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73" d="100"/>
          <a:sy n="173" d="100"/>
        </p:scale>
        <p:origin x="12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49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38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87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10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34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37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86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91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14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51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70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A7FECA40-BA82-4272-B969-8392F6AF3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0" t="18348" r="33747" b="18351"/>
          <a:stretch/>
        </p:blipFill>
        <p:spPr>
          <a:xfrm>
            <a:off x="249802" y="202772"/>
            <a:ext cx="1189308" cy="12252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7CD45FD-63CB-49FA-BF69-B418C9691C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18805" r="19693" b="13976"/>
          <a:stretch/>
        </p:blipFill>
        <p:spPr>
          <a:xfrm>
            <a:off x="99918" y="1854132"/>
            <a:ext cx="1575828" cy="89646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5DF94FC-D902-459B-91EF-90E9CDEBA478}"/>
              </a:ext>
            </a:extLst>
          </p:cNvPr>
          <p:cNvSpPr/>
          <p:nvPr/>
        </p:nvSpPr>
        <p:spPr>
          <a:xfrm>
            <a:off x="324777" y="2706441"/>
            <a:ext cx="107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10 Tracey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1B63599-C9E6-4991-BAE5-8A4F1BCB758A}"/>
              </a:ext>
            </a:extLst>
          </p:cNvPr>
          <p:cNvSpPr/>
          <p:nvPr/>
        </p:nvSpPr>
        <p:spPr>
          <a:xfrm>
            <a:off x="367242" y="1396532"/>
            <a:ext cx="95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7 Tracey</a:t>
            </a:r>
          </a:p>
        </p:txBody>
      </p:sp>
    </p:spTree>
    <p:extLst>
      <p:ext uri="{BB962C8B-B14F-4D97-AF65-F5344CB8AC3E}">
        <p14:creationId xmlns:p14="http://schemas.microsoft.com/office/powerpoint/2010/main" val="78624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Mirek Hancl</dc:creator>
  <cp:lastModifiedBy>Mirek Hancl</cp:lastModifiedBy>
  <cp:revision>7</cp:revision>
  <dcterms:created xsi:type="dcterms:W3CDTF">2019-05-31T11:20:25Z</dcterms:created>
  <dcterms:modified xsi:type="dcterms:W3CDTF">2019-12-14T22:58:38Z</dcterms:modified>
</cp:coreProperties>
</file>