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73" d="100"/>
          <a:sy n="173" d="100"/>
        </p:scale>
        <p:origin x="12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49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38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87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4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10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34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37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86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91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14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51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70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0BA458A-B6B2-4D6E-9F0D-0FF59F4C4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0" y="116396"/>
            <a:ext cx="1614443" cy="1613727"/>
          </a:xfrm>
          <a:prstGeom prst="rect">
            <a:avLst/>
          </a:prstGeom>
        </p:spPr>
      </p:pic>
      <p:pic>
        <p:nvPicPr>
          <p:cNvPr id="15" name="Grafik 14" descr="Ein Bild, das Gebäude, sitzend enthält.&#10;&#10;Automatisch generierte Beschreibung">
            <a:extLst>
              <a:ext uri="{FF2B5EF4-FFF2-40B4-BE49-F238E27FC236}">
                <a16:creationId xmlns:a16="http://schemas.microsoft.com/office/drawing/2014/main" id="{4D4315A5-20C4-413D-BCD8-CD44A8B34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4" y="2145594"/>
            <a:ext cx="1616739" cy="1146784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99028F4A-3692-4E2F-B6D8-BC823CB00D07}"/>
              </a:ext>
            </a:extLst>
          </p:cNvPr>
          <p:cNvSpPr txBox="1"/>
          <p:nvPr/>
        </p:nvSpPr>
        <p:spPr>
          <a:xfrm>
            <a:off x="519433" y="3231118"/>
            <a:ext cx="96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5 Tracey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4185DF7-F6B5-4859-91D7-247D924296AF}"/>
              </a:ext>
            </a:extLst>
          </p:cNvPr>
          <p:cNvSpPr txBox="1"/>
          <p:nvPr/>
        </p:nvSpPr>
        <p:spPr>
          <a:xfrm>
            <a:off x="449479" y="1698046"/>
            <a:ext cx="96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3 Tracey </a:t>
            </a:r>
          </a:p>
        </p:txBody>
      </p:sp>
    </p:spTree>
    <p:extLst>
      <p:ext uri="{BB962C8B-B14F-4D97-AF65-F5344CB8AC3E}">
        <p14:creationId xmlns:p14="http://schemas.microsoft.com/office/powerpoint/2010/main" val="78624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Mirek Hancl</dc:creator>
  <cp:lastModifiedBy>Mirek Hancl</cp:lastModifiedBy>
  <cp:revision>5</cp:revision>
  <dcterms:created xsi:type="dcterms:W3CDTF">2019-05-31T11:20:25Z</dcterms:created>
  <dcterms:modified xsi:type="dcterms:W3CDTF">2019-12-14T22:57:47Z</dcterms:modified>
</cp:coreProperties>
</file>