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00675" cy="3600450"/>
  <p:notesSz cx="3201988" cy="50307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1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49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38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87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10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34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37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86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91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14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51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09E8-9249-4880-8DE1-513B2E004A0D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70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73FDF1AB-875D-4788-9FAE-A7FF091EAB84}"/>
              </a:ext>
            </a:extLst>
          </p:cNvPr>
          <p:cNvSpPr txBox="1"/>
          <p:nvPr/>
        </p:nvSpPr>
        <p:spPr>
          <a:xfrm>
            <a:off x="251573" y="1986162"/>
            <a:ext cx="121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20 Tracey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6536EBF-8143-45BF-B674-D8A4A8D2E104}"/>
              </a:ext>
            </a:extLst>
          </p:cNvPr>
          <p:cNvSpPr txBox="1"/>
          <p:nvPr/>
        </p:nvSpPr>
        <p:spPr>
          <a:xfrm>
            <a:off x="1733096" y="1989927"/>
            <a:ext cx="109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30 Tracey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14A4E26-AC30-4040-ADF6-4E9D20C09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68" y="126322"/>
            <a:ext cx="1374469" cy="18002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692348F-BF42-41D3-9889-0BAD9940C8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8" y="126322"/>
            <a:ext cx="1417549" cy="20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4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Mirek Hancl</dc:creator>
  <cp:lastModifiedBy>Mirek Hancl</cp:lastModifiedBy>
  <cp:revision>5</cp:revision>
  <cp:lastPrinted>2019-06-12T19:00:22Z</cp:lastPrinted>
  <dcterms:created xsi:type="dcterms:W3CDTF">2019-05-31T11:20:25Z</dcterms:created>
  <dcterms:modified xsi:type="dcterms:W3CDTF">2019-06-12T19:03:37Z</dcterms:modified>
</cp:coreProperties>
</file>