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77" d="100"/>
          <a:sy n="177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49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38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87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4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10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34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37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86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91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14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51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D09E8-9249-4880-8DE1-513B2E004A0D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5BB74-97E1-4B67-AD01-9A0DF0F82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70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6A52F84-F2FA-4F94-8D36-28C129E69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224" b="93815" l="5866" r="93196">
                        <a14:foregroundMark x1="53496" y1="7365" x2="50258" y2="20302"/>
                        <a14:foregroundMark x1="50258" y1="20302" x2="48663" y2="22474"/>
                        <a14:foregroundMark x1="81605" y1="48442" x2="93196" y2="55430"/>
                        <a14:foregroundMark x1="93196" y1="55430" x2="80479" y2="51841"/>
                        <a14:foregroundMark x1="80479" y1="51841" x2="80666" y2="49953"/>
                        <a14:foregroundMark x1="11403" y1="45231" x2="17222" y2="57177"/>
                        <a14:foregroundMark x1="17222" y1="57177" x2="11262" y2="45515"/>
                        <a14:foregroundMark x1="50305" y1="80642" x2="51947" y2="93815"/>
                        <a14:foregroundMark x1="51947" y1="93815" x2="42374" y2="84561"/>
                        <a14:foregroundMark x1="42374" y1="84561" x2="50587" y2="80642"/>
                        <a14:foregroundMark x1="5866" y1="51605" x2="8916" y2="52314"/>
                        <a14:foregroundMark x1="40216" y1="42871" x2="40638" y2="43862"/>
                        <a14:foregroundMark x1="46973" y1="61473" x2="55420" y2="410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494"/>
          <a:stretch/>
        </p:blipFill>
        <p:spPr>
          <a:xfrm>
            <a:off x="-39207" y="904407"/>
            <a:ext cx="3486178" cy="2546919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BC6909D4-4C22-4A3A-9D9F-8C68899802A1}"/>
              </a:ext>
            </a:extLst>
          </p:cNvPr>
          <p:cNvSpPr txBox="1"/>
          <p:nvPr/>
        </p:nvSpPr>
        <p:spPr>
          <a:xfrm>
            <a:off x="0" y="2105487"/>
            <a:ext cx="96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4 Tracey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3FDF1AB-875D-4788-9FAE-A7FF091EAB84}"/>
              </a:ext>
            </a:extLst>
          </p:cNvPr>
          <p:cNvSpPr txBox="1"/>
          <p:nvPr/>
        </p:nvSpPr>
        <p:spPr>
          <a:xfrm>
            <a:off x="1221699" y="3266660"/>
            <a:ext cx="96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4 Tracey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6536EBF-8143-45BF-B674-D8A4A8D2E104}"/>
              </a:ext>
            </a:extLst>
          </p:cNvPr>
          <p:cNvSpPr txBox="1"/>
          <p:nvPr/>
        </p:nvSpPr>
        <p:spPr>
          <a:xfrm>
            <a:off x="2521811" y="2129062"/>
            <a:ext cx="96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4 Tracey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85F8FB6-6BCF-4C12-91E2-E0A6CE5AC572}"/>
              </a:ext>
            </a:extLst>
          </p:cNvPr>
          <p:cNvSpPr txBox="1"/>
          <p:nvPr/>
        </p:nvSpPr>
        <p:spPr>
          <a:xfrm>
            <a:off x="1221697" y="665129"/>
            <a:ext cx="96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4 Tracey 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7DD2378-94B3-4395-BF00-7A1465A0C1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224" b="93815" l="5866" r="93196">
                        <a14:foregroundMark x1="53496" y1="7365" x2="50258" y2="20302"/>
                        <a14:foregroundMark x1="50258" y1="20302" x2="48663" y2="22474"/>
                        <a14:foregroundMark x1="81605" y1="48442" x2="93196" y2="55430"/>
                        <a14:foregroundMark x1="93196" y1="55430" x2="80479" y2="51841"/>
                        <a14:foregroundMark x1="80479" y1="51841" x2="80666" y2="49953"/>
                        <a14:foregroundMark x1="11403" y1="45231" x2="17222" y2="57177"/>
                        <a14:foregroundMark x1="17222" y1="57177" x2="11262" y2="45515"/>
                        <a14:foregroundMark x1="50305" y1="80642" x2="51947" y2="93815"/>
                        <a14:foregroundMark x1="51947" y1="93815" x2="42374" y2="84561"/>
                        <a14:foregroundMark x1="42374" y1="84561" x2="50587" y2="80642"/>
                        <a14:foregroundMark x1="5866" y1="51605" x2="8916" y2="52314"/>
                        <a14:foregroundMark x1="40216" y1="42871" x2="40638" y2="43862"/>
                        <a14:foregroundMark x1="46973" y1="61473" x2="55420" y2="410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204" t="4358" r="37293" b="73867"/>
          <a:stretch/>
        </p:blipFill>
        <p:spPr>
          <a:xfrm>
            <a:off x="1311639" y="2956"/>
            <a:ext cx="784485" cy="75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4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Benutzerdefiniert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Mirek Hancl</dc:creator>
  <cp:lastModifiedBy>Mirek Hancl</cp:lastModifiedBy>
  <cp:revision>4</cp:revision>
  <dcterms:created xsi:type="dcterms:W3CDTF">2019-05-31T11:20:25Z</dcterms:created>
  <dcterms:modified xsi:type="dcterms:W3CDTF">2019-12-14T22:56:29Z</dcterms:modified>
</cp:coreProperties>
</file>