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40" autoAdjust="0"/>
  </p:normalViewPr>
  <p:slideViewPr>
    <p:cSldViewPr snapToGrid="0">
      <p:cViewPr varScale="1">
        <p:scale>
          <a:sx n="63" d="100"/>
          <a:sy n="63" d="100"/>
        </p:scale>
        <p:origin x="4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0A95-7508-479D-9ABE-B1764B061886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3957C-6E47-43BC-959F-56D7A4A0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vision.ee.ethz.ch/sagea/lld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ta.vision.ee.ethz.ch/sagea/lld/#pap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某些情况： 可能输入比较奇怪，不具有美感等特点，导致计算比较大，效果不满意。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957C-6E47-43BC-959F-56D7A4A0B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考虑到数据计算量较大，个人可能无法训练完数据，所以可能会去除了复杂的弧度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957C-6E47-43BC-959F-56D7A4A0B1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https://data.vision.ee.ethz.ch/sagea/lld/</a:t>
            </a:r>
            <a:endParaRPr lang="en-US" dirty="0"/>
          </a:p>
          <a:p>
            <a:r>
              <a:rPr lang="en-US" dirty="0">
                <a:hlinkClick r:id="rId4"/>
              </a:rPr>
              <a:t>https://data.vision.ee.ethz.ch/sagea/lld/#paper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957C-6E47-43BC-959F-56D7A4A0B1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6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80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37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2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50A3C3-B47A-445E-AE06-5BAF9F198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C6F7-549E-41E6-8566-3129D106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3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2.04407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C6C0-2E51-4D27-B97A-FDEC85F0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048" y="467413"/>
            <a:ext cx="11217896" cy="3633247"/>
          </a:xfrm>
        </p:spPr>
        <p:txBody>
          <a:bodyPr/>
          <a:lstStyle/>
          <a:p>
            <a:r>
              <a:rPr lang="en-US" dirty="0"/>
              <a:t>Lab3</a:t>
            </a:r>
            <a:r>
              <a:rPr lang="zh-CN" altLang="en-US" dirty="0"/>
              <a:t>选题 </a:t>
            </a:r>
            <a:r>
              <a:rPr lang="en-US" altLang="zh-CN" dirty="0"/>
              <a:t>		</a:t>
            </a:r>
            <a:r>
              <a:rPr lang="zh-CN" altLang="en-US" dirty="0"/>
              <a:t>艺术</a:t>
            </a:r>
            <a:r>
              <a:rPr lang="en-US" altLang="zh-CN" dirty="0"/>
              <a:t>logo</a:t>
            </a:r>
            <a:r>
              <a:rPr lang="zh-CN" altLang="en-US" dirty="0"/>
              <a:t>设计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16052-A705-4294-94E9-E691395E9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228707"/>
            <a:ext cx="9645333" cy="21782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小组成员</a:t>
            </a:r>
            <a:r>
              <a:rPr lang="en-US" altLang="zh-CN" dirty="0"/>
              <a:t>:							</a:t>
            </a:r>
          </a:p>
          <a:p>
            <a:r>
              <a:rPr lang="en-US" dirty="0"/>
              <a:t>PB16080377</a:t>
            </a:r>
            <a:r>
              <a:rPr lang="zh-CN" altLang="en-US" dirty="0"/>
              <a:t>聂雷海 </a:t>
            </a:r>
            <a:r>
              <a:rPr lang="en-US" altLang="zh-CN" dirty="0"/>
              <a:t>(1)</a:t>
            </a:r>
          </a:p>
          <a:p>
            <a:r>
              <a:rPr lang="en-US" altLang="zh-CN" dirty="0"/>
              <a:t>PB16080568</a:t>
            </a:r>
            <a:r>
              <a:rPr lang="zh-CN" altLang="en-US" dirty="0"/>
              <a:t>刘鹏</a:t>
            </a:r>
            <a:r>
              <a:rPr lang="en-US" altLang="zh-CN" dirty="0"/>
              <a:t>	(2)</a:t>
            </a:r>
          </a:p>
          <a:p>
            <a:r>
              <a:rPr lang="zh-CN" altLang="en-US" dirty="0"/>
              <a:t>分工安排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	(1) </a:t>
            </a:r>
            <a:r>
              <a:rPr lang="zh-CN" altLang="en-US" dirty="0"/>
              <a:t>设计训练算法</a:t>
            </a:r>
            <a:endParaRPr lang="en-US" altLang="zh-CN" dirty="0"/>
          </a:p>
          <a:p>
            <a:r>
              <a:rPr lang="en-US" altLang="zh-CN" dirty="0"/>
              <a:t>	(2) </a:t>
            </a:r>
            <a:r>
              <a:rPr lang="zh-CN" altLang="en-US" dirty="0"/>
              <a:t>测试算法性能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6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D993-97F3-43A3-A8BB-1BA2AA49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F104-428B-46A1-8929-F5129DD5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" y="1496737"/>
            <a:ext cx="9220295" cy="5177440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zh-CN" altLang="en-US" dirty="0"/>
              <a:t>需求</a:t>
            </a:r>
            <a:r>
              <a:rPr lang="en-US" altLang="zh-CN" dirty="0"/>
              <a:t>: </a:t>
            </a:r>
            <a:r>
              <a:rPr lang="zh-CN" altLang="en-US" dirty="0"/>
              <a:t>设计一个富有创造力的</a:t>
            </a:r>
            <a:r>
              <a:rPr lang="en-US" altLang="zh-CN" dirty="0"/>
              <a:t>logo</a:t>
            </a:r>
          </a:p>
          <a:p>
            <a:pPr lvl="1"/>
            <a:r>
              <a:rPr lang="en-US" altLang="zh-CN" dirty="0"/>
              <a:t>CS</a:t>
            </a:r>
            <a:r>
              <a:rPr lang="zh-CN" altLang="en-US" dirty="0"/>
              <a:t>界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简洁、明快</a:t>
            </a:r>
            <a:endParaRPr lang="en-US" altLang="zh-CN" dirty="0"/>
          </a:p>
          <a:p>
            <a:pPr lvl="2"/>
            <a:r>
              <a:rPr lang="zh-CN" altLang="en-US" dirty="0"/>
              <a:t>形状规则</a:t>
            </a:r>
            <a:r>
              <a:rPr lang="en-US" altLang="zh-CN" dirty="0"/>
              <a:t>(</a:t>
            </a:r>
            <a:r>
              <a:rPr lang="zh-CN" altLang="en-US" dirty="0"/>
              <a:t>可能有数学美，对称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颜色少</a:t>
            </a:r>
            <a:r>
              <a:rPr lang="en-US" altLang="zh-CN" dirty="0"/>
              <a:t>(</a:t>
            </a:r>
            <a:r>
              <a:rPr lang="zh-CN" altLang="en-US" dirty="0"/>
              <a:t>大致不超过</a:t>
            </a: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图形变化</a:t>
            </a:r>
            <a:r>
              <a:rPr lang="en-US" altLang="zh-CN" dirty="0"/>
              <a:t>(</a:t>
            </a:r>
            <a:r>
              <a:rPr lang="zh-CN" altLang="en-US" dirty="0"/>
              <a:t>镂空，旋转，投影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题目简介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Idea: </a:t>
            </a:r>
          </a:p>
          <a:p>
            <a:pPr lvl="2"/>
            <a:r>
              <a:rPr lang="zh-CN" altLang="en-US" dirty="0"/>
              <a:t>给定一个随意的线条，输出一个或多个符合上述需求</a:t>
            </a:r>
            <a:r>
              <a:rPr lang="zh-CN" altLang="en-US"/>
              <a:t>的</a:t>
            </a:r>
            <a:r>
              <a:rPr lang="en-US" altLang="zh-CN"/>
              <a:t>logo</a:t>
            </a:r>
            <a:endParaRPr lang="en-US" altLang="zh-CN" dirty="0"/>
          </a:p>
          <a:p>
            <a:pPr lvl="1"/>
            <a:r>
              <a:rPr lang="en-US" altLang="zh-CN" dirty="0"/>
              <a:t>description: </a:t>
            </a:r>
          </a:p>
          <a:p>
            <a:pPr lvl="2"/>
            <a:r>
              <a:rPr lang="zh-CN" altLang="en-US" dirty="0"/>
              <a:t>手画一张图，根据输入图来生成结果图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亮点</a:t>
            </a:r>
            <a:endParaRPr lang="en-US" altLang="zh-CN" dirty="0"/>
          </a:p>
          <a:p>
            <a:pPr lvl="2"/>
            <a:r>
              <a:rPr lang="zh-CN" altLang="en-US" dirty="0"/>
              <a:t>做出有创造力的事情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46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F403-5583-490E-9D3E-AFD6D498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1241D-789D-4500-902A-CE470EA7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" y="1905229"/>
            <a:ext cx="6002286" cy="3349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7959C-DAE5-4E93-BE83-B0F53A6DFD4E}"/>
              </a:ext>
            </a:extLst>
          </p:cNvPr>
          <p:cNvSpPr txBox="1"/>
          <p:nvPr/>
        </p:nvSpPr>
        <p:spPr>
          <a:xfrm>
            <a:off x="902099" y="951121"/>
            <a:ext cx="4742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aseline="-25000" dirty="0"/>
              <a:t>Input</a:t>
            </a:r>
            <a:r>
              <a:rPr lang="zh-CN" altLang="en-US" sz="6600" baseline="-25000" dirty="0"/>
              <a:t>：</a:t>
            </a:r>
            <a:endParaRPr lang="en-US" sz="66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597C-97EA-4265-A210-DA0BA9DA0BFE}"/>
              </a:ext>
            </a:extLst>
          </p:cNvPr>
          <p:cNvSpPr txBox="1"/>
          <p:nvPr/>
        </p:nvSpPr>
        <p:spPr>
          <a:xfrm>
            <a:off x="6676208" y="1078291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Output</a:t>
            </a:r>
            <a:r>
              <a:rPr lang="en-US" altLang="zh-CN" dirty="0"/>
              <a:t>: (we expect)</a:t>
            </a:r>
            <a:endParaRPr lang="en-US" dirty="0"/>
          </a:p>
        </p:txBody>
      </p:sp>
      <p:pic>
        <p:nvPicPr>
          <p:cNvPr id="1026" name="Picture 2" descr="Image result for å¾®è½¯logo">
            <a:extLst>
              <a:ext uri="{FF2B5EF4-FFF2-40B4-BE49-F238E27FC236}">
                <a16:creationId xmlns:a16="http://schemas.microsoft.com/office/drawing/2014/main" id="{5589A007-0032-4421-B361-9CF567285C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25" y="1952363"/>
            <a:ext cx="1770886" cy="132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">
            <a:extLst>
              <a:ext uri="{FF2B5EF4-FFF2-40B4-BE49-F238E27FC236}">
                <a16:creationId xmlns:a16="http://schemas.microsoft.com/office/drawing/2014/main" id="{BB78E08E-B458-4D3A-A346-BC718F8F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71" y="1905229"/>
            <a:ext cx="1380787" cy="13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B96C3-24AA-4D3E-89C0-8FE2E8497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025" y="3577473"/>
            <a:ext cx="1085906" cy="1136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0D80F-48F7-47EB-BB34-1DFE437FA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285" y="3487622"/>
            <a:ext cx="1220531" cy="1238220"/>
          </a:xfrm>
          <a:prstGeom prst="rect">
            <a:avLst/>
          </a:prstGeom>
        </p:spPr>
      </p:pic>
      <p:pic>
        <p:nvPicPr>
          <p:cNvPr id="1032" name="Picture 8" descr="Image result for open ai">
            <a:extLst>
              <a:ext uri="{FF2B5EF4-FFF2-40B4-BE49-F238E27FC236}">
                <a16:creationId xmlns:a16="http://schemas.microsoft.com/office/drawing/2014/main" id="{1CBAB4DD-5FCE-4B3B-A61F-B76119ED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25" y="4766529"/>
            <a:ext cx="1893330" cy="9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D3678-F61A-4CF3-90CC-1650CA584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0816" y="4766529"/>
            <a:ext cx="1307235" cy="11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5563-2DB4-4E2A-A565-A94D6AB4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9501-B6D3-4866-AE19-35AE1C8E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3200"/>
            <a:ext cx="9404723" cy="4775199"/>
          </a:xfrm>
        </p:spPr>
        <p:txBody>
          <a:bodyPr>
            <a:normAutofit/>
          </a:bodyPr>
          <a:lstStyle/>
          <a:p>
            <a:r>
              <a:rPr lang="zh-CN" altLang="en-US" dirty="0"/>
              <a:t>难点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输出数据质量衡量 </a:t>
            </a:r>
            <a:endParaRPr lang="en-US" altLang="zh-CN" dirty="0"/>
          </a:p>
          <a:p>
            <a:pPr lvl="2"/>
            <a:r>
              <a:rPr lang="zh-CN" altLang="en-US" dirty="0"/>
              <a:t>何为 </a:t>
            </a:r>
            <a:r>
              <a:rPr lang="en-US" altLang="zh-CN" dirty="0"/>
              <a:t>creativity?</a:t>
            </a:r>
          </a:p>
          <a:p>
            <a:pPr lvl="1"/>
            <a:r>
              <a:rPr lang="zh-CN" altLang="en-US" dirty="0"/>
              <a:t>训练数据产生创造性</a:t>
            </a:r>
            <a:endParaRPr lang="en-US" altLang="zh-CN" dirty="0"/>
          </a:p>
          <a:p>
            <a:pPr lvl="2"/>
            <a:r>
              <a:rPr lang="zh-CN" altLang="en-US" dirty="0"/>
              <a:t>如何训练出富有想象力的特征</a:t>
            </a:r>
            <a:endParaRPr lang="en-US" altLang="zh-CN" dirty="0"/>
          </a:p>
          <a:p>
            <a:pPr lvl="1"/>
            <a:r>
              <a:rPr lang="zh-CN" altLang="en-US" dirty="0"/>
              <a:t>是否训练集符合要求</a:t>
            </a:r>
            <a:endParaRPr lang="en-US" altLang="zh-CN" dirty="0"/>
          </a:p>
          <a:p>
            <a:pPr lvl="2"/>
            <a:r>
              <a:rPr lang="zh-CN" altLang="en-US" dirty="0"/>
              <a:t>数据集可能要拓展到多个行业</a:t>
            </a:r>
            <a:r>
              <a:rPr lang="en-US" altLang="zh-CN" dirty="0"/>
              <a:t>Logo</a:t>
            </a:r>
          </a:p>
          <a:p>
            <a:pPr lvl="1"/>
            <a:r>
              <a:rPr lang="zh-CN" altLang="en-US" dirty="0"/>
              <a:t>输入线条如何体现在输出结果</a:t>
            </a:r>
            <a:endParaRPr lang="en-US" altLang="zh-CN" dirty="0"/>
          </a:p>
          <a:p>
            <a:pPr lvl="2"/>
            <a:r>
              <a:rPr lang="zh-CN" altLang="en-US" dirty="0"/>
              <a:t>面临某些情况</a:t>
            </a:r>
            <a:r>
              <a:rPr lang="en-US" altLang="zh-CN" dirty="0"/>
              <a:t>,</a:t>
            </a:r>
            <a:r>
              <a:rPr lang="zh-CN" altLang="en-US" dirty="0"/>
              <a:t>可能采取</a:t>
            </a:r>
            <a:r>
              <a:rPr lang="en-US" altLang="zh-CN" dirty="0"/>
              <a:t>drop-off</a:t>
            </a:r>
          </a:p>
          <a:p>
            <a:pPr lvl="2"/>
            <a:r>
              <a:rPr lang="zh-CN" altLang="en-US" dirty="0"/>
              <a:t>输入图进行数学变化</a:t>
            </a:r>
            <a:r>
              <a:rPr lang="en-US" altLang="zh-CN" dirty="0"/>
              <a:t>(</a:t>
            </a:r>
            <a:r>
              <a:rPr lang="zh-CN" altLang="en-US" dirty="0"/>
              <a:t>平移，旋转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5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66EE-8200-49D3-AFEF-D91E9259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Simplify: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331353D-2D6D-4BA7-82A4-1ACBE8E2B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4837" y="5147817"/>
            <a:ext cx="1118034" cy="865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8F4783-496F-4C48-921A-A4D36681B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64" y="2298230"/>
            <a:ext cx="5054860" cy="173363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D9C85EA-10A8-4E34-98FB-BCC909BC6E53}"/>
              </a:ext>
            </a:extLst>
          </p:cNvPr>
          <p:cNvSpPr/>
          <p:nvPr/>
        </p:nvSpPr>
        <p:spPr>
          <a:xfrm>
            <a:off x="5791092" y="2960020"/>
            <a:ext cx="2328421" cy="5561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BAA1C-32CA-4930-B869-B5A75030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688" y="2868468"/>
            <a:ext cx="622332" cy="647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0D01A-6157-4A1D-AA45-B125B4614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913" y="2849417"/>
            <a:ext cx="600255" cy="666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E6CBFE-7AB7-41D6-BF70-0523E1AA321C}"/>
              </a:ext>
            </a:extLst>
          </p:cNvPr>
          <p:cNvSpPr txBox="1"/>
          <p:nvPr/>
        </p:nvSpPr>
        <p:spPr>
          <a:xfrm>
            <a:off x="5557917" y="2499136"/>
            <a:ext cx="34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Drop words(restrict input)</a:t>
            </a:r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E1E6116-892E-4477-83A1-4B19ADA7AED3}"/>
              </a:ext>
            </a:extLst>
          </p:cNvPr>
          <p:cNvSpPr/>
          <p:nvPr/>
        </p:nvSpPr>
        <p:spPr>
          <a:xfrm>
            <a:off x="8395740" y="3747287"/>
            <a:ext cx="536228" cy="14005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E0004-6717-4909-AAB9-4E2003D6E74A}"/>
              </a:ext>
            </a:extLst>
          </p:cNvPr>
          <p:cNvSpPr txBox="1"/>
          <p:nvPr/>
        </p:nvSpPr>
        <p:spPr>
          <a:xfrm>
            <a:off x="7131447" y="4031869"/>
            <a:ext cx="143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correction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9D763D-81A2-4045-9A29-001676FBD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040" y="5006329"/>
            <a:ext cx="673794" cy="11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9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7754-61F7-447E-A957-32F67428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DAED-6964-4D22-99F4-D62B378B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可能使用</a:t>
            </a:r>
            <a:r>
              <a:rPr lang="en-US" altLang="zh-CN" dirty="0"/>
              <a:t>GAN</a:t>
            </a:r>
            <a:r>
              <a:rPr lang="zh-CN" altLang="en-US" dirty="0"/>
              <a:t>来帮助生成</a:t>
            </a:r>
            <a:endParaRPr lang="en-US" altLang="zh-CN" dirty="0"/>
          </a:p>
          <a:p>
            <a:pPr lvl="1"/>
            <a:r>
              <a:rPr lang="en-US" dirty="0">
                <a:hlinkClick r:id="rId3"/>
              </a:rPr>
              <a:t>Ref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:</a:t>
            </a:r>
            <a:r>
              <a:rPr lang="zh-CN" altLang="en-US" dirty="0">
                <a:hlinkClick r:id="rId3"/>
              </a:rPr>
              <a:t> </a:t>
            </a:r>
            <a:r>
              <a:rPr lang="en-US" dirty="0">
                <a:hlinkClick r:id="rId3"/>
              </a:rPr>
              <a:t>https://arxiv.org/pdf/1712.04407.pdf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4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282</Words>
  <Application>Microsoft Office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Lab3选题   艺术logo设计</vt:lpstr>
      <vt:lpstr>introduction</vt:lpstr>
      <vt:lpstr>PowerPoint Presentation</vt:lpstr>
      <vt:lpstr>exploration</vt:lpstr>
      <vt:lpstr>Simplify:</vt:lpstr>
      <vt:lpstr>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Lab3选题</dc:title>
  <dc:creator>Leihai Nie</dc:creator>
  <cp:lastModifiedBy>Leihai Nie</cp:lastModifiedBy>
  <cp:revision>12</cp:revision>
  <dcterms:created xsi:type="dcterms:W3CDTF">2019-05-05T08:06:19Z</dcterms:created>
  <dcterms:modified xsi:type="dcterms:W3CDTF">2019-05-05T09:30:21Z</dcterms:modified>
</cp:coreProperties>
</file>