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0" r:id="rId5"/>
    <p:sldId id="262" r:id="rId6"/>
    <p:sldId id="263" r:id="rId7"/>
    <p:sldId id="271" r:id="rId8"/>
    <p:sldId id="258" r:id="rId9"/>
    <p:sldId id="259" r:id="rId10"/>
    <p:sldId id="272" r:id="rId11"/>
    <p:sldId id="268" r:id="rId12"/>
    <p:sldId id="266" r:id="rId13"/>
    <p:sldId id="274" r:id="rId14"/>
    <p:sldId id="273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668F5-D9B8-4344-A3B1-996F5747A2F1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51E7B0-95F9-4121-B753-B9AE45EB8268}">
      <dgm:prSet phldrT="[Text]"/>
      <dgm:spPr/>
      <dgm:t>
        <a:bodyPr/>
        <a:lstStyle/>
        <a:p>
          <a:r>
            <a:rPr lang="en-US" dirty="0"/>
            <a:t>The Insider   </a:t>
          </a:r>
        </a:p>
      </dgm:t>
    </dgm:pt>
    <dgm:pt modelId="{1A3CD6D2-6EA7-4C2B-83B2-E2BB38467C3E}" type="parTrans" cxnId="{947167B6-86E6-45F9-858E-4310DCC37CDD}">
      <dgm:prSet/>
      <dgm:spPr/>
      <dgm:t>
        <a:bodyPr/>
        <a:lstStyle/>
        <a:p>
          <a:endParaRPr lang="en-US"/>
        </a:p>
      </dgm:t>
    </dgm:pt>
    <dgm:pt modelId="{733B1BC0-59D5-43B7-9407-A79B394D22AA}" type="sibTrans" cxnId="{947167B6-86E6-45F9-858E-4310DCC37CDD}">
      <dgm:prSet/>
      <dgm:spPr/>
      <dgm:t>
        <a:bodyPr/>
        <a:lstStyle/>
        <a:p>
          <a:endParaRPr lang="en-US"/>
        </a:p>
      </dgm:t>
    </dgm:pt>
    <dgm:pt modelId="{AB3F9CAD-6618-4E41-927F-59C86B2441A9}">
      <dgm:prSet phldrT="[Text]"/>
      <dgm:spPr/>
      <dgm:t>
        <a:bodyPr/>
        <a:lstStyle/>
        <a:p>
          <a:r>
            <a:rPr lang="en-US" dirty="0"/>
            <a:t>Azure </a:t>
          </a:r>
          <a:r>
            <a:rPr lang="en-US" altLang="zh-CN" dirty="0"/>
            <a:t>Cloud</a:t>
          </a:r>
          <a:endParaRPr lang="en-US" dirty="0"/>
        </a:p>
      </dgm:t>
    </dgm:pt>
    <dgm:pt modelId="{B4764EB4-4607-4812-80C9-A80647471CE3}" type="parTrans" cxnId="{E4286998-E589-47F7-AA5D-0EFB5921AB98}">
      <dgm:prSet/>
      <dgm:spPr/>
      <dgm:t>
        <a:bodyPr/>
        <a:lstStyle/>
        <a:p>
          <a:endParaRPr lang="en-US"/>
        </a:p>
      </dgm:t>
    </dgm:pt>
    <dgm:pt modelId="{BAC19C4E-7187-4A0D-99D7-D67B9B4A743B}" type="sibTrans" cxnId="{E4286998-E589-47F7-AA5D-0EFB5921AB98}">
      <dgm:prSet/>
      <dgm:spPr/>
      <dgm:t>
        <a:bodyPr/>
        <a:lstStyle/>
        <a:p>
          <a:endParaRPr lang="en-US"/>
        </a:p>
      </dgm:t>
    </dgm:pt>
    <dgm:pt modelId="{A2345B4A-4A99-4351-A35A-EB430D053D31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6B50C0AD-55E0-417E-9153-DAB4A58FADC6}" type="parTrans" cxnId="{EA74E00F-D652-4EF5-A5C7-DE6C6ED73FDC}">
      <dgm:prSet/>
      <dgm:spPr/>
      <dgm:t>
        <a:bodyPr/>
        <a:lstStyle/>
        <a:p>
          <a:endParaRPr lang="en-US"/>
        </a:p>
      </dgm:t>
    </dgm:pt>
    <dgm:pt modelId="{A4124A18-480E-44D1-90AD-3FF38C0B25E5}" type="sibTrans" cxnId="{EA74E00F-D652-4EF5-A5C7-DE6C6ED73FDC}">
      <dgm:prSet/>
      <dgm:spPr/>
      <dgm:t>
        <a:bodyPr/>
        <a:lstStyle/>
        <a:p>
          <a:endParaRPr lang="en-US"/>
        </a:p>
      </dgm:t>
    </dgm:pt>
    <dgm:pt modelId="{01A5E235-ABA1-427C-BACD-675288D1796A}">
      <dgm:prSet phldrT="[Text]"/>
      <dgm:spPr/>
      <dgm:t>
        <a:bodyPr/>
        <a:lstStyle/>
        <a:p>
          <a:r>
            <a:rPr lang="en-US" dirty="0"/>
            <a:t>Passages</a:t>
          </a:r>
        </a:p>
      </dgm:t>
    </dgm:pt>
    <dgm:pt modelId="{88D70D6F-0F74-4704-8DC5-351CD89EAB37}" type="parTrans" cxnId="{6A0F1450-AE64-4962-BC88-CE51B5500704}">
      <dgm:prSet/>
      <dgm:spPr/>
      <dgm:t>
        <a:bodyPr/>
        <a:lstStyle/>
        <a:p>
          <a:endParaRPr lang="en-US"/>
        </a:p>
      </dgm:t>
    </dgm:pt>
    <dgm:pt modelId="{8384C79D-9DF4-4BBA-9977-86ABEB3F7AFD}" type="sibTrans" cxnId="{6A0F1450-AE64-4962-BC88-CE51B5500704}">
      <dgm:prSet/>
      <dgm:spPr/>
      <dgm:t>
        <a:bodyPr/>
        <a:lstStyle/>
        <a:p>
          <a:endParaRPr lang="en-US"/>
        </a:p>
      </dgm:t>
    </dgm:pt>
    <dgm:pt modelId="{09F5E994-CD5B-475F-9995-CE8AE91F4177}">
      <dgm:prSet phldrT="[Text]"/>
      <dgm:spPr/>
      <dgm:t>
        <a:bodyPr/>
        <a:lstStyle/>
        <a:p>
          <a:r>
            <a:rPr lang="en-US" dirty="0"/>
            <a:t>Charts</a:t>
          </a:r>
        </a:p>
      </dgm:t>
    </dgm:pt>
    <dgm:pt modelId="{E68A4C6F-316D-4D1A-99CA-83F91C57EE37}" type="parTrans" cxnId="{703BB984-9FE1-4323-A5C5-E9D0204869E4}">
      <dgm:prSet/>
      <dgm:spPr/>
      <dgm:t>
        <a:bodyPr/>
        <a:lstStyle/>
        <a:p>
          <a:endParaRPr lang="en-US"/>
        </a:p>
      </dgm:t>
    </dgm:pt>
    <dgm:pt modelId="{16C7F3DA-F3B7-40F1-AB88-2790B491AAA5}" type="sibTrans" cxnId="{703BB984-9FE1-4323-A5C5-E9D0204869E4}">
      <dgm:prSet/>
      <dgm:spPr/>
      <dgm:t>
        <a:bodyPr/>
        <a:lstStyle/>
        <a:p>
          <a:endParaRPr lang="en-US"/>
        </a:p>
      </dgm:t>
    </dgm:pt>
    <dgm:pt modelId="{95BB462B-9BEA-4DBC-A9E4-26176DF9483E}" type="pres">
      <dgm:prSet presAssocID="{0BC668F5-D9B8-4344-A3B1-996F5747A2F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5C2DD4-972A-40BB-9B73-7DE894FC2AE2}" type="pres">
      <dgm:prSet presAssocID="{0BC668F5-D9B8-4344-A3B1-996F5747A2F1}" presName="matrix" presStyleCnt="0"/>
      <dgm:spPr/>
    </dgm:pt>
    <dgm:pt modelId="{F972F158-FDA5-45D5-82BE-DB9B0B99DA27}" type="pres">
      <dgm:prSet presAssocID="{0BC668F5-D9B8-4344-A3B1-996F5747A2F1}" presName="tile1" presStyleLbl="node1" presStyleIdx="0" presStyleCnt="4" custLinFactNeighborX="11052" custLinFactNeighborY="20611"/>
      <dgm:spPr/>
    </dgm:pt>
    <dgm:pt modelId="{53DCA043-441B-4431-B87D-B35AB75CB0BA}" type="pres">
      <dgm:prSet presAssocID="{0BC668F5-D9B8-4344-A3B1-996F5747A2F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9618EF-4B6F-40F1-85BF-E979938D24A0}" type="pres">
      <dgm:prSet presAssocID="{0BC668F5-D9B8-4344-A3B1-996F5747A2F1}" presName="tile2" presStyleLbl="node1" presStyleIdx="1" presStyleCnt="4" custLinFactNeighborX="-670" custLinFactNeighborY="20611"/>
      <dgm:spPr/>
    </dgm:pt>
    <dgm:pt modelId="{3865E88F-F778-4F49-8A57-8B3B2DD99CFC}" type="pres">
      <dgm:prSet presAssocID="{0BC668F5-D9B8-4344-A3B1-996F5747A2F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4152BD-B4B8-4D3D-BBC9-E0A575C033F8}" type="pres">
      <dgm:prSet presAssocID="{0BC668F5-D9B8-4344-A3B1-996F5747A2F1}" presName="tile3" presStyleLbl="node1" presStyleIdx="2" presStyleCnt="4" custLinFactNeighborX="11052" custLinFactNeighborY="20611"/>
      <dgm:spPr/>
    </dgm:pt>
    <dgm:pt modelId="{BCDC5B1D-E6DC-4B01-8767-50E2ABA14052}" type="pres">
      <dgm:prSet presAssocID="{0BC668F5-D9B8-4344-A3B1-996F5747A2F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A7705D4-92ED-4E8E-8148-9D8B66FC28AA}" type="pres">
      <dgm:prSet presAssocID="{0BC668F5-D9B8-4344-A3B1-996F5747A2F1}" presName="tile4" presStyleLbl="node1" presStyleIdx="3" presStyleCnt="4" custLinFactNeighborX="-670" custLinFactNeighborY="20611"/>
      <dgm:spPr/>
    </dgm:pt>
    <dgm:pt modelId="{AE341BB2-9977-4D34-B2B1-C2AC59BA7D83}" type="pres">
      <dgm:prSet presAssocID="{0BC668F5-D9B8-4344-A3B1-996F5747A2F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6B40C64-B061-40F4-82D0-7960FE8EF7F8}" type="pres">
      <dgm:prSet presAssocID="{0BC668F5-D9B8-4344-A3B1-996F5747A2F1}" presName="centerTile" presStyleLbl="fgShp" presStyleIdx="0" presStyleCnt="1" custLinFactNeighborX="-1628" custLinFactNeighborY="9815">
        <dgm:presLayoutVars>
          <dgm:chMax val="0"/>
          <dgm:chPref val="0"/>
        </dgm:presLayoutVars>
      </dgm:prSet>
      <dgm:spPr/>
    </dgm:pt>
  </dgm:ptLst>
  <dgm:cxnLst>
    <dgm:cxn modelId="{EA74E00F-D652-4EF5-A5C7-DE6C6ED73FDC}" srcId="{CB51E7B0-95F9-4121-B753-B9AE45EB8268}" destId="{A2345B4A-4A99-4351-A35A-EB430D053D31}" srcOrd="1" destOrd="0" parTransId="{6B50C0AD-55E0-417E-9153-DAB4A58FADC6}" sibTransId="{A4124A18-480E-44D1-90AD-3FF38C0B25E5}"/>
    <dgm:cxn modelId="{31305211-A406-41E4-80E0-B335F0EB97C2}" type="presOf" srcId="{01A5E235-ABA1-427C-BACD-675288D1796A}" destId="{AE4152BD-B4B8-4D3D-BBC9-E0A575C033F8}" srcOrd="0" destOrd="0" presId="urn:microsoft.com/office/officeart/2005/8/layout/matrix1"/>
    <dgm:cxn modelId="{DC851616-9565-40D5-8B72-852E193FAC4A}" type="presOf" srcId="{CB51E7B0-95F9-4121-B753-B9AE45EB8268}" destId="{F6B40C64-B061-40F4-82D0-7960FE8EF7F8}" srcOrd="0" destOrd="0" presId="urn:microsoft.com/office/officeart/2005/8/layout/matrix1"/>
    <dgm:cxn modelId="{5F5A825C-7268-4CFD-A214-998ED3310D0A}" type="presOf" srcId="{AB3F9CAD-6618-4E41-927F-59C86B2441A9}" destId="{F972F158-FDA5-45D5-82BE-DB9B0B99DA27}" srcOrd="0" destOrd="0" presId="urn:microsoft.com/office/officeart/2005/8/layout/matrix1"/>
    <dgm:cxn modelId="{96FCCD5F-EAAD-46E1-9995-E780441C5BE6}" type="presOf" srcId="{A2345B4A-4A99-4351-A35A-EB430D053D31}" destId="{029618EF-4B6F-40F1-85BF-E979938D24A0}" srcOrd="0" destOrd="0" presId="urn:microsoft.com/office/officeart/2005/8/layout/matrix1"/>
    <dgm:cxn modelId="{49969E60-45DE-41D3-9152-1D74399C9D2F}" type="presOf" srcId="{AB3F9CAD-6618-4E41-927F-59C86B2441A9}" destId="{53DCA043-441B-4431-B87D-B35AB75CB0BA}" srcOrd="1" destOrd="0" presId="urn:microsoft.com/office/officeart/2005/8/layout/matrix1"/>
    <dgm:cxn modelId="{E78FC14C-155A-46B3-9176-F077170B002C}" type="presOf" srcId="{0BC668F5-D9B8-4344-A3B1-996F5747A2F1}" destId="{95BB462B-9BEA-4DBC-A9E4-26176DF9483E}" srcOrd="0" destOrd="0" presId="urn:microsoft.com/office/officeart/2005/8/layout/matrix1"/>
    <dgm:cxn modelId="{6A0F1450-AE64-4962-BC88-CE51B5500704}" srcId="{CB51E7B0-95F9-4121-B753-B9AE45EB8268}" destId="{01A5E235-ABA1-427C-BACD-675288D1796A}" srcOrd="2" destOrd="0" parTransId="{88D70D6F-0F74-4704-8DC5-351CD89EAB37}" sibTransId="{8384C79D-9DF4-4BBA-9977-86ABEB3F7AFD}"/>
    <dgm:cxn modelId="{678BC27D-7047-4C52-96CF-29F6D13690C3}" type="presOf" srcId="{09F5E994-CD5B-475F-9995-CE8AE91F4177}" destId="{AE341BB2-9977-4D34-B2B1-C2AC59BA7D83}" srcOrd="1" destOrd="0" presId="urn:microsoft.com/office/officeart/2005/8/layout/matrix1"/>
    <dgm:cxn modelId="{703BB984-9FE1-4323-A5C5-E9D0204869E4}" srcId="{CB51E7B0-95F9-4121-B753-B9AE45EB8268}" destId="{09F5E994-CD5B-475F-9995-CE8AE91F4177}" srcOrd="3" destOrd="0" parTransId="{E68A4C6F-316D-4D1A-99CA-83F91C57EE37}" sibTransId="{16C7F3DA-F3B7-40F1-AB88-2790B491AAA5}"/>
    <dgm:cxn modelId="{E4286998-E589-47F7-AA5D-0EFB5921AB98}" srcId="{CB51E7B0-95F9-4121-B753-B9AE45EB8268}" destId="{AB3F9CAD-6618-4E41-927F-59C86B2441A9}" srcOrd="0" destOrd="0" parTransId="{B4764EB4-4607-4812-80C9-A80647471CE3}" sibTransId="{BAC19C4E-7187-4A0D-99D7-D67B9B4A743B}"/>
    <dgm:cxn modelId="{8FD862AD-4420-45AC-82BF-326EFC9A7D4E}" type="presOf" srcId="{09F5E994-CD5B-475F-9995-CE8AE91F4177}" destId="{BA7705D4-92ED-4E8E-8148-9D8B66FC28AA}" srcOrd="0" destOrd="0" presId="urn:microsoft.com/office/officeart/2005/8/layout/matrix1"/>
    <dgm:cxn modelId="{947167B6-86E6-45F9-858E-4310DCC37CDD}" srcId="{0BC668F5-D9B8-4344-A3B1-996F5747A2F1}" destId="{CB51E7B0-95F9-4121-B753-B9AE45EB8268}" srcOrd="0" destOrd="0" parTransId="{1A3CD6D2-6EA7-4C2B-83B2-E2BB38467C3E}" sibTransId="{733B1BC0-59D5-43B7-9407-A79B394D22AA}"/>
    <dgm:cxn modelId="{D2DCB8DE-E6F7-449E-B192-E72AAF6ACC92}" type="presOf" srcId="{01A5E235-ABA1-427C-BACD-675288D1796A}" destId="{BCDC5B1D-E6DC-4B01-8767-50E2ABA14052}" srcOrd="1" destOrd="0" presId="urn:microsoft.com/office/officeart/2005/8/layout/matrix1"/>
    <dgm:cxn modelId="{14258DED-AAD1-4A25-8177-4DF3F16D402B}" type="presOf" srcId="{A2345B4A-4A99-4351-A35A-EB430D053D31}" destId="{3865E88F-F778-4F49-8A57-8B3B2DD99CFC}" srcOrd="1" destOrd="0" presId="urn:microsoft.com/office/officeart/2005/8/layout/matrix1"/>
    <dgm:cxn modelId="{41A10DD3-89A2-475D-87FB-3DBB8B5110F4}" type="presParOf" srcId="{95BB462B-9BEA-4DBC-A9E4-26176DF9483E}" destId="{DB5C2DD4-972A-40BB-9B73-7DE894FC2AE2}" srcOrd="0" destOrd="0" presId="urn:microsoft.com/office/officeart/2005/8/layout/matrix1"/>
    <dgm:cxn modelId="{B486762A-1927-4203-B617-AEB73805696E}" type="presParOf" srcId="{DB5C2DD4-972A-40BB-9B73-7DE894FC2AE2}" destId="{F972F158-FDA5-45D5-82BE-DB9B0B99DA27}" srcOrd="0" destOrd="0" presId="urn:microsoft.com/office/officeart/2005/8/layout/matrix1"/>
    <dgm:cxn modelId="{72CAE870-3A06-44D4-9F64-B4EA55AAA345}" type="presParOf" srcId="{DB5C2DD4-972A-40BB-9B73-7DE894FC2AE2}" destId="{53DCA043-441B-4431-B87D-B35AB75CB0BA}" srcOrd="1" destOrd="0" presId="urn:microsoft.com/office/officeart/2005/8/layout/matrix1"/>
    <dgm:cxn modelId="{9E04FDD1-1F02-4374-A082-902DBA8DD74A}" type="presParOf" srcId="{DB5C2DD4-972A-40BB-9B73-7DE894FC2AE2}" destId="{029618EF-4B6F-40F1-85BF-E979938D24A0}" srcOrd="2" destOrd="0" presId="urn:microsoft.com/office/officeart/2005/8/layout/matrix1"/>
    <dgm:cxn modelId="{8B55AA4D-6FEC-4657-AC39-F1F9DF06E51C}" type="presParOf" srcId="{DB5C2DD4-972A-40BB-9B73-7DE894FC2AE2}" destId="{3865E88F-F778-4F49-8A57-8B3B2DD99CFC}" srcOrd="3" destOrd="0" presId="urn:microsoft.com/office/officeart/2005/8/layout/matrix1"/>
    <dgm:cxn modelId="{C3DF1F73-9EAD-4361-B0F5-9479018362F6}" type="presParOf" srcId="{DB5C2DD4-972A-40BB-9B73-7DE894FC2AE2}" destId="{AE4152BD-B4B8-4D3D-BBC9-E0A575C033F8}" srcOrd="4" destOrd="0" presId="urn:microsoft.com/office/officeart/2005/8/layout/matrix1"/>
    <dgm:cxn modelId="{A4D73C2E-E618-4CF5-BAB1-9B25DDCF4141}" type="presParOf" srcId="{DB5C2DD4-972A-40BB-9B73-7DE894FC2AE2}" destId="{BCDC5B1D-E6DC-4B01-8767-50E2ABA14052}" srcOrd="5" destOrd="0" presId="urn:microsoft.com/office/officeart/2005/8/layout/matrix1"/>
    <dgm:cxn modelId="{AC8148E7-9493-4100-903D-9EADF2D7D401}" type="presParOf" srcId="{DB5C2DD4-972A-40BB-9B73-7DE894FC2AE2}" destId="{BA7705D4-92ED-4E8E-8148-9D8B66FC28AA}" srcOrd="6" destOrd="0" presId="urn:microsoft.com/office/officeart/2005/8/layout/matrix1"/>
    <dgm:cxn modelId="{55E77FEC-2AAC-489A-A422-6AFA21F29BB7}" type="presParOf" srcId="{DB5C2DD4-972A-40BB-9B73-7DE894FC2AE2}" destId="{AE341BB2-9977-4D34-B2B1-C2AC59BA7D83}" srcOrd="7" destOrd="0" presId="urn:microsoft.com/office/officeart/2005/8/layout/matrix1"/>
    <dgm:cxn modelId="{EB06444B-9E15-4700-A2BB-25219B3AB947}" type="presParOf" srcId="{95BB462B-9BEA-4DBC-A9E4-26176DF9483E}" destId="{F6B40C64-B061-40F4-82D0-7960FE8EF7F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F158-FDA5-45D5-82BE-DB9B0B99DA27}">
      <dsp:nvSpPr>
        <dsp:cNvPr id="0" name=""/>
        <dsp:cNvSpPr/>
      </dsp:nvSpPr>
      <dsp:spPr>
        <a:xfrm rot="16200000">
          <a:off x="1957662" y="-945308"/>
          <a:ext cx="2218191" cy="502319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Azure </a:t>
          </a:r>
          <a:r>
            <a:rPr lang="en-US" altLang="zh-CN" sz="4000" kern="1200" dirty="0"/>
            <a:t>Cloud</a:t>
          </a:r>
          <a:endParaRPr lang="en-US" sz="4000" kern="1200" dirty="0"/>
        </a:p>
      </dsp:txBody>
      <dsp:txXfrm rot="5400000">
        <a:off x="555163" y="457191"/>
        <a:ext cx="5023190" cy="1663643"/>
      </dsp:txXfrm>
    </dsp:sp>
    <dsp:sp modelId="{029618EF-4B6F-40F1-85BF-E979938D24A0}">
      <dsp:nvSpPr>
        <dsp:cNvPr id="0" name=""/>
        <dsp:cNvSpPr/>
      </dsp:nvSpPr>
      <dsp:spPr>
        <a:xfrm>
          <a:off x="4989535" y="457191"/>
          <a:ext cx="5023190" cy="2218191"/>
        </a:xfrm>
        <a:prstGeom prst="round1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Map</a:t>
          </a:r>
        </a:p>
      </dsp:txBody>
      <dsp:txXfrm>
        <a:off x="4989535" y="457191"/>
        <a:ext cx="5023190" cy="1663643"/>
      </dsp:txXfrm>
    </dsp:sp>
    <dsp:sp modelId="{AE4152BD-B4B8-4D3D-BBC9-E0A575C033F8}">
      <dsp:nvSpPr>
        <dsp:cNvPr id="0" name=""/>
        <dsp:cNvSpPr/>
      </dsp:nvSpPr>
      <dsp:spPr>
        <a:xfrm rot="10800000">
          <a:off x="555163" y="2218191"/>
          <a:ext cx="5023190" cy="2218191"/>
        </a:xfrm>
        <a:prstGeom prst="round1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Passages</a:t>
          </a:r>
        </a:p>
      </dsp:txBody>
      <dsp:txXfrm rot="10800000">
        <a:off x="555163" y="2772738"/>
        <a:ext cx="5023190" cy="1663643"/>
      </dsp:txXfrm>
    </dsp:sp>
    <dsp:sp modelId="{BA7705D4-92ED-4E8E-8148-9D8B66FC28AA}">
      <dsp:nvSpPr>
        <dsp:cNvPr id="0" name=""/>
        <dsp:cNvSpPr/>
      </dsp:nvSpPr>
      <dsp:spPr>
        <a:xfrm rot="5400000">
          <a:off x="6392034" y="815691"/>
          <a:ext cx="2218191" cy="5023190"/>
        </a:xfrm>
        <a:prstGeom prst="round1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Charts</a:t>
          </a:r>
        </a:p>
      </dsp:txBody>
      <dsp:txXfrm rot="-5400000">
        <a:off x="4989535" y="2772738"/>
        <a:ext cx="5023190" cy="1663643"/>
      </dsp:txXfrm>
    </dsp:sp>
    <dsp:sp modelId="{F6B40C64-B061-40F4-82D0-7960FE8EF7F8}">
      <dsp:nvSpPr>
        <dsp:cNvPr id="0" name=""/>
        <dsp:cNvSpPr/>
      </dsp:nvSpPr>
      <dsp:spPr>
        <a:xfrm>
          <a:off x="3467166" y="1772500"/>
          <a:ext cx="3013914" cy="110909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Insider   </a:t>
          </a:r>
        </a:p>
      </dsp:txBody>
      <dsp:txXfrm>
        <a:off x="3521308" y="1826642"/>
        <a:ext cx="2905630" cy="100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C71B-A000-41BC-944D-E66B383BF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800" y="1476163"/>
            <a:ext cx="8915399" cy="2262781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7200" dirty="0"/>
              <a:t>The insider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10B00-1128-4B07-8741-6165F79E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909" y="4447482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group:	</a:t>
            </a:r>
            <a:r>
              <a:rPr lang="zh-CN" altLang="en-US" sz="2400" dirty="0"/>
              <a:t>还没想好战队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DA4FE-7C24-4A1A-AB2A-2232FD10DC72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B00F2-819C-437C-A998-C596D1B395ED}"/>
              </a:ext>
            </a:extLst>
          </p:cNvPr>
          <p:cNvSpPr txBox="1"/>
          <p:nvPr/>
        </p:nvSpPr>
        <p:spPr>
          <a:xfrm>
            <a:off x="9965852" y="207145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0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4459-CDB2-4F2F-A534-9CECF701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9" y="67928"/>
            <a:ext cx="8911687" cy="1280890"/>
          </a:xfrm>
        </p:spPr>
        <p:txBody>
          <a:bodyPr/>
          <a:lstStyle/>
          <a:p>
            <a:r>
              <a:rPr lang="zh-CN" altLang="en-US" dirty="0"/>
              <a:t>运动记录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2D6B9-10D6-4110-A66C-8B86D2D6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55" y="850928"/>
            <a:ext cx="3973549" cy="5939144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23AB3D-28FC-449A-B368-B9D972442DAE}"/>
              </a:ext>
            </a:extLst>
          </p:cNvPr>
          <p:cNvSpPr/>
          <p:nvPr/>
        </p:nvSpPr>
        <p:spPr>
          <a:xfrm>
            <a:off x="7488956" y="1140480"/>
            <a:ext cx="2735464" cy="16909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基于微信地图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实时显示当前位置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E94A0C-F064-4369-A83F-2331D3C1F8F2}"/>
              </a:ext>
            </a:extLst>
          </p:cNvPr>
          <p:cNvSpPr/>
          <p:nvPr/>
        </p:nvSpPr>
        <p:spPr>
          <a:xfrm>
            <a:off x="5894238" y="2844930"/>
            <a:ext cx="1981396" cy="25169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6D590-7207-491C-84DE-9849AE3BD1FB}"/>
              </a:ext>
            </a:extLst>
          </p:cNvPr>
          <p:cNvSpPr/>
          <p:nvPr/>
        </p:nvSpPr>
        <p:spPr>
          <a:xfrm>
            <a:off x="6019476" y="3858312"/>
            <a:ext cx="1753386" cy="650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170307-F5AE-4286-8996-297A5666747B}"/>
              </a:ext>
            </a:extLst>
          </p:cNvPr>
          <p:cNvSpPr/>
          <p:nvPr/>
        </p:nvSpPr>
        <p:spPr>
          <a:xfrm>
            <a:off x="7875634" y="3559812"/>
            <a:ext cx="1962108" cy="6882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Map(music)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75CD38-3482-4C5B-B2B5-EC9AF48E9FDF}"/>
              </a:ext>
            </a:extLst>
          </p:cNvPr>
          <p:cNvSpPr/>
          <p:nvPr/>
        </p:nvSpPr>
        <p:spPr>
          <a:xfrm>
            <a:off x="9837742" y="2844930"/>
            <a:ext cx="1981396" cy="25169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929C4-5D39-474F-810B-D61E8048E72D}"/>
              </a:ext>
            </a:extLst>
          </p:cNvPr>
          <p:cNvSpPr/>
          <p:nvPr/>
        </p:nvSpPr>
        <p:spPr>
          <a:xfrm>
            <a:off x="9951747" y="3698056"/>
            <a:ext cx="1753386" cy="650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BE4424-8C5C-4E72-93F5-59C353D18A69}"/>
              </a:ext>
            </a:extLst>
          </p:cNvPr>
          <p:cNvSpPr/>
          <p:nvPr/>
        </p:nvSpPr>
        <p:spPr>
          <a:xfrm>
            <a:off x="7970351" y="4312506"/>
            <a:ext cx="1753386" cy="650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chart</a:t>
            </a:r>
          </a:p>
        </p:txBody>
      </p:sp>
    </p:spTree>
    <p:extLst>
      <p:ext uri="{BB962C8B-B14F-4D97-AF65-F5344CB8AC3E}">
        <p14:creationId xmlns:p14="http://schemas.microsoft.com/office/powerpoint/2010/main" val="270484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E43E-27E2-47AD-B158-783D4D70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-121920"/>
            <a:ext cx="8911687" cy="1280890"/>
          </a:xfrm>
        </p:spPr>
        <p:txBody>
          <a:bodyPr/>
          <a:lstStyle/>
          <a:p>
            <a:r>
              <a:rPr lang="zh-CN" altLang="en-US" dirty="0"/>
              <a:t>睡眠水平统计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655C4-74CA-4C8E-AA18-E70B1EF28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749" y="614577"/>
            <a:ext cx="3675782" cy="617658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884E9-27A2-4F42-9F13-0DA42A091890}"/>
              </a:ext>
            </a:extLst>
          </p:cNvPr>
          <p:cNvSpPr/>
          <p:nvPr/>
        </p:nvSpPr>
        <p:spPr>
          <a:xfrm>
            <a:off x="6203936" y="2439678"/>
            <a:ext cx="2139485" cy="22581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基于手环的睡眠数据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56695A-E2B4-409D-922F-68B72BB1C88D}"/>
              </a:ext>
            </a:extLst>
          </p:cNvPr>
          <p:cNvSpPr txBox="1">
            <a:spLocks/>
          </p:cNvSpPr>
          <p:nvPr/>
        </p:nvSpPr>
        <p:spPr>
          <a:xfrm>
            <a:off x="170237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文章推送</a:t>
            </a:r>
            <a:br>
              <a:rPr lang="en-US" altLang="zh-CN"/>
            </a:b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DA282B-6953-41AA-8DCD-A68E62A6BEE2}"/>
              </a:ext>
            </a:extLst>
          </p:cNvPr>
          <p:cNvSpPr/>
          <p:nvPr/>
        </p:nvSpPr>
        <p:spPr>
          <a:xfrm>
            <a:off x="3956516" y="2304202"/>
            <a:ext cx="2031549" cy="23936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根据日期，参考节气，推送养身短文</a:t>
            </a: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204F2FB-694D-4A24-9CD3-9307503A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7" y="614576"/>
            <a:ext cx="3754080" cy="6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D06E-4C16-430B-9BDF-8E80FE70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0" y="0"/>
            <a:ext cx="8911687" cy="1280890"/>
          </a:xfrm>
        </p:spPr>
        <p:txBody>
          <a:bodyPr/>
          <a:lstStyle/>
          <a:p>
            <a:r>
              <a:rPr lang="zh-CN" altLang="en-US" dirty="0"/>
              <a:t>日周月综合记录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CA4D3-CDEA-41BF-B375-FF007DD1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082" y="1085987"/>
            <a:ext cx="3251200" cy="5442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DDB3D-8175-4ED4-BB56-DD50501B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146" y="1086486"/>
            <a:ext cx="3544798" cy="54415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BC8B97-AAC9-4735-B836-23D0C85D901B}"/>
              </a:ext>
            </a:extLst>
          </p:cNvPr>
          <p:cNvSpPr/>
          <p:nvPr/>
        </p:nvSpPr>
        <p:spPr>
          <a:xfrm>
            <a:off x="1161189" y="2543831"/>
            <a:ext cx="1989054" cy="23769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基于每日</a:t>
            </a:r>
            <a:r>
              <a:rPr lang="en-US" altLang="zh-CN" dirty="0"/>
              <a:t>/</a:t>
            </a:r>
            <a:r>
              <a:rPr lang="zh-CN" altLang="en-US" dirty="0"/>
              <a:t>周</a:t>
            </a:r>
            <a:r>
              <a:rPr lang="en-US" altLang="zh-CN" dirty="0"/>
              <a:t>/</a:t>
            </a:r>
            <a:r>
              <a:rPr lang="zh-CN" altLang="en-US" dirty="0"/>
              <a:t>月餐饮</a:t>
            </a:r>
            <a:r>
              <a:rPr lang="en-US" altLang="zh-CN" dirty="0"/>
              <a:t>/</a:t>
            </a:r>
            <a:r>
              <a:rPr lang="zh-CN" altLang="en-US" dirty="0"/>
              <a:t>运动</a:t>
            </a:r>
            <a:r>
              <a:rPr lang="en-US" altLang="zh-CN" dirty="0"/>
              <a:t>/</a:t>
            </a:r>
            <a:r>
              <a:rPr lang="zh-CN" altLang="en-US" dirty="0"/>
              <a:t>睡眠数据生成</a:t>
            </a:r>
            <a:endParaRPr lang="en-US" altLang="zh-CN" dirty="0"/>
          </a:p>
          <a:p>
            <a:pPr algn="ctr"/>
            <a:r>
              <a:rPr lang="zh-CN" altLang="en-US" dirty="0"/>
              <a:t>综合图表记录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2DDD-A2E3-4121-9ADF-6520CB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7" y="96209"/>
            <a:ext cx="8911687" cy="1280890"/>
          </a:xfrm>
        </p:spPr>
        <p:txBody>
          <a:bodyPr/>
          <a:lstStyle/>
          <a:p>
            <a:r>
              <a:rPr lang="en-US" altLang="zh-CN" dirty="0"/>
              <a:t>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06EC-68DE-43C7-9F70-FACA2A4D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我们希望做到的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1. </a:t>
            </a:r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zh-CN" altLang="en-US" dirty="0"/>
              <a:t>体育锻炼记录</a:t>
            </a:r>
            <a:r>
              <a:rPr lang="en-US" altLang="zh-CN" dirty="0"/>
              <a:t> ,music </a:t>
            </a:r>
            <a:r>
              <a:rPr lang="zh-CN" altLang="en-US" dirty="0"/>
              <a:t>都实现 </a:t>
            </a:r>
            <a:r>
              <a:rPr lang="en-US" altLang="zh-CN" dirty="0"/>
              <a:t>azure </a:t>
            </a:r>
            <a:r>
              <a:rPr lang="zh-CN" altLang="en-US" dirty="0"/>
              <a:t>认知模型训练，给出更好的推荐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2.(the most important)</a:t>
            </a:r>
            <a:r>
              <a:rPr lang="zh-CN" altLang="en-US" dirty="0"/>
              <a:t> 生成推荐表</a:t>
            </a:r>
            <a:r>
              <a:rPr lang="en-US" altLang="zh-CN" dirty="0"/>
              <a:t>, </a:t>
            </a:r>
            <a:r>
              <a:rPr lang="zh-CN" altLang="en-US" dirty="0"/>
              <a:t>利用</a:t>
            </a:r>
            <a:r>
              <a:rPr lang="en-US" altLang="zh-CN" dirty="0"/>
              <a:t>AI</a:t>
            </a:r>
            <a:r>
              <a:rPr lang="zh-CN" altLang="en-US" dirty="0"/>
              <a:t>推出根据最近数据来综合给出指导建议表。</a:t>
            </a:r>
            <a:endParaRPr lang="en-US" altLang="zh-CN" dirty="0"/>
          </a:p>
          <a:p>
            <a:pPr lvl="2"/>
            <a:r>
              <a:rPr lang="zh-CN" altLang="en-US" dirty="0"/>
              <a:t>这是 </a:t>
            </a:r>
            <a:r>
              <a:rPr lang="en-US" altLang="zh-CN"/>
              <a:t>the insider app</a:t>
            </a:r>
            <a:r>
              <a:rPr lang="zh-CN" altLang="en-US" dirty="0"/>
              <a:t>的最终目的。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7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4A36-92D4-4F62-86B2-F331866B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6" y="0"/>
            <a:ext cx="8911687" cy="1280890"/>
          </a:xfrm>
        </p:spPr>
        <p:txBody>
          <a:bodyPr/>
          <a:lstStyle/>
          <a:p>
            <a:r>
              <a:rPr lang="zh-CN" altLang="en-US" dirty="0"/>
              <a:t>推荐表</a:t>
            </a:r>
            <a:r>
              <a:rPr lang="en-US" altLang="zh-CN" dirty="0"/>
              <a:t>(suggesting)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CBD1-7F30-4724-B295-3DD948C1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B4D-FD4F-467D-BADD-2F57B72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75EB-62B3-4FA9-8AB0-AD0B39E2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E946F-5E46-42E6-80CF-68587BA31A06}"/>
              </a:ext>
            </a:extLst>
          </p:cNvPr>
          <p:cNvSpPr txBox="1"/>
          <p:nvPr/>
        </p:nvSpPr>
        <p:spPr>
          <a:xfrm>
            <a:off x="9874412" y="224000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E5ED1-AF5A-4128-A599-C5EE20BE419F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C5A6A-BAC2-4E80-A70F-EC9A9E63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74" y="330808"/>
            <a:ext cx="7493659" cy="59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34A7-6D58-4F5F-BF95-C8678A12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32" y="0"/>
            <a:ext cx="8911687" cy="1280890"/>
          </a:xfrm>
        </p:spPr>
        <p:txBody>
          <a:bodyPr/>
          <a:lstStyle/>
          <a:p>
            <a:r>
              <a:rPr lang="en-US" dirty="0"/>
              <a:t>Where is the insider’s place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1B9F-F7AB-4987-B937-F1BDD156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57" y="1534886"/>
            <a:ext cx="9149443" cy="3910314"/>
          </a:xfrm>
        </p:spPr>
        <p:txBody>
          <a:bodyPr/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Elements</a:t>
            </a:r>
          </a:p>
          <a:p>
            <a:endParaRPr lang="en-US" sz="3200" dirty="0"/>
          </a:p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9595F-F421-4916-A6D5-3DCA68A651C4}"/>
              </a:ext>
            </a:extLst>
          </p:cNvPr>
          <p:cNvSpPr txBox="1"/>
          <p:nvPr/>
        </p:nvSpPr>
        <p:spPr>
          <a:xfrm>
            <a:off x="9874412" y="224000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FC85B-FAFE-45FB-8540-1C94337B8F6F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</p:spTree>
    <p:extLst>
      <p:ext uri="{BB962C8B-B14F-4D97-AF65-F5344CB8AC3E}">
        <p14:creationId xmlns:p14="http://schemas.microsoft.com/office/powerpoint/2010/main" val="370126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4D97-D4D0-4AA4-BA91-5C2E1152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6" y="0"/>
            <a:ext cx="8911687" cy="1280890"/>
          </a:xfrm>
        </p:spPr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054B-7ED1-476C-A93C-2CB9D5D3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17" y="1144263"/>
            <a:ext cx="8915400" cy="3777622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7F207-4F3E-4629-ABC7-28E52A757B02}"/>
              </a:ext>
            </a:extLst>
          </p:cNvPr>
          <p:cNvSpPr txBox="1"/>
          <p:nvPr/>
        </p:nvSpPr>
        <p:spPr>
          <a:xfrm>
            <a:off x="1465483" y="640445"/>
            <a:ext cx="8544595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政府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2000" dirty="0"/>
              <a:t>十三五发展规划的目标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						</a:t>
            </a:r>
            <a:r>
              <a:rPr lang="zh-CN" altLang="en-US" sz="2000" dirty="0"/>
              <a:t>制度体系更加成熟定型</a:t>
            </a:r>
            <a:r>
              <a:rPr lang="en-US" altLang="zh-CN" sz="2000" dirty="0"/>
              <a:t>;</a:t>
            </a:r>
            <a:r>
              <a:rPr lang="zh-CN" altLang="en-US" sz="2000" dirty="0"/>
              <a:t> 健康服务体系持续完善</a:t>
            </a:r>
            <a:endParaRPr lang="en-US" altLang="zh-CN" sz="2000" dirty="0"/>
          </a:p>
          <a:p>
            <a:r>
              <a:rPr lang="en-US" altLang="zh-CN" sz="2000" dirty="0"/>
              <a:t>						</a:t>
            </a:r>
            <a:r>
              <a:rPr lang="zh-CN" altLang="en-US" sz="2000" dirty="0"/>
              <a:t>疾病预防控制成效显著</a:t>
            </a:r>
            <a:r>
              <a:rPr lang="en-US" altLang="zh-CN" sz="2000" dirty="0"/>
              <a:t>;</a:t>
            </a:r>
            <a:r>
              <a:rPr lang="zh-CN" altLang="en-US" sz="2000" dirty="0"/>
              <a:t> 健康服务模式实现转变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到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,</a:t>
            </a:r>
            <a:r>
              <a:rPr lang="zh-CN" altLang="en-US" sz="2000" dirty="0"/>
              <a:t>覆盖城乡居民的基本医疗卫生制度基本建立</a:t>
            </a:r>
            <a:r>
              <a:rPr lang="en-US" altLang="zh-CN" sz="2000" dirty="0"/>
              <a:t>,</a:t>
            </a:r>
            <a:r>
              <a:rPr lang="zh-CN" altLang="en-US" sz="2000" dirty="0"/>
              <a:t>实现人人享</a:t>
            </a:r>
            <a:r>
              <a:rPr lang="en-US" altLang="zh-CN" sz="2000" dirty="0"/>
              <a:t>	</a:t>
            </a:r>
            <a:r>
              <a:rPr lang="zh-CN" altLang="en-US" sz="2000" dirty="0"/>
              <a:t>有基</a:t>
            </a:r>
            <a:r>
              <a:rPr lang="en-US" altLang="zh-CN" sz="2000" dirty="0"/>
              <a:t>	</a:t>
            </a:r>
            <a:r>
              <a:rPr lang="zh-CN" altLang="en-US" sz="2000" dirty="0"/>
              <a:t>本医疗卫生服务</a:t>
            </a:r>
            <a:r>
              <a:rPr lang="en-US" altLang="zh-CN" sz="2000" dirty="0"/>
              <a:t>,</a:t>
            </a:r>
            <a:r>
              <a:rPr lang="zh-CN" altLang="en-US" sz="2000" dirty="0"/>
              <a:t>人均预期寿命在</a:t>
            </a:r>
            <a:r>
              <a:rPr lang="en-US" altLang="zh-CN" sz="2000" dirty="0"/>
              <a:t>2015</a:t>
            </a:r>
            <a:r>
              <a:rPr lang="zh-CN" altLang="en-US" sz="2000" dirty="0"/>
              <a:t>年基础上提高</a:t>
            </a:r>
            <a:r>
              <a:rPr lang="en-US" altLang="zh-CN" sz="2000" dirty="0"/>
              <a:t>1</a:t>
            </a:r>
            <a:r>
              <a:rPr lang="zh-CN" altLang="en-US" sz="2000" dirty="0"/>
              <a:t>岁。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个人</a:t>
            </a:r>
            <a:endParaRPr lang="en-US" altLang="zh-CN" sz="2800" b="1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由于快节奏的都市生活，导致大多数市民长期处于亚健康状态。</a:t>
            </a:r>
            <a:endParaRPr lang="en-US" altLang="zh-CN" sz="2000" dirty="0"/>
          </a:p>
          <a:p>
            <a:r>
              <a:rPr lang="en-US" sz="2000" dirty="0"/>
              <a:t>	</a:t>
            </a:r>
            <a:r>
              <a:rPr lang="zh-CN" altLang="en-US" sz="2000" dirty="0"/>
              <a:t>伴随着生活生平的上升，人们越发注意到身体的健康问题。</a:t>
            </a:r>
            <a:endParaRPr lang="en-US" altLang="zh-CN" sz="2000" dirty="0"/>
          </a:p>
          <a:p>
            <a:endParaRPr lang="en-US" dirty="0"/>
          </a:p>
          <a:p>
            <a:r>
              <a:rPr lang="en-US" altLang="zh-CN" sz="2800" b="1" dirty="0"/>
              <a:t>3.</a:t>
            </a:r>
            <a:r>
              <a:rPr lang="zh-CN" altLang="en-US" sz="2800" b="1" dirty="0"/>
              <a:t>环境</a:t>
            </a:r>
            <a:endParaRPr lang="en-US" altLang="zh-CN" sz="2800" b="1" dirty="0"/>
          </a:p>
          <a:p>
            <a:r>
              <a:rPr lang="en-US" altLang="zh-CN" dirty="0"/>
              <a:t>	</a:t>
            </a:r>
          </a:p>
          <a:p>
            <a:r>
              <a:rPr lang="en-US" dirty="0"/>
              <a:t>	</a:t>
            </a:r>
            <a:r>
              <a:rPr lang="zh-CN" altLang="en-US" dirty="0"/>
              <a:t>时代在发展，环境在恶化。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DA6D6-176D-4912-B60A-2B15D39F54B1}"/>
              </a:ext>
            </a:extLst>
          </p:cNvPr>
          <p:cNvSpPr txBox="1"/>
          <p:nvPr/>
        </p:nvSpPr>
        <p:spPr>
          <a:xfrm>
            <a:off x="9874412" y="224000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0AD37-0FFC-497E-9ADA-AAB63CA39594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</p:spTree>
    <p:extLst>
      <p:ext uri="{BB962C8B-B14F-4D97-AF65-F5344CB8AC3E}">
        <p14:creationId xmlns:p14="http://schemas.microsoft.com/office/powerpoint/2010/main" val="9239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8907-4969-4950-866C-4F01190B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" y="-65988"/>
            <a:ext cx="8911687" cy="1280890"/>
          </a:xfrm>
        </p:spPr>
        <p:txBody>
          <a:bodyPr/>
          <a:lstStyle/>
          <a:p>
            <a:r>
              <a:rPr lang="en-US" altLang="zh-CN" dirty="0"/>
              <a:t>Product overview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7F0CEF-86A8-41F3-B3DF-53C007FA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359E73B-31AC-4652-B784-8BC0D57F4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393540"/>
              </p:ext>
            </p:extLst>
          </p:nvPr>
        </p:nvGraphicFramePr>
        <p:xfrm>
          <a:off x="1251857" y="881743"/>
          <a:ext cx="10046381" cy="44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915B3F5-81D0-4217-8D51-9386DECCF50C}"/>
              </a:ext>
            </a:extLst>
          </p:cNvPr>
          <p:cNvSpPr/>
          <p:nvPr/>
        </p:nvSpPr>
        <p:spPr>
          <a:xfrm>
            <a:off x="5011855" y="5911222"/>
            <a:ext cx="2526383" cy="9186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Health app environment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F5DF37-BD98-495C-89C5-BB1006CA816B}"/>
              </a:ext>
            </a:extLst>
          </p:cNvPr>
          <p:cNvSpPr/>
          <p:nvPr/>
        </p:nvSpPr>
        <p:spPr>
          <a:xfrm>
            <a:off x="5966659" y="5318125"/>
            <a:ext cx="465056" cy="593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14A2-690D-4A3E-B830-79919474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63" y="0"/>
            <a:ext cx="8911687" cy="1280890"/>
          </a:xfrm>
        </p:spPr>
        <p:txBody>
          <a:bodyPr/>
          <a:lstStyle/>
          <a:p>
            <a:r>
              <a:rPr lang="en-US" dirty="0"/>
              <a:t>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CA3D-B2FE-461F-AE1C-36AEBECF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763" y="224000"/>
            <a:ext cx="10750468" cy="4714018"/>
          </a:xfrm>
        </p:spPr>
        <p:txBody>
          <a:bodyPr>
            <a:normAutofit fontScale="25000" lnSpcReduction="20000"/>
          </a:bodyPr>
          <a:lstStyle/>
          <a:p>
            <a:endParaRPr lang="en-US" altLang="zh-CN" sz="12800" b="1" dirty="0"/>
          </a:p>
          <a:p>
            <a:r>
              <a:rPr lang="zh-CN" altLang="en-US" sz="12800" b="1" dirty="0"/>
              <a:t>出行建议</a:t>
            </a:r>
            <a:endParaRPr lang="en-US" altLang="zh-CN" sz="12800" b="1" dirty="0"/>
          </a:p>
          <a:p>
            <a:endParaRPr lang="en-US" altLang="zh-CN" sz="12800" b="1" dirty="0"/>
          </a:p>
          <a:p>
            <a:r>
              <a:rPr lang="zh-CN" altLang="en-US" sz="12800" b="1" dirty="0"/>
              <a:t>餐饮推荐</a:t>
            </a:r>
            <a:endParaRPr lang="en-US" altLang="zh-CN" sz="12800" b="1" dirty="0"/>
          </a:p>
          <a:p>
            <a:pPr marL="0" indent="0">
              <a:buNone/>
            </a:pPr>
            <a:endParaRPr lang="en-US" sz="12800" b="1" dirty="0"/>
          </a:p>
          <a:p>
            <a:r>
              <a:rPr lang="zh-CN" altLang="en-US" sz="12800" b="1" dirty="0"/>
              <a:t>运动记录</a:t>
            </a:r>
            <a:endParaRPr lang="en-US" altLang="zh-CN" sz="12800" b="1" dirty="0"/>
          </a:p>
          <a:p>
            <a:pPr marL="0" indent="0">
              <a:buNone/>
            </a:pPr>
            <a:endParaRPr lang="en-US" altLang="zh-CN" sz="12800" b="1" dirty="0"/>
          </a:p>
          <a:p>
            <a:r>
              <a:rPr lang="zh-CN" altLang="en-US" sz="12800" b="1" dirty="0"/>
              <a:t>文章推送</a:t>
            </a:r>
            <a:endParaRPr lang="en-US" altLang="zh-CN" sz="12800" b="1" dirty="0"/>
          </a:p>
          <a:p>
            <a:endParaRPr lang="en-US" altLang="zh-CN" sz="12800" b="1" dirty="0"/>
          </a:p>
          <a:p>
            <a:r>
              <a:rPr lang="zh-CN" altLang="en-US" sz="12800" b="1" dirty="0"/>
              <a:t>睡眠水平统计</a:t>
            </a:r>
            <a:endParaRPr lang="en-US" altLang="zh-CN" sz="12800" b="1" dirty="0"/>
          </a:p>
          <a:p>
            <a:endParaRPr lang="en-US" altLang="zh-CN" sz="12800" b="1" dirty="0"/>
          </a:p>
          <a:p>
            <a:r>
              <a:rPr lang="zh-CN" altLang="en-US" sz="12800" b="1" dirty="0"/>
              <a:t>日周月综合记录</a:t>
            </a:r>
            <a:endParaRPr lang="en-US" altLang="zh-CN" sz="12800" b="1" dirty="0"/>
          </a:p>
          <a:p>
            <a:endParaRPr lang="en-US" altLang="zh-CN" sz="12800" b="1" dirty="0"/>
          </a:p>
          <a:p>
            <a:endParaRPr lang="en-US" altLang="zh-CN" sz="9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8E553-406B-499F-917E-81411C302C1B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3C8C1-05FB-4397-8E60-42A6EF757CC0}"/>
              </a:ext>
            </a:extLst>
          </p:cNvPr>
          <p:cNvSpPr txBox="1"/>
          <p:nvPr/>
        </p:nvSpPr>
        <p:spPr>
          <a:xfrm>
            <a:off x="9874412" y="224000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0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8F05-A425-4DE2-B066-E771BE1F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5" y="0"/>
            <a:ext cx="8911687" cy="1280890"/>
          </a:xfrm>
        </p:spPr>
        <p:txBody>
          <a:bodyPr/>
          <a:lstStyle/>
          <a:p>
            <a:r>
              <a:rPr lang="zh-CN" altLang="en-US"/>
              <a:t>出行建议</a:t>
            </a:r>
            <a:br>
              <a:rPr lang="en-US" altLang="zh-CN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AEA765-BAC2-4BF1-9843-69F29E8B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845" y="894810"/>
            <a:ext cx="5634339" cy="592328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A5EC1-148B-4EF1-9A3B-C4FEBC13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306" y="894810"/>
            <a:ext cx="3411694" cy="592328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5D520B-F48A-424C-B60D-44E27300FF6C}"/>
              </a:ext>
            </a:extLst>
          </p:cNvPr>
          <p:cNvSpPr/>
          <p:nvPr/>
        </p:nvSpPr>
        <p:spPr>
          <a:xfrm>
            <a:off x="659876" y="1781666"/>
            <a:ext cx="2102178" cy="2912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</a:t>
            </a:r>
            <a:endParaRPr lang="en-US" altLang="zh-CN" dirty="0"/>
          </a:p>
          <a:p>
            <a:pPr algn="ctr"/>
            <a:r>
              <a:rPr lang="zh-CN" altLang="en-US" dirty="0"/>
              <a:t>天气和</a:t>
            </a:r>
            <a:r>
              <a:rPr lang="en-US" altLang="zh-CN" dirty="0"/>
              <a:t>PM</a:t>
            </a:r>
          </a:p>
          <a:p>
            <a:pPr algn="ctr"/>
            <a:r>
              <a:rPr lang="zh-CN" altLang="en-US" dirty="0"/>
              <a:t>等数据</a:t>
            </a:r>
            <a:endParaRPr lang="en-US" altLang="zh-CN" dirty="0"/>
          </a:p>
          <a:p>
            <a:pPr algn="ctr"/>
            <a:r>
              <a:rPr lang="zh-CN" altLang="en-US" dirty="0"/>
              <a:t>给出外出建议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7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5F76-613E-4A24-9214-176A0ED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5" y="77355"/>
            <a:ext cx="8911687" cy="1280890"/>
          </a:xfrm>
        </p:spPr>
        <p:txBody>
          <a:bodyPr/>
          <a:lstStyle/>
          <a:p>
            <a:r>
              <a:rPr lang="zh-CN" altLang="en-US" dirty="0"/>
              <a:t>餐饮推荐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FC9B1-358F-433E-85C7-B23381B1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437" y="2039963"/>
            <a:ext cx="2906787" cy="48969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A3C67-21A3-4EC7-AB7E-57066F41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06" y="1992459"/>
            <a:ext cx="2906787" cy="4922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A26D87-8C77-47DE-B63A-AD3280AFBEE7}"/>
              </a:ext>
            </a:extLst>
          </p:cNvPr>
          <p:cNvSpPr/>
          <p:nvPr/>
        </p:nvSpPr>
        <p:spPr>
          <a:xfrm>
            <a:off x="4071785" y="844484"/>
            <a:ext cx="3406879" cy="1027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含有食物的热量以及具体信息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1558-0AB4-496C-BDF0-87BC54F3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196" y="165667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图片识别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B3866-7B0F-4127-BA99-D5E9518AB4BC}"/>
              </a:ext>
            </a:extLst>
          </p:cNvPr>
          <p:cNvSpPr txBox="1"/>
          <p:nvPr/>
        </p:nvSpPr>
        <p:spPr>
          <a:xfrm>
            <a:off x="9874412" y="224000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D3602-DFD6-4021-8BBE-2310F2E45DA6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4DCF82-7A8F-4BCF-9081-F0CD65FD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77" y="6016872"/>
            <a:ext cx="558839" cy="4443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B67E64-994A-4607-A69B-A61BDDF1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076" y="6016872"/>
            <a:ext cx="430912" cy="4443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B95D74-269C-4240-BCA8-B1881D17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956" y="6016872"/>
            <a:ext cx="422833" cy="4524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B94B7-8283-49D3-A3FD-DDE18798A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781" y="6021524"/>
            <a:ext cx="499886" cy="442406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2642661-79BB-4E45-B7DF-CF569ED9CE00}"/>
              </a:ext>
            </a:extLst>
          </p:cNvPr>
          <p:cNvSpPr txBox="1">
            <a:spLocks/>
          </p:cNvSpPr>
          <p:nvPr/>
        </p:nvSpPr>
        <p:spPr>
          <a:xfrm>
            <a:off x="66542" y="-181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/>
              <a:t>餐饮推荐</a:t>
            </a:r>
            <a:r>
              <a:rPr lang="en-US" altLang="zh-CN" b="1" dirty="0"/>
              <a:t>/</a:t>
            </a:r>
            <a:r>
              <a:rPr lang="zh-CN" altLang="en-US" b="1" dirty="0"/>
              <a:t>图片识别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F1AA12-E37A-4291-9EE7-E3436C448A0E}"/>
              </a:ext>
            </a:extLst>
          </p:cNvPr>
          <p:cNvSpPr/>
          <p:nvPr/>
        </p:nvSpPr>
        <p:spPr>
          <a:xfrm>
            <a:off x="2403835" y="2514992"/>
            <a:ext cx="2179361" cy="22832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EBD039-D234-4F34-9818-5F6349A50E9E}"/>
              </a:ext>
            </a:extLst>
          </p:cNvPr>
          <p:cNvSpPr/>
          <p:nvPr/>
        </p:nvSpPr>
        <p:spPr>
          <a:xfrm>
            <a:off x="2551854" y="3528374"/>
            <a:ext cx="1928570" cy="590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catch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DD8376-2B59-4C92-8833-CC8601AF8590}"/>
              </a:ext>
            </a:extLst>
          </p:cNvPr>
          <p:cNvSpPr/>
          <p:nvPr/>
        </p:nvSpPr>
        <p:spPr>
          <a:xfrm>
            <a:off x="4766111" y="3475607"/>
            <a:ext cx="1753386" cy="650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食物分类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C6523B-1A57-4859-A618-B1486B14851B}"/>
              </a:ext>
            </a:extLst>
          </p:cNvPr>
          <p:cNvSpPr/>
          <p:nvPr/>
        </p:nvSpPr>
        <p:spPr>
          <a:xfrm>
            <a:off x="6802311" y="2595679"/>
            <a:ext cx="1981396" cy="25169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0161FB-2042-4F26-BD79-5FE75D5BCB9B}"/>
              </a:ext>
            </a:extLst>
          </p:cNvPr>
          <p:cNvSpPr/>
          <p:nvPr/>
        </p:nvSpPr>
        <p:spPr>
          <a:xfrm>
            <a:off x="6916316" y="3448805"/>
            <a:ext cx="1753386" cy="650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583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EF39-E325-438F-8E4F-F684CB84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02" y="1659494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Train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2DEED5-F22E-4641-B98B-D7B6A5A39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3" y="2201304"/>
            <a:ext cx="4846131" cy="2563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7BE56-1D8B-4CFB-9E5B-576DD375570C}"/>
              </a:ext>
            </a:extLst>
          </p:cNvPr>
          <p:cNvSpPr txBox="1"/>
          <p:nvPr/>
        </p:nvSpPr>
        <p:spPr>
          <a:xfrm>
            <a:off x="9874412" y="224000"/>
            <a:ext cx="290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hack for health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CEF71-A642-4BAD-9B63-A6ABD8CC82FD}"/>
              </a:ext>
            </a:extLst>
          </p:cNvPr>
          <p:cNvSpPr txBox="1"/>
          <p:nvPr/>
        </p:nvSpPr>
        <p:spPr>
          <a:xfrm>
            <a:off x="2601800" y="6488668"/>
            <a:ext cx="78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WeChat APP : Try to do something for health with data science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1A2108D-8526-4C8B-A2C1-0433B6B1E514}"/>
              </a:ext>
            </a:extLst>
          </p:cNvPr>
          <p:cNvSpPr txBox="1">
            <a:spLocks/>
          </p:cNvSpPr>
          <p:nvPr/>
        </p:nvSpPr>
        <p:spPr>
          <a:xfrm>
            <a:off x="66542" y="-181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/>
              <a:t>餐饮推荐</a:t>
            </a:r>
            <a:r>
              <a:rPr lang="en-US" altLang="zh-CN" b="1" dirty="0"/>
              <a:t>/</a:t>
            </a:r>
            <a:r>
              <a:rPr lang="zh-CN" altLang="en-US" b="1" dirty="0"/>
              <a:t>图片识别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CFD473-EB11-4109-979F-5AFAC8377E7A}"/>
              </a:ext>
            </a:extLst>
          </p:cNvPr>
          <p:cNvSpPr/>
          <p:nvPr/>
        </p:nvSpPr>
        <p:spPr>
          <a:xfrm>
            <a:off x="4613694" y="712807"/>
            <a:ext cx="1905803" cy="8887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azure</a:t>
            </a:r>
            <a:r>
              <a:rPr lang="zh-CN" altLang="en-US" dirty="0"/>
              <a:t>云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216B99-F965-481F-9796-FE7653BE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39" y="2298084"/>
            <a:ext cx="4023124" cy="304651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BE61E8-3D33-4B68-A10F-77591A5592B4}"/>
              </a:ext>
            </a:extLst>
          </p:cNvPr>
          <p:cNvSpPr txBox="1">
            <a:spLocks/>
          </p:cNvSpPr>
          <p:nvPr/>
        </p:nvSpPr>
        <p:spPr>
          <a:xfrm>
            <a:off x="7289180" y="16842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/>
              <a:t>Test data 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D761-819B-4F19-8EE7-3F4F4DE3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29" y="4903393"/>
            <a:ext cx="1317693" cy="10478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CE17AA-0BF4-4E76-9AFC-621162B6C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427" y="4903393"/>
            <a:ext cx="1016052" cy="10478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6BDA3C-842F-4E79-8532-29EC3CE00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307" y="4903393"/>
            <a:ext cx="997001" cy="10668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7A3B58-98B6-4276-B006-85EE4F441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132" y="4908044"/>
            <a:ext cx="1178685" cy="1043153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1F78CABA-7CE3-4817-B595-3E6A49F3D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768" y="4025375"/>
            <a:ext cx="1714260" cy="1190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BD71C0-0F54-4808-9B26-44F58BF863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4768" y="2840711"/>
            <a:ext cx="1714259" cy="1176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73926-D959-4248-8BC8-01625270B609}"/>
              </a:ext>
            </a:extLst>
          </p:cNvPr>
          <p:cNvSpPr txBox="1"/>
          <p:nvPr/>
        </p:nvSpPr>
        <p:spPr>
          <a:xfrm>
            <a:off x="10520413" y="1941056"/>
            <a:ext cx="1517344" cy="6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42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333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幼圆</vt:lpstr>
      <vt:lpstr>Arial</vt:lpstr>
      <vt:lpstr>Century Gothic</vt:lpstr>
      <vt:lpstr>Wingdings 3</vt:lpstr>
      <vt:lpstr>Wisp</vt:lpstr>
      <vt:lpstr> The insider </vt:lpstr>
      <vt:lpstr>Where is the insider’s place  </vt:lpstr>
      <vt:lpstr>Background </vt:lpstr>
      <vt:lpstr>Product overview </vt:lpstr>
      <vt:lpstr>Elements </vt:lpstr>
      <vt:lpstr>出行建议 </vt:lpstr>
      <vt:lpstr>餐饮推荐</vt:lpstr>
      <vt:lpstr>图片识别</vt:lpstr>
      <vt:lpstr>Train data</vt:lpstr>
      <vt:lpstr>运动记录</vt:lpstr>
      <vt:lpstr>睡眠水平统计 </vt:lpstr>
      <vt:lpstr>日周月综合记录 </vt:lpstr>
      <vt:lpstr>Future</vt:lpstr>
      <vt:lpstr>推荐表(suggesting)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insider </dc:title>
  <dc:creator>Eak0860</dc:creator>
  <cp:lastModifiedBy>Eak0860</cp:lastModifiedBy>
  <cp:revision>181</cp:revision>
  <dcterms:created xsi:type="dcterms:W3CDTF">2018-11-18T01:03:58Z</dcterms:created>
  <dcterms:modified xsi:type="dcterms:W3CDTF">2018-11-18T04:39:39Z</dcterms:modified>
</cp:coreProperties>
</file>