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206E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ED7A-C678-86E8-ABAB-9BE9D842F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C06C5-6943-8DF3-8766-505E0FE97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585A2-052A-D88E-75E2-D24EC449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AD53-8D19-B646-BA41-7C3980E6E305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27283-A347-FCC9-A1B5-B0919D3D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986DE-CEDE-2E40-F1D4-C3C6F6B6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8714-40ED-E14C-9A13-9A699C80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6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201B-97AE-02EE-0FCD-F28EE4C5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C2969-38D6-CEA6-6705-88CB1CE18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060B-B4F2-DDA4-3A7A-9F36A885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AD53-8D19-B646-BA41-7C3980E6E305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573D-D402-E9E8-1240-B017EC88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44943-9716-17C9-5BE8-09C391CD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8714-40ED-E14C-9A13-9A699C80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0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E3394-5B49-A4CD-C1CC-9CA436C31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10CD3-39C6-8248-C568-78BA17EC5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6C85-BF49-27AD-6269-4B48B508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AD53-8D19-B646-BA41-7C3980E6E305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CEF58-150C-3317-BA69-2D9015CB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B92B7-63B6-6D5A-29F9-CAA49463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8714-40ED-E14C-9A13-9A699C80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4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425C-1EB7-F89C-3D11-55CCF39C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CE7F-6C93-CB98-D86D-97085395D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1830C-B8CB-F907-1879-D9853E69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AD53-8D19-B646-BA41-7C3980E6E305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33127-046D-126B-0428-EDFBD2C3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C3FEA-6251-2289-B547-4677FC96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8714-40ED-E14C-9A13-9A699C80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1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92F6-E912-13E5-FEE3-CFF205DB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552A2-287E-5A07-821D-AE0B3CEF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D898-CEDF-786E-7D2F-B7947D1E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AD53-8D19-B646-BA41-7C3980E6E305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BC38E-A154-2169-3D34-3065B963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C8846-EAEA-966D-019F-F127F05B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8714-40ED-E14C-9A13-9A699C80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4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EB3A-6C6B-6A58-EA1E-2177709D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7F7E-BCCF-9427-6989-20230A81A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01A3D-B581-9C25-248C-A33562B19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CF37F-C387-00ED-34E1-CB423E70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AD53-8D19-B646-BA41-7C3980E6E305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916D8-3439-26D2-F33B-D1F2E6F5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96A30-4FC3-B903-C5C0-14368D72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8714-40ED-E14C-9A13-9A699C80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7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ADA3-F5D4-A253-2F80-E4BC5F9D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39386-8258-833E-A87A-6C53A7AED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0064C-75A5-08B8-E075-5AED7F321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D445C-AE6D-2B49-4C83-0481B2524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74622-912F-EF9D-54FB-C64CFFBDC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2CA4E-FAB4-A992-105F-721B98D6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AD53-8D19-B646-BA41-7C3980E6E305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D0CC4-EFE7-996C-6630-0E840878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909D8-22E2-C9E2-8738-FE1944E2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8714-40ED-E14C-9A13-9A699C80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8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FBB4-A3E2-E9F8-C42C-7503C958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6CF1A-05A3-FCFE-8F44-01E77C1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AD53-8D19-B646-BA41-7C3980E6E305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87883-BA6A-938B-220E-8A453176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A3ACE-96B8-3F79-3CE3-F77C6FE6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8714-40ED-E14C-9A13-9A699C80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FF6BC-E84C-B65C-05D2-26627565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AD53-8D19-B646-BA41-7C3980E6E305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F5400-DE88-2FE9-F379-D34DB2CF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F86E-219E-1794-74E8-E332D60E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8714-40ED-E14C-9A13-9A699C80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5BE7-6910-8693-D157-B8CA23D4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C1DF6-5860-A935-0B44-A16C4E11F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8D1C9-EE65-AB35-852F-144E9CF8D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8C1A4-9605-43FA-22EA-694E647F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AD53-8D19-B646-BA41-7C3980E6E305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44A50-F1D9-CEDA-5336-0BC84AAC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6E3FD-FCDC-F14F-9632-BDA255E1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8714-40ED-E14C-9A13-9A699C80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1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5ED7-E328-7C73-151E-A6A6D14D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7909B-5126-0E74-F8E4-9E1767973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14FEA-13ED-EB47-CC13-BABC5471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AFDD1-F24E-8165-D152-077D07BC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AD53-8D19-B646-BA41-7C3980E6E305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53A5-0396-2B17-35C2-67C543BD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54367-1A01-853F-13BC-7C4E17DE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8714-40ED-E14C-9A13-9A699C80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2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72A58-8979-EB3C-122B-C8A898F8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9BAC6-4AB3-2427-8AA9-B346F4B58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A94F5-5A7C-B76E-AD93-D426AE285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AAAD53-8D19-B646-BA41-7C3980E6E305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94D15-9148-CC6B-CB9D-60A58BA9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B903D-825B-CBC6-6450-B0388036E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818714-40ED-E14C-9A13-9A699C80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4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3289C6C-1772-4CA1-0A4F-CD7073314DCD}"/>
              </a:ext>
            </a:extLst>
          </p:cNvPr>
          <p:cNvSpPr/>
          <p:nvPr/>
        </p:nvSpPr>
        <p:spPr>
          <a:xfrm>
            <a:off x="2286000" y="1841157"/>
            <a:ext cx="2755557" cy="2656702"/>
          </a:xfrm>
          <a:prstGeom prst="ellipse">
            <a:avLst/>
          </a:prstGeom>
          <a:solidFill>
            <a:srgbClr val="FF0000">
              <a:alpha val="490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BD0B3F-2CCF-4DCF-451B-1E821EFF92B6}"/>
              </a:ext>
            </a:extLst>
          </p:cNvPr>
          <p:cNvSpPr/>
          <p:nvPr/>
        </p:nvSpPr>
        <p:spPr>
          <a:xfrm>
            <a:off x="3741683" y="1841157"/>
            <a:ext cx="2755557" cy="2656702"/>
          </a:xfrm>
          <a:prstGeom prst="ellipse">
            <a:avLst/>
          </a:prstGeom>
          <a:solidFill>
            <a:schemeClr val="bg1">
              <a:lumMod val="50000"/>
              <a:alpha val="4902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9EFD2-EC59-3201-4F2E-A832D535DC5B}"/>
              </a:ext>
            </a:extLst>
          </p:cNvPr>
          <p:cNvSpPr txBox="1"/>
          <p:nvPr/>
        </p:nvSpPr>
        <p:spPr>
          <a:xfrm>
            <a:off x="4025462" y="2844225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24B87-9155-91FA-4B95-F6C284882D94}"/>
              </a:ext>
            </a:extLst>
          </p:cNvPr>
          <p:cNvSpPr txBox="1"/>
          <p:nvPr/>
        </p:nvSpPr>
        <p:spPr>
          <a:xfrm>
            <a:off x="2513816" y="2861622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3407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87119-CA52-E993-C399-7F9406778D9E}"/>
              </a:ext>
            </a:extLst>
          </p:cNvPr>
          <p:cNvSpPr txBox="1"/>
          <p:nvPr/>
        </p:nvSpPr>
        <p:spPr>
          <a:xfrm>
            <a:off x="5286660" y="2844224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91197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Spottiswoode </dc:creator>
  <cp:lastModifiedBy>Natasha Spottiswoode </cp:lastModifiedBy>
  <cp:revision>2</cp:revision>
  <dcterms:created xsi:type="dcterms:W3CDTF">2024-07-17T21:24:39Z</dcterms:created>
  <dcterms:modified xsi:type="dcterms:W3CDTF">2024-07-17T23:02:57Z</dcterms:modified>
</cp:coreProperties>
</file>