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6"/>
    <p:restoredTop sz="94762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5A696-A7F7-48D5-A2D4-C46F048DC06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4AA499-E79F-4571-9DF2-2EC45C3DE9A5}">
      <dgm:prSet/>
      <dgm:spPr/>
      <dgm:t>
        <a:bodyPr/>
        <a:lstStyle/>
        <a:p>
          <a:r>
            <a:rPr lang="en-US"/>
            <a:t>Enables domain adaptation (e.g., legal, finance, education)</a:t>
          </a:r>
        </a:p>
      </dgm:t>
    </dgm:pt>
    <dgm:pt modelId="{B8477874-55D7-4D6E-871E-2CE2E9D4B69A}" type="parTrans" cxnId="{48DEE793-D270-4B1B-9D7A-1A687878FEA6}">
      <dgm:prSet/>
      <dgm:spPr/>
      <dgm:t>
        <a:bodyPr/>
        <a:lstStyle/>
        <a:p>
          <a:endParaRPr lang="en-US"/>
        </a:p>
      </dgm:t>
    </dgm:pt>
    <dgm:pt modelId="{6325EFCE-E460-4053-B384-29C2D4DC67CF}" type="sibTrans" cxnId="{48DEE793-D270-4B1B-9D7A-1A687878FEA6}">
      <dgm:prSet/>
      <dgm:spPr/>
      <dgm:t>
        <a:bodyPr/>
        <a:lstStyle/>
        <a:p>
          <a:endParaRPr lang="en-US"/>
        </a:p>
      </dgm:t>
    </dgm:pt>
    <dgm:pt modelId="{50A5E6B2-DB95-4B91-9159-702D2AF83966}">
      <dgm:prSet/>
      <dgm:spPr/>
      <dgm:t>
        <a:bodyPr/>
        <a:lstStyle/>
        <a:p>
          <a:r>
            <a:rPr lang="en-US"/>
            <a:t>Makes models safer and more helpful</a:t>
          </a:r>
        </a:p>
      </dgm:t>
    </dgm:pt>
    <dgm:pt modelId="{64C75785-CBBC-41F1-9A35-B4956D9142F5}" type="parTrans" cxnId="{7D58912E-7A1A-479D-AE7B-0CC6661A83A7}">
      <dgm:prSet/>
      <dgm:spPr/>
      <dgm:t>
        <a:bodyPr/>
        <a:lstStyle/>
        <a:p>
          <a:endParaRPr lang="en-US"/>
        </a:p>
      </dgm:t>
    </dgm:pt>
    <dgm:pt modelId="{AEEBD5CB-CBD8-4E8D-A70B-4F9A08569537}" type="sibTrans" cxnId="{7D58912E-7A1A-479D-AE7B-0CC6661A83A7}">
      <dgm:prSet/>
      <dgm:spPr/>
      <dgm:t>
        <a:bodyPr/>
        <a:lstStyle/>
        <a:p>
          <a:endParaRPr lang="en-US"/>
        </a:p>
      </dgm:t>
    </dgm:pt>
    <dgm:pt modelId="{F0DF808F-384F-4F37-B189-E0F04E419EC1}">
      <dgm:prSet/>
      <dgm:spPr/>
      <dgm:t>
        <a:bodyPr/>
        <a:lstStyle/>
        <a:p>
          <a:r>
            <a:rPr lang="en-US"/>
            <a:t>Key stage before deploying models in production</a:t>
          </a:r>
        </a:p>
      </dgm:t>
    </dgm:pt>
    <dgm:pt modelId="{E4834A08-987C-4558-B90C-B8AA5FD5150E}" type="parTrans" cxnId="{E9FF684A-6F94-4AEF-8D78-F13462AB1F64}">
      <dgm:prSet/>
      <dgm:spPr/>
      <dgm:t>
        <a:bodyPr/>
        <a:lstStyle/>
        <a:p>
          <a:endParaRPr lang="en-US"/>
        </a:p>
      </dgm:t>
    </dgm:pt>
    <dgm:pt modelId="{352CD212-04EC-4E1E-BD7D-BF135860D359}" type="sibTrans" cxnId="{E9FF684A-6F94-4AEF-8D78-F13462AB1F64}">
      <dgm:prSet/>
      <dgm:spPr/>
      <dgm:t>
        <a:bodyPr/>
        <a:lstStyle/>
        <a:p>
          <a:endParaRPr lang="en-US"/>
        </a:p>
      </dgm:t>
    </dgm:pt>
    <dgm:pt modelId="{9607352D-4F99-4A98-BE39-72FF95215B52}">
      <dgm:prSet/>
      <dgm:spPr/>
      <dgm:t>
        <a:bodyPr/>
        <a:lstStyle/>
        <a:p>
          <a:r>
            <a:rPr lang="en-US"/>
            <a:t>Cheaper than pretraining; accessible to smaller teams</a:t>
          </a:r>
        </a:p>
      </dgm:t>
    </dgm:pt>
    <dgm:pt modelId="{49239A2B-89BE-46D7-A624-5146C7735C32}" type="parTrans" cxnId="{97C1DDE6-F218-45AC-8F05-DB98CA1F0B13}">
      <dgm:prSet/>
      <dgm:spPr/>
      <dgm:t>
        <a:bodyPr/>
        <a:lstStyle/>
        <a:p>
          <a:endParaRPr lang="en-US"/>
        </a:p>
      </dgm:t>
    </dgm:pt>
    <dgm:pt modelId="{BFE3D711-6ACC-4D6D-BF81-E713F64E197F}" type="sibTrans" cxnId="{97C1DDE6-F218-45AC-8F05-DB98CA1F0B13}">
      <dgm:prSet/>
      <dgm:spPr/>
      <dgm:t>
        <a:bodyPr/>
        <a:lstStyle/>
        <a:p>
          <a:endParaRPr lang="en-US"/>
        </a:p>
      </dgm:t>
    </dgm:pt>
    <dgm:pt modelId="{4D5188FB-E563-424E-AB6E-F86EB01C37D9}" type="pres">
      <dgm:prSet presAssocID="{6F55A696-A7F7-48D5-A2D4-C46F048DC0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DB61C5-491F-AC40-A2BA-12CE80187E86}" type="pres">
      <dgm:prSet presAssocID="{F64AA499-E79F-4571-9DF2-2EC45C3DE9A5}" presName="hierRoot1" presStyleCnt="0"/>
      <dgm:spPr/>
    </dgm:pt>
    <dgm:pt modelId="{8A591BE0-75F3-0B47-94BB-A6BFD9F7A6BB}" type="pres">
      <dgm:prSet presAssocID="{F64AA499-E79F-4571-9DF2-2EC45C3DE9A5}" presName="composite" presStyleCnt="0"/>
      <dgm:spPr/>
    </dgm:pt>
    <dgm:pt modelId="{E0B0BF19-EB40-A448-B82D-C5226A047EED}" type="pres">
      <dgm:prSet presAssocID="{F64AA499-E79F-4571-9DF2-2EC45C3DE9A5}" presName="background" presStyleLbl="node0" presStyleIdx="0" presStyleCnt="4"/>
      <dgm:spPr/>
    </dgm:pt>
    <dgm:pt modelId="{331FD835-85E3-C740-8860-156BB0992546}" type="pres">
      <dgm:prSet presAssocID="{F64AA499-E79F-4571-9DF2-2EC45C3DE9A5}" presName="text" presStyleLbl="fgAcc0" presStyleIdx="0" presStyleCnt="4">
        <dgm:presLayoutVars>
          <dgm:chPref val="3"/>
        </dgm:presLayoutVars>
      </dgm:prSet>
      <dgm:spPr/>
    </dgm:pt>
    <dgm:pt modelId="{3D812598-4B06-4647-AD5A-F5AA735E054D}" type="pres">
      <dgm:prSet presAssocID="{F64AA499-E79F-4571-9DF2-2EC45C3DE9A5}" presName="hierChild2" presStyleCnt="0"/>
      <dgm:spPr/>
    </dgm:pt>
    <dgm:pt modelId="{3AE471CA-A259-C948-A72F-D1E8316522D3}" type="pres">
      <dgm:prSet presAssocID="{50A5E6B2-DB95-4B91-9159-702D2AF83966}" presName="hierRoot1" presStyleCnt="0"/>
      <dgm:spPr/>
    </dgm:pt>
    <dgm:pt modelId="{2EFED2AF-ED5C-1A4D-9B99-2C4FEBAAC068}" type="pres">
      <dgm:prSet presAssocID="{50A5E6B2-DB95-4B91-9159-702D2AF83966}" presName="composite" presStyleCnt="0"/>
      <dgm:spPr/>
    </dgm:pt>
    <dgm:pt modelId="{C7884E0F-5912-A343-A1EF-60489FC69436}" type="pres">
      <dgm:prSet presAssocID="{50A5E6B2-DB95-4B91-9159-702D2AF83966}" presName="background" presStyleLbl="node0" presStyleIdx="1" presStyleCnt="4"/>
      <dgm:spPr/>
    </dgm:pt>
    <dgm:pt modelId="{472F6628-C3C4-ED4D-9E94-459906DDC9A2}" type="pres">
      <dgm:prSet presAssocID="{50A5E6B2-DB95-4B91-9159-702D2AF83966}" presName="text" presStyleLbl="fgAcc0" presStyleIdx="1" presStyleCnt="4">
        <dgm:presLayoutVars>
          <dgm:chPref val="3"/>
        </dgm:presLayoutVars>
      </dgm:prSet>
      <dgm:spPr/>
    </dgm:pt>
    <dgm:pt modelId="{5F28A377-E8A1-B245-AB30-F1AD0819551C}" type="pres">
      <dgm:prSet presAssocID="{50A5E6B2-DB95-4B91-9159-702D2AF83966}" presName="hierChild2" presStyleCnt="0"/>
      <dgm:spPr/>
    </dgm:pt>
    <dgm:pt modelId="{63A84074-BA16-E44A-A97F-2F2FDF060A7B}" type="pres">
      <dgm:prSet presAssocID="{F0DF808F-384F-4F37-B189-E0F04E419EC1}" presName="hierRoot1" presStyleCnt="0"/>
      <dgm:spPr/>
    </dgm:pt>
    <dgm:pt modelId="{D0CF9F03-5573-314D-B56A-9956160B844D}" type="pres">
      <dgm:prSet presAssocID="{F0DF808F-384F-4F37-B189-E0F04E419EC1}" presName="composite" presStyleCnt="0"/>
      <dgm:spPr/>
    </dgm:pt>
    <dgm:pt modelId="{90903AAC-53E6-3B40-8912-28E910079671}" type="pres">
      <dgm:prSet presAssocID="{F0DF808F-384F-4F37-B189-E0F04E419EC1}" presName="background" presStyleLbl="node0" presStyleIdx="2" presStyleCnt="4"/>
      <dgm:spPr/>
    </dgm:pt>
    <dgm:pt modelId="{FA2628CE-06FF-644C-9664-06A09614756D}" type="pres">
      <dgm:prSet presAssocID="{F0DF808F-384F-4F37-B189-E0F04E419EC1}" presName="text" presStyleLbl="fgAcc0" presStyleIdx="2" presStyleCnt="4">
        <dgm:presLayoutVars>
          <dgm:chPref val="3"/>
        </dgm:presLayoutVars>
      </dgm:prSet>
      <dgm:spPr/>
    </dgm:pt>
    <dgm:pt modelId="{6ABD62F9-D628-7A48-A2D7-4885F09E8462}" type="pres">
      <dgm:prSet presAssocID="{F0DF808F-384F-4F37-B189-E0F04E419EC1}" presName="hierChild2" presStyleCnt="0"/>
      <dgm:spPr/>
    </dgm:pt>
    <dgm:pt modelId="{37A31830-08FB-8F43-B694-24283B48B0E3}" type="pres">
      <dgm:prSet presAssocID="{9607352D-4F99-4A98-BE39-72FF95215B52}" presName="hierRoot1" presStyleCnt="0"/>
      <dgm:spPr/>
    </dgm:pt>
    <dgm:pt modelId="{9B3733E4-3D47-7248-B3C6-9629617E1149}" type="pres">
      <dgm:prSet presAssocID="{9607352D-4F99-4A98-BE39-72FF95215B52}" presName="composite" presStyleCnt="0"/>
      <dgm:spPr/>
    </dgm:pt>
    <dgm:pt modelId="{07A2742C-0C37-7349-851F-6157401BC64C}" type="pres">
      <dgm:prSet presAssocID="{9607352D-4F99-4A98-BE39-72FF95215B52}" presName="background" presStyleLbl="node0" presStyleIdx="3" presStyleCnt="4"/>
      <dgm:spPr/>
    </dgm:pt>
    <dgm:pt modelId="{616147C3-FC72-A948-A9E7-0E7AAB78BC76}" type="pres">
      <dgm:prSet presAssocID="{9607352D-4F99-4A98-BE39-72FF95215B52}" presName="text" presStyleLbl="fgAcc0" presStyleIdx="3" presStyleCnt="4">
        <dgm:presLayoutVars>
          <dgm:chPref val="3"/>
        </dgm:presLayoutVars>
      </dgm:prSet>
      <dgm:spPr/>
    </dgm:pt>
    <dgm:pt modelId="{4B161A24-ECE7-F24E-90B9-AC18CE3EF68F}" type="pres">
      <dgm:prSet presAssocID="{9607352D-4F99-4A98-BE39-72FF95215B52}" presName="hierChild2" presStyleCnt="0"/>
      <dgm:spPr/>
    </dgm:pt>
  </dgm:ptLst>
  <dgm:cxnLst>
    <dgm:cxn modelId="{7D58912E-7A1A-479D-AE7B-0CC6661A83A7}" srcId="{6F55A696-A7F7-48D5-A2D4-C46F048DC06A}" destId="{50A5E6B2-DB95-4B91-9159-702D2AF83966}" srcOrd="1" destOrd="0" parTransId="{64C75785-CBBC-41F1-9A35-B4956D9142F5}" sibTransId="{AEEBD5CB-CBD8-4E8D-A70B-4F9A08569537}"/>
    <dgm:cxn modelId="{E73ACC46-8BE3-3640-A53D-B149FD825801}" type="presOf" srcId="{F64AA499-E79F-4571-9DF2-2EC45C3DE9A5}" destId="{331FD835-85E3-C740-8860-156BB0992546}" srcOrd="0" destOrd="0" presId="urn:microsoft.com/office/officeart/2005/8/layout/hierarchy1"/>
    <dgm:cxn modelId="{E9FF684A-6F94-4AEF-8D78-F13462AB1F64}" srcId="{6F55A696-A7F7-48D5-A2D4-C46F048DC06A}" destId="{F0DF808F-384F-4F37-B189-E0F04E419EC1}" srcOrd="2" destOrd="0" parTransId="{E4834A08-987C-4558-B90C-B8AA5FD5150E}" sibTransId="{352CD212-04EC-4E1E-BD7D-BF135860D359}"/>
    <dgm:cxn modelId="{6AAD5564-D9AD-F148-84B8-5CB863F6BA14}" type="presOf" srcId="{50A5E6B2-DB95-4B91-9159-702D2AF83966}" destId="{472F6628-C3C4-ED4D-9E94-459906DDC9A2}" srcOrd="0" destOrd="0" presId="urn:microsoft.com/office/officeart/2005/8/layout/hierarchy1"/>
    <dgm:cxn modelId="{48DEE793-D270-4B1B-9D7A-1A687878FEA6}" srcId="{6F55A696-A7F7-48D5-A2D4-C46F048DC06A}" destId="{F64AA499-E79F-4571-9DF2-2EC45C3DE9A5}" srcOrd="0" destOrd="0" parTransId="{B8477874-55D7-4D6E-871E-2CE2E9D4B69A}" sibTransId="{6325EFCE-E460-4053-B384-29C2D4DC67CF}"/>
    <dgm:cxn modelId="{8314B0B1-3157-8C49-AF8E-F4E4C59375F8}" type="presOf" srcId="{9607352D-4F99-4A98-BE39-72FF95215B52}" destId="{616147C3-FC72-A948-A9E7-0E7AAB78BC76}" srcOrd="0" destOrd="0" presId="urn:microsoft.com/office/officeart/2005/8/layout/hierarchy1"/>
    <dgm:cxn modelId="{B00E65C4-3ECA-7444-A469-B5E11F94B4EB}" type="presOf" srcId="{6F55A696-A7F7-48D5-A2D4-C46F048DC06A}" destId="{4D5188FB-E563-424E-AB6E-F86EB01C37D9}" srcOrd="0" destOrd="0" presId="urn:microsoft.com/office/officeart/2005/8/layout/hierarchy1"/>
    <dgm:cxn modelId="{C2A395C4-6490-FB43-B0F9-96694A7A1022}" type="presOf" srcId="{F0DF808F-384F-4F37-B189-E0F04E419EC1}" destId="{FA2628CE-06FF-644C-9664-06A09614756D}" srcOrd="0" destOrd="0" presId="urn:microsoft.com/office/officeart/2005/8/layout/hierarchy1"/>
    <dgm:cxn modelId="{97C1DDE6-F218-45AC-8F05-DB98CA1F0B13}" srcId="{6F55A696-A7F7-48D5-A2D4-C46F048DC06A}" destId="{9607352D-4F99-4A98-BE39-72FF95215B52}" srcOrd="3" destOrd="0" parTransId="{49239A2B-89BE-46D7-A624-5146C7735C32}" sibTransId="{BFE3D711-6ACC-4D6D-BF81-E713F64E197F}"/>
    <dgm:cxn modelId="{318BA454-5D0A-944B-95BF-ED7486109941}" type="presParOf" srcId="{4D5188FB-E563-424E-AB6E-F86EB01C37D9}" destId="{53DB61C5-491F-AC40-A2BA-12CE80187E86}" srcOrd="0" destOrd="0" presId="urn:microsoft.com/office/officeart/2005/8/layout/hierarchy1"/>
    <dgm:cxn modelId="{ADD7792F-D848-EE45-8C71-3175D645A854}" type="presParOf" srcId="{53DB61C5-491F-AC40-A2BA-12CE80187E86}" destId="{8A591BE0-75F3-0B47-94BB-A6BFD9F7A6BB}" srcOrd="0" destOrd="0" presId="urn:microsoft.com/office/officeart/2005/8/layout/hierarchy1"/>
    <dgm:cxn modelId="{9AFFE02F-7263-3D43-9DCC-D7AEEC45DD5C}" type="presParOf" srcId="{8A591BE0-75F3-0B47-94BB-A6BFD9F7A6BB}" destId="{E0B0BF19-EB40-A448-B82D-C5226A047EED}" srcOrd="0" destOrd="0" presId="urn:microsoft.com/office/officeart/2005/8/layout/hierarchy1"/>
    <dgm:cxn modelId="{D73C8DD5-A07F-F846-9466-BD2B539810B1}" type="presParOf" srcId="{8A591BE0-75F3-0B47-94BB-A6BFD9F7A6BB}" destId="{331FD835-85E3-C740-8860-156BB0992546}" srcOrd="1" destOrd="0" presId="urn:microsoft.com/office/officeart/2005/8/layout/hierarchy1"/>
    <dgm:cxn modelId="{F722D96A-24F9-1547-A663-5A9E92DE3B58}" type="presParOf" srcId="{53DB61C5-491F-AC40-A2BA-12CE80187E86}" destId="{3D812598-4B06-4647-AD5A-F5AA735E054D}" srcOrd="1" destOrd="0" presId="urn:microsoft.com/office/officeart/2005/8/layout/hierarchy1"/>
    <dgm:cxn modelId="{D239855D-13A1-AC4F-AEA9-02B082021E83}" type="presParOf" srcId="{4D5188FB-E563-424E-AB6E-F86EB01C37D9}" destId="{3AE471CA-A259-C948-A72F-D1E8316522D3}" srcOrd="1" destOrd="0" presId="urn:microsoft.com/office/officeart/2005/8/layout/hierarchy1"/>
    <dgm:cxn modelId="{A45D49E1-14E1-B74B-9962-60D0B1FD510F}" type="presParOf" srcId="{3AE471CA-A259-C948-A72F-D1E8316522D3}" destId="{2EFED2AF-ED5C-1A4D-9B99-2C4FEBAAC068}" srcOrd="0" destOrd="0" presId="urn:microsoft.com/office/officeart/2005/8/layout/hierarchy1"/>
    <dgm:cxn modelId="{F703954E-738B-E446-99BA-8EBF3778A3B3}" type="presParOf" srcId="{2EFED2AF-ED5C-1A4D-9B99-2C4FEBAAC068}" destId="{C7884E0F-5912-A343-A1EF-60489FC69436}" srcOrd="0" destOrd="0" presId="urn:microsoft.com/office/officeart/2005/8/layout/hierarchy1"/>
    <dgm:cxn modelId="{40784C0B-17C8-A149-ACBB-28C01FDEC54B}" type="presParOf" srcId="{2EFED2AF-ED5C-1A4D-9B99-2C4FEBAAC068}" destId="{472F6628-C3C4-ED4D-9E94-459906DDC9A2}" srcOrd="1" destOrd="0" presId="urn:microsoft.com/office/officeart/2005/8/layout/hierarchy1"/>
    <dgm:cxn modelId="{A5BBEA0B-9C74-D545-9DCF-A0A2C87F6AAC}" type="presParOf" srcId="{3AE471CA-A259-C948-A72F-D1E8316522D3}" destId="{5F28A377-E8A1-B245-AB30-F1AD0819551C}" srcOrd="1" destOrd="0" presId="urn:microsoft.com/office/officeart/2005/8/layout/hierarchy1"/>
    <dgm:cxn modelId="{CEBF4768-3F62-9D4B-A708-ACC598B16A5A}" type="presParOf" srcId="{4D5188FB-E563-424E-AB6E-F86EB01C37D9}" destId="{63A84074-BA16-E44A-A97F-2F2FDF060A7B}" srcOrd="2" destOrd="0" presId="urn:microsoft.com/office/officeart/2005/8/layout/hierarchy1"/>
    <dgm:cxn modelId="{CC2F3141-A668-6341-9F0E-9368DB04B11A}" type="presParOf" srcId="{63A84074-BA16-E44A-A97F-2F2FDF060A7B}" destId="{D0CF9F03-5573-314D-B56A-9956160B844D}" srcOrd="0" destOrd="0" presId="urn:microsoft.com/office/officeart/2005/8/layout/hierarchy1"/>
    <dgm:cxn modelId="{081E2792-7AAE-3B41-847F-2931D1D32547}" type="presParOf" srcId="{D0CF9F03-5573-314D-B56A-9956160B844D}" destId="{90903AAC-53E6-3B40-8912-28E910079671}" srcOrd="0" destOrd="0" presId="urn:microsoft.com/office/officeart/2005/8/layout/hierarchy1"/>
    <dgm:cxn modelId="{49F4A9B7-AFE3-4F45-BC76-5C18881C8F5C}" type="presParOf" srcId="{D0CF9F03-5573-314D-B56A-9956160B844D}" destId="{FA2628CE-06FF-644C-9664-06A09614756D}" srcOrd="1" destOrd="0" presId="urn:microsoft.com/office/officeart/2005/8/layout/hierarchy1"/>
    <dgm:cxn modelId="{EC06ED8D-E4F4-2441-A3C4-72F3ED0EE449}" type="presParOf" srcId="{63A84074-BA16-E44A-A97F-2F2FDF060A7B}" destId="{6ABD62F9-D628-7A48-A2D7-4885F09E8462}" srcOrd="1" destOrd="0" presId="urn:microsoft.com/office/officeart/2005/8/layout/hierarchy1"/>
    <dgm:cxn modelId="{9229CF04-F858-AD4A-BE8E-CB69B7281BCA}" type="presParOf" srcId="{4D5188FB-E563-424E-AB6E-F86EB01C37D9}" destId="{37A31830-08FB-8F43-B694-24283B48B0E3}" srcOrd="3" destOrd="0" presId="urn:microsoft.com/office/officeart/2005/8/layout/hierarchy1"/>
    <dgm:cxn modelId="{8364647D-A830-7541-B087-C4C08C7E1BF8}" type="presParOf" srcId="{37A31830-08FB-8F43-B694-24283B48B0E3}" destId="{9B3733E4-3D47-7248-B3C6-9629617E1149}" srcOrd="0" destOrd="0" presId="urn:microsoft.com/office/officeart/2005/8/layout/hierarchy1"/>
    <dgm:cxn modelId="{5CE31084-B924-E147-AB68-093153A2B63C}" type="presParOf" srcId="{9B3733E4-3D47-7248-B3C6-9629617E1149}" destId="{07A2742C-0C37-7349-851F-6157401BC64C}" srcOrd="0" destOrd="0" presId="urn:microsoft.com/office/officeart/2005/8/layout/hierarchy1"/>
    <dgm:cxn modelId="{205BF30B-8D70-9B48-80B1-5B47CD4C19D2}" type="presParOf" srcId="{9B3733E4-3D47-7248-B3C6-9629617E1149}" destId="{616147C3-FC72-A948-A9E7-0E7AAB78BC76}" srcOrd="1" destOrd="0" presId="urn:microsoft.com/office/officeart/2005/8/layout/hierarchy1"/>
    <dgm:cxn modelId="{17126038-46AF-5A42-8986-310A51B92503}" type="presParOf" srcId="{37A31830-08FB-8F43-B694-24283B48B0E3}" destId="{4B161A24-ECE7-F24E-90B9-AC18CE3EF6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234A87-9356-445E-BCC1-F1A0A55EFA25}" type="doc">
      <dgm:prSet loTypeId="urn:microsoft.com/office/officeart/2018/5/layout/IconLeaf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D604455-D1CA-4F83-A45E-CD04A3389E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Hugging Face</a:t>
          </a:r>
          <a:r>
            <a:rPr lang="en-US" dirty="0"/>
            <a:t>:</a:t>
          </a:r>
          <a:r>
            <a:rPr lang="en-US" cap="none" dirty="0"/>
            <a:t> Explore </a:t>
          </a:r>
          <a:r>
            <a:rPr lang="en-US" cap="none" dirty="0" err="1"/>
            <a:t>Openassistant</a:t>
          </a:r>
          <a:r>
            <a:rPr lang="en-US" cap="none" dirty="0"/>
            <a:t>, </a:t>
          </a:r>
          <a:r>
            <a:rPr lang="en-US" cap="none" dirty="0" err="1"/>
            <a:t>Sharegpt</a:t>
          </a:r>
          <a:r>
            <a:rPr lang="en-US" cap="none" dirty="0"/>
            <a:t>, BAAI/Infinity-instruct</a:t>
          </a:r>
          <a:endParaRPr lang="en-US" dirty="0"/>
        </a:p>
      </dgm:t>
    </dgm:pt>
    <dgm:pt modelId="{1613F57E-8265-4210-8227-AFA8FCAFAFD4}" type="parTrans" cxnId="{FF39B081-2E2A-4965-84B6-AF620E22D415}">
      <dgm:prSet/>
      <dgm:spPr/>
      <dgm:t>
        <a:bodyPr/>
        <a:lstStyle/>
        <a:p>
          <a:endParaRPr lang="en-US"/>
        </a:p>
      </dgm:t>
    </dgm:pt>
    <dgm:pt modelId="{ACDEE110-27B5-434B-9376-D1ADBE383A0D}" type="sibTrans" cxnId="{FF39B081-2E2A-4965-84B6-AF620E22D415}">
      <dgm:prSet/>
      <dgm:spPr/>
      <dgm:t>
        <a:bodyPr/>
        <a:lstStyle/>
        <a:p>
          <a:endParaRPr lang="en-US"/>
        </a:p>
      </dgm:t>
    </dgm:pt>
    <dgm:pt modelId="{46F8B734-B64A-495A-A275-364CDF42C1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Scale AI</a:t>
          </a:r>
          <a:r>
            <a:rPr lang="en-US" dirty="0"/>
            <a:t>: </a:t>
          </a:r>
          <a:r>
            <a:rPr lang="en-US" cap="none" dirty="0"/>
            <a:t>Commercial, expert-annotated datasets</a:t>
          </a:r>
          <a:endParaRPr lang="en-US" dirty="0"/>
        </a:p>
      </dgm:t>
    </dgm:pt>
    <dgm:pt modelId="{5E25822C-0CFA-44A6-9EE9-68A1A10DE882}" type="parTrans" cxnId="{AAA8F50E-5F08-4D72-8B74-FB1CB3EE5319}">
      <dgm:prSet/>
      <dgm:spPr/>
      <dgm:t>
        <a:bodyPr/>
        <a:lstStyle/>
        <a:p>
          <a:endParaRPr lang="en-US"/>
        </a:p>
      </dgm:t>
    </dgm:pt>
    <dgm:pt modelId="{C4B0C702-4215-4FB2-9A0C-FB985F829E1A}" type="sibTrans" cxnId="{AAA8F50E-5F08-4D72-8B74-FB1CB3EE5319}">
      <dgm:prSet/>
      <dgm:spPr/>
      <dgm:t>
        <a:bodyPr/>
        <a:lstStyle/>
        <a:p>
          <a:endParaRPr lang="en-US"/>
        </a:p>
      </dgm:t>
    </dgm:pt>
    <dgm:pt modelId="{A0E73D5E-3421-4EA6-9694-C5838325C0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Synthetic Data</a:t>
          </a:r>
          <a:r>
            <a:rPr lang="en-US" dirty="0"/>
            <a:t>: </a:t>
          </a:r>
          <a:r>
            <a:rPr lang="en-US" cap="none" dirty="0"/>
            <a:t>Generated Using Prompt + Model Outputs (Cover In Week 6)</a:t>
          </a:r>
          <a:endParaRPr lang="en-US" dirty="0"/>
        </a:p>
      </dgm:t>
    </dgm:pt>
    <dgm:pt modelId="{C362652C-43EB-4D2D-8721-EBA9963E787D}" type="parTrans" cxnId="{655554DA-974B-4F82-BFC3-0CE070365DBF}">
      <dgm:prSet/>
      <dgm:spPr/>
      <dgm:t>
        <a:bodyPr/>
        <a:lstStyle/>
        <a:p>
          <a:endParaRPr lang="en-US"/>
        </a:p>
      </dgm:t>
    </dgm:pt>
    <dgm:pt modelId="{658BCD96-CB6F-4BCF-B51F-87F3A09D88F7}" type="sibTrans" cxnId="{655554DA-974B-4F82-BFC3-0CE070365DBF}">
      <dgm:prSet/>
      <dgm:spPr/>
      <dgm:t>
        <a:bodyPr/>
        <a:lstStyle/>
        <a:p>
          <a:endParaRPr lang="en-US"/>
        </a:p>
      </dgm:t>
    </dgm:pt>
    <dgm:pt modelId="{BE645DCA-F43B-4568-B2B6-5E076826A9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Your own scraped &amp; annotated data </a:t>
          </a:r>
          <a:r>
            <a:rPr lang="en-US" dirty="0"/>
            <a:t>(Week 4)</a:t>
          </a:r>
        </a:p>
      </dgm:t>
    </dgm:pt>
    <dgm:pt modelId="{81B0E0DA-3C5E-4E07-B825-6E183133E8F5}" type="parTrans" cxnId="{2A969ECA-32C6-4D8E-BA40-4C5425D27F03}">
      <dgm:prSet/>
      <dgm:spPr/>
      <dgm:t>
        <a:bodyPr/>
        <a:lstStyle/>
        <a:p>
          <a:endParaRPr lang="en-US"/>
        </a:p>
      </dgm:t>
    </dgm:pt>
    <dgm:pt modelId="{97413324-CBD1-45C7-872C-A450319090C7}" type="sibTrans" cxnId="{2A969ECA-32C6-4D8E-BA40-4C5425D27F03}">
      <dgm:prSet/>
      <dgm:spPr/>
      <dgm:t>
        <a:bodyPr/>
        <a:lstStyle/>
        <a:p>
          <a:endParaRPr lang="en-US"/>
        </a:p>
      </dgm:t>
    </dgm:pt>
    <dgm:pt modelId="{81CC25B1-043A-4076-B8B0-5A6A68544FC7}" type="pres">
      <dgm:prSet presAssocID="{62234A87-9356-445E-BCC1-F1A0A55EFA25}" presName="root" presStyleCnt="0">
        <dgm:presLayoutVars>
          <dgm:dir/>
          <dgm:resizeHandles val="exact"/>
        </dgm:presLayoutVars>
      </dgm:prSet>
      <dgm:spPr/>
    </dgm:pt>
    <dgm:pt modelId="{7C04D1A7-86EF-4EA6-8A7D-9E937915E8FD}" type="pres">
      <dgm:prSet presAssocID="{8D604455-D1CA-4F83-A45E-CD04A3389EB7}" presName="compNode" presStyleCnt="0"/>
      <dgm:spPr/>
    </dgm:pt>
    <dgm:pt modelId="{DEF1E448-A9C0-4019-9572-82BBF39FBCB2}" type="pres">
      <dgm:prSet presAssocID="{8D604455-D1CA-4F83-A45E-CD04A3389EB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22ED1F8-6C5E-4B21-AD74-CE3D9F686FA6}" type="pres">
      <dgm:prSet presAssocID="{8D604455-D1CA-4F83-A45E-CD04A3389E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</dgm:spPr>
    </dgm:pt>
    <dgm:pt modelId="{00D9CE57-39B1-4228-AADC-5946609F89E4}" type="pres">
      <dgm:prSet presAssocID="{8D604455-D1CA-4F83-A45E-CD04A3389EB7}" presName="spaceRect" presStyleCnt="0"/>
      <dgm:spPr/>
    </dgm:pt>
    <dgm:pt modelId="{45AD1D8A-0A6F-4F83-B808-EE7882EFECA3}" type="pres">
      <dgm:prSet presAssocID="{8D604455-D1CA-4F83-A45E-CD04A3389EB7}" presName="textRect" presStyleLbl="revTx" presStyleIdx="0" presStyleCnt="4">
        <dgm:presLayoutVars>
          <dgm:chMax val="1"/>
          <dgm:chPref val="1"/>
        </dgm:presLayoutVars>
      </dgm:prSet>
      <dgm:spPr/>
    </dgm:pt>
    <dgm:pt modelId="{53D51576-5A1E-4A28-B2BA-3C682E2FA7BF}" type="pres">
      <dgm:prSet presAssocID="{ACDEE110-27B5-434B-9376-D1ADBE383A0D}" presName="sibTrans" presStyleCnt="0"/>
      <dgm:spPr/>
    </dgm:pt>
    <dgm:pt modelId="{0F9C6935-B7C3-41D3-9CAD-7B8FE66BDCE7}" type="pres">
      <dgm:prSet presAssocID="{46F8B734-B64A-495A-A275-364CDF42C1EA}" presName="compNode" presStyleCnt="0"/>
      <dgm:spPr/>
    </dgm:pt>
    <dgm:pt modelId="{3B4C83BB-913B-4D2D-AA06-26E675E18B23}" type="pres">
      <dgm:prSet presAssocID="{46F8B734-B64A-495A-A275-364CDF42C1E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305C977-4605-4E04-83D8-EF6EC63E0475}" type="pres">
      <dgm:prSet presAssocID="{46F8B734-B64A-495A-A275-364CDF42C1EA}" presName="iconRect" presStyleLbl="node1" presStyleIdx="1" presStyleCnt="4" custScaleX="98845" custScaleY="89635" custLinFactNeighborX="327" custLinFactNeighborY="3168"/>
      <dgm:spPr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t="-5000" b="-5000"/>
          </a:stretch>
        </a:blipFill>
        <a:ln>
          <a:noFill/>
        </a:ln>
      </dgm:spPr>
    </dgm:pt>
    <dgm:pt modelId="{61027396-5BF7-4D37-9A03-E0D0C9205A83}" type="pres">
      <dgm:prSet presAssocID="{46F8B734-B64A-495A-A275-364CDF42C1EA}" presName="spaceRect" presStyleCnt="0"/>
      <dgm:spPr/>
    </dgm:pt>
    <dgm:pt modelId="{26A0B62C-DA90-4BCE-B777-7E078C1A8DFF}" type="pres">
      <dgm:prSet presAssocID="{46F8B734-B64A-495A-A275-364CDF42C1EA}" presName="textRect" presStyleLbl="revTx" presStyleIdx="1" presStyleCnt="4">
        <dgm:presLayoutVars>
          <dgm:chMax val="1"/>
          <dgm:chPref val="1"/>
        </dgm:presLayoutVars>
      </dgm:prSet>
      <dgm:spPr/>
    </dgm:pt>
    <dgm:pt modelId="{5B842F64-3D85-4761-A945-488398D969E8}" type="pres">
      <dgm:prSet presAssocID="{C4B0C702-4215-4FB2-9A0C-FB985F829E1A}" presName="sibTrans" presStyleCnt="0"/>
      <dgm:spPr/>
    </dgm:pt>
    <dgm:pt modelId="{A96360DA-A5BA-43E1-9F11-6C916E697573}" type="pres">
      <dgm:prSet presAssocID="{A0E73D5E-3421-4EA6-9694-C5838325C00B}" presName="compNode" presStyleCnt="0"/>
      <dgm:spPr/>
    </dgm:pt>
    <dgm:pt modelId="{04F0DC03-1F64-41C5-BBC2-D2A097854AA7}" type="pres">
      <dgm:prSet presAssocID="{A0E73D5E-3421-4EA6-9694-C5838325C00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CB118DD-4949-41E7-A586-423A5F01245E}" type="pres">
      <dgm:prSet presAssocID="{A0E73D5E-3421-4EA6-9694-C5838325C00B}" presName="iconRect" presStyleLbl="nod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702CA3DC-A2B4-4E93-8513-67E42DEB687A}" type="pres">
      <dgm:prSet presAssocID="{A0E73D5E-3421-4EA6-9694-C5838325C00B}" presName="spaceRect" presStyleCnt="0"/>
      <dgm:spPr/>
    </dgm:pt>
    <dgm:pt modelId="{76DABBD7-874A-41FB-A7D9-FCEF264BA943}" type="pres">
      <dgm:prSet presAssocID="{A0E73D5E-3421-4EA6-9694-C5838325C00B}" presName="textRect" presStyleLbl="revTx" presStyleIdx="2" presStyleCnt="4">
        <dgm:presLayoutVars>
          <dgm:chMax val="1"/>
          <dgm:chPref val="1"/>
        </dgm:presLayoutVars>
      </dgm:prSet>
      <dgm:spPr/>
    </dgm:pt>
    <dgm:pt modelId="{0CDD8D85-AF41-4938-969B-674348F33792}" type="pres">
      <dgm:prSet presAssocID="{658BCD96-CB6F-4BCF-B51F-87F3A09D88F7}" presName="sibTrans" presStyleCnt="0"/>
      <dgm:spPr/>
    </dgm:pt>
    <dgm:pt modelId="{EF33AAEB-99A9-4003-962E-C14A1CBBC713}" type="pres">
      <dgm:prSet presAssocID="{BE645DCA-F43B-4568-B2B6-5E076826A963}" presName="compNode" presStyleCnt="0"/>
      <dgm:spPr/>
    </dgm:pt>
    <dgm:pt modelId="{7B88E13F-3195-46E9-B67B-81A57162D857}" type="pres">
      <dgm:prSet presAssocID="{BE645DCA-F43B-4568-B2B6-5E076826A963}" presName="iconBgRect" presStyleLbl="bgShp" presStyleIdx="3" presStyleCnt="4" custLinFactNeighborY="-3014"/>
      <dgm:spPr>
        <a:prstGeom prst="round2DiagRect">
          <a:avLst>
            <a:gd name="adj1" fmla="val 29727"/>
            <a:gd name="adj2" fmla="val 0"/>
          </a:avLst>
        </a:prstGeom>
      </dgm:spPr>
    </dgm:pt>
    <dgm:pt modelId="{BE6A7AF2-D445-4D82-A859-8232A5EC68A3}" type="pres">
      <dgm:prSet presAssocID="{BE645DCA-F43B-4568-B2B6-5E076826A963}" presName="iconRect" presStyleLbl="node1" presStyleIdx="3" presStyleCnt="4"/>
      <dgm:spPr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</dgm:spPr>
    </dgm:pt>
    <dgm:pt modelId="{3C2E47F5-CB7C-49C5-A7C8-4E92CD8D0818}" type="pres">
      <dgm:prSet presAssocID="{BE645DCA-F43B-4568-B2B6-5E076826A963}" presName="spaceRect" presStyleCnt="0"/>
      <dgm:spPr/>
    </dgm:pt>
    <dgm:pt modelId="{64B882D6-3262-4413-B683-53A530F1429B}" type="pres">
      <dgm:prSet presAssocID="{BE645DCA-F43B-4568-B2B6-5E076826A96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649D90A-A407-4A71-9D4C-90E9DBE8E898}" type="presOf" srcId="{62234A87-9356-445E-BCC1-F1A0A55EFA25}" destId="{81CC25B1-043A-4076-B8B0-5A6A68544FC7}" srcOrd="0" destOrd="0" presId="urn:microsoft.com/office/officeart/2018/5/layout/IconLeafLabelList"/>
    <dgm:cxn modelId="{AAA8F50E-5F08-4D72-8B74-FB1CB3EE5319}" srcId="{62234A87-9356-445E-BCC1-F1A0A55EFA25}" destId="{46F8B734-B64A-495A-A275-364CDF42C1EA}" srcOrd="1" destOrd="0" parTransId="{5E25822C-0CFA-44A6-9EE9-68A1A10DE882}" sibTransId="{C4B0C702-4215-4FB2-9A0C-FB985F829E1A}"/>
    <dgm:cxn modelId="{5034651D-5E01-45B2-B533-423FB8BA7B21}" type="presOf" srcId="{A0E73D5E-3421-4EA6-9694-C5838325C00B}" destId="{76DABBD7-874A-41FB-A7D9-FCEF264BA943}" srcOrd="0" destOrd="0" presId="urn:microsoft.com/office/officeart/2018/5/layout/IconLeafLabelList"/>
    <dgm:cxn modelId="{BD6A8A67-9AA1-4A0E-930E-21F5329F0BDB}" type="presOf" srcId="{46F8B734-B64A-495A-A275-364CDF42C1EA}" destId="{26A0B62C-DA90-4BCE-B777-7E078C1A8DFF}" srcOrd="0" destOrd="0" presId="urn:microsoft.com/office/officeart/2018/5/layout/IconLeafLabelList"/>
    <dgm:cxn modelId="{1CFC6E7E-78C1-4288-B3EF-AFA65345F5F3}" type="presOf" srcId="{8D604455-D1CA-4F83-A45E-CD04A3389EB7}" destId="{45AD1D8A-0A6F-4F83-B808-EE7882EFECA3}" srcOrd="0" destOrd="0" presId="urn:microsoft.com/office/officeart/2018/5/layout/IconLeafLabelList"/>
    <dgm:cxn modelId="{FF39B081-2E2A-4965-84B6-AF620E22D415}" srcId="{62234A87-9356-445E-BCC1-F1A0A55EFA25}" destId="{8D604455-D1CA-4F83-A45E-CD04A3389EB7}" srcOrd="0" destOrd="0" parTransId="{1613F57E-8265-4210-8227-AFA8FCAFAFD4}" sibTransId="{ACDEE110-27B5-434B-9376-D1ADBE383A0D}"/>
    <dgm:cxn modelId="{BFFEAEC7-E4F8-46C9-9BA5-4F85C93D2771}" type="presOf" srcId="{BE645DCA-F43B-4568-B2B6-5E076826A963}" destId="{64B882D6-3262-4413-B683-53A530F1429B}" srcOrd="0" destOrd="0" presId="urn:microsoft.com/office/officeart/2018/5/layout/IconLeafLabelList"/>
    <dgm:cxn modelId="{2A969ECA-32C6-4D8E-BA40-4C5425D27F03}" srcId="{62234A87-9356-445E-BCC1-F1A0A55EFA25}" destId="{BE645DCA-F43B-4568-B2B6-5E076826A963}" srcOrd="3" destOrd="0" parTransId="{81B0E0DA-3C5E-4E07-B825-6E183133E8F5}" sibTransId="{97413324-CBD1-45C7-872C-A450319090C7}"/>
    <dgm:cxn modelId="{655554DA-974B-4F82-BFC3-0CE070365DBF}" srcId="{62234A87-9356-445E-BCC1-F1A0A55EFA25}" destId="{A0E73D5E-3421-4EA6-9694-C5838325C00B}" srcOrd="2" destOrd="0" parTransId="{C362652C-43EB-4D2D-8721-EBA9963E787D}" sibTransId="{658BCD96-CB6F-4BCF-B51F-87F3A09D88F7}"/>
    <dgm:cxn modelId="{4441C5DF-9772-43A5-B987-E7C2F80EB8D6}" type="presParOf" srcId="{81CC25B1-043A-4076-B8B0-5A6A68544FC7}" destId="{7C04D1A7-86EF-4EA6-8A7D-9E937915E8FD}" srcOrd="0" destOrd="0" presId="urn:microsoft.com/office/officeart/2018/5/layout/IconLeafLabelList"/>
    <dgm:cxn modelId="{9551583F-65F7-42A3-8C21-B85C3771D460}" type="presParOf" srcId="{7C04D1A7-86EF-4EA6-8A7D-9E937915E8FD}" destId="{DEF1E448-A9C0-4019-9572-82BBF39FBCB2}" srcOrd="0" destOrd="0" presId="urn:microsoft.com/office/officeart/2018/5/layout/IconLeafLabelList"/>
    <dgm:cxn modelId="{ACD7EE0F-0D85-49F2-A3D2-DE82642FEACD}" type="presParOf" srcId="{7C04D1A7-86EF-4EA6-8A7D-9E937915E8FD}" destId="{022ED1F8-6C5E-4B21-AD74-CE3D9F686FA6}" srcOrd="1" destOrd="0" presId="urn:microsoft.com/office/officeart/2018/5/layout/IconLeafLabelList"/>
    <dgm:cxn modelId="{5D9C2455-181D-4B5C-ABB8-8E216EB9A5D5}" type="presParOf" srcId="{7C04D1A7-86EF-4EA6-8A7D-9E937915E8FD}" destId="{00D9CE57-39B1-4228-AADC-5946609F89E4}" srcOrd="2" destOrd="0" presId="urn:microsoft.com/office/officeart/2018/5/layout/IconLeafLabelList"/>
    <dgm:cxn modelId="{F6398C20-B8C7-48CF-AC72-181CC7F17E0B}" type="presParOf" srcId="{7C04D1A7-86EF-4EA6-8A7D-9E937915E8FD}" destId="{45AD1D8A-0A6F-4F83-B808-EE7882EFECA3}" srcOrd="3" destOrd="0" presId="urn:microsoft.com/office/officeart/2018/5/layout/IconLeafLabelList"/>
    <dgm:cxn modelId="{5334DD37-04CA-4DEC-B910-6325825477F4}" type="presParOf" srcId="{81CC25B1-043A-4076-B8B0-5A6A68544FC7}" destId="{53D51576-5A1E-4A28-B2BA-3C682E2FA7BF}" srcOrd="1" destOrd="0" presId="urn:microsoft.com/office/officeart/2018/5/layout/IconLeafLabelList"/>
    <dgm:cxn modelId="{3150E838-4EA4-4F47-BC1C-60E0152EFE36}" type="presParOf" srcId="{81CC25B1-043A-4076-B8B0-5A6A68544FC7}" destId="{0F9C6935-B7C3-41D3-9CAD-7B8FE66BDCE7}" srcOrd="2" destOrd="0" presId="urn:microsoft.com/office/officeart/2018/5/layout/IconLeafLabelList"/>
    <dgm:cxn modelId="{241DDF8C-82D4-4F3D-B5F8-0E37E0274B26}" type="presParOf" srcId="{0F9C6935-B7C3-41D3-9CAD-7B8FE66BDCE7}" destId="{3B4C83BB-913B-4D2D-AA06-26E675E18B23}" srcOrd="0" destOrd="0" presId="urn:microsoft.com/office/officeart/2018/5/layout/IconLeafLabelList"/>
    <dgm:cxn modelId="{ED9038B7-7A83-4B07-AF94-CA713A93B88F}" type="presParOf" srcId="{0F9C6935-B7C3-41D3-9CAD-7B8FE66BDCE7}" destId="{2305C977-4605-4E04-83D8-EF6EC63E0475}" srcOrd="1" destOrd="0" presId="urn:microsoft.com/office/officeart/2018/5/layout/IconLeafLabelList"/>
    <dgm:cxn modelId="{B0D9C357-81E3-43C2-B789-986C3D4ABDEC}" type="presParOf" srcId="{0F9C6935-B7C3-41D3-9CAD-7B8FE66BDCE7}" destId="{61027396-5BF7-4D37-9A03-E0D0C9205A83}" srcOrd="2" destOrd="0" presId="urn:microsoft.com/office/officeart/2018/5/layout/IconLeafLabelList"/>
    <dgm:cxn modelId="{7D92E350-3AA9-4815-8E99-12A6E471F264}" type="presParOf" srcId="{0F9C6935-B7C3-41D3-9CAD-7B8FE66BDCE7}" destId="{26A0B62C-DA90-4BCE-B777-7E078C1A8DFF}" srcOrd="3" destOrd="0" presId="urn:microsoft.com/office/officeart/2018/5/layout/IconLeafLabelList"/>
    <dgm:cxn modelId="{92762834-1CCC-49B9-A831-8EE690C3F387}" type="presParOf" srcId="{81CC25B1-043A-4076-B8B0-5A6A68544FC7}" destId="{5B842F64-3D85-4761-A945-488398D969E8}" srcOrd="3" destOrd="0" presId="urn:microsoft.com/office/officeart/2018/5/layout/IconLeafLabelList"/>
    <dgm:cxn modelId="{CAC0AC79-53E9-4514-8549-4857AD1448EB}" type="presParOf" srcId="{81CC25B1-043A-4076-B8B0-5A6A68544FC7}" destId="{A96360DA-A5BA-43E1-9F11-6C916E697573}" srcOrd="4" destOrd="0" presId="urn:microsoft.com/office/officeart/2018/5/layout/IconLeafLabelList"/>
    <dgm:cxn modelId="{9A309201-8EA3-4683-93B2-7E2CE6A3A2EC}" type="presParOf" srcId="{A96360DA-A5BA-43E1-9F11-6C916E697573}" destId="{04F0DC03-1F64-41C5-BBC2-D2A097854AA7}" srcOrd="0" destOrd="0" presId="urn:microsoft.com/office/officeart/2018/5/layout/IconLeafLabelList"/>
    <dgm:cxn modelId="{6AE10568-FE6A-4508-AF58-971786D8F39E}" type="presParOf" srcId="{A96360DA-A5BA-43E1-9F11-6C916E697573}" destId="{ACB118DD-4949-41E7-A586-423A5F01245E}" srcOrd="1" destOrd="0" presId="urn:microsoft.com/office/officeart/2018/5/layout/IconLeafLabelList"/>
    <dgm:cxn modelId="{F38D3CFA-A010-4681-8F82-0F77348BC7FB}" type="presParOf" srcId="{A96360DA-A5BA-43E1-9F11-6C916E697573}" destId="{702CA3DC-A2B4-4E93-8513-67E42DEB687A}" srcOrd="2" destOrd="0" presId="urn:microsoft.com/office/officeart/2018/5/layout/IconLeafLabelList"/>
    <dgm:cxn modelId="{6603E281-1E1A-4471-8956-F56F16CBB365}" type="presParOf" srcId="{A96360DA-A5BA-43E1-9F11-6C916E697573}" destId="{76DABBD7-874A-41FB-A7D9-FCEF264BA943}" srcOrd="3" destOrd="0" presId="urn:microsoft.com/office/officeart/2018/5/layout/IconLeafLabelList"/>
    <dgm:cxn modelId="{6F513313-CD7A-40CA-AF7C-C678787DF36F}" type="presParOf" srcId="{81CC25B1-043A-4076-B8B0-5A6A68544FC7}" destId="{0CDD8D85-AF41-4938-969B-674348F33792}" srcOrd="5" destOrd="0" presId="urn:microsoft.com/office/officeart/2018/5/layout/IconLeafLabelList"/>
    <dgm:cxn modelId="{3A0E4913-5ADE-4DFD-ACFC-60C50F2BC8C8}" type="presParOf" srcId="{81CC25B1-043A-4076-B8B0-5A6A68544FC7}" destId="{EF33AAEB-99A9-4003-962E-C14A1CBBC713}" srcOrd="6" destOrd="0" presId="urn:microsoft.com/office/officeart/2018/5/layout/IconLeafLabelList"/>
    <dgm:cxn modelId="{B2599A0A-2F53-4E12-825E-BB9E6754F2DD}" type="presParOf" srcId="{EF33AAEB-99A9-4003-962E-C14A1CBBC713}" destId="{7B88E13F-3195-46E9-B67B-81A57162D857}" srcOrd="0" destOrd="0" presId="urn:microsoft.com/office/officeart/2018/5/layout/IconLeafLabelList"/>
    <dgm:cxn modelId="{11A9BE51-9046-4E35-B10B-0F7A76BC91EA}" type="presParOf" srcId="{EF33AAEB-99A9-4003-962E-C14A1CBBC713}" destId="{BE6A7AF2-D445-4D82-A859-8232A5EC68A3}" srcOrd="1" destOrd="0" presId="urn:microsoft.com/office/officeart/2018/5/layout/IconLeafLabelList"/>
    <dgm:cxn modelId="{453F802D-E042-45CE-B935-523A99C4EACC}" type="presParOf" srcId="{EF33AAEB-99A9-4003-962E-C14A1CBBC713}" destId="{3C2E47F5-CB7C-49C5-A7C8-4E92CD8D0818}" srcOrd="2" destOrd="0" presId="urn:microsoft.com/office/officeart/2018/5/layout/IconLeafLabelList"/>
    <dgm:cxn modelId="{CEA7CDE5-91D8-4323-A9A8-9D724A08E1F1}" type="presParOf" srcId="{EF33AAEB-99A9-4003-962E-C14A1CBBC713}" destId="{64B882D6-3262-4413-B683-53A530F1429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CE0004-BB34-4ED2-8CC0-5D7E1A66D6E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093A1C-6483-40D5-875D-44D098F83892}">
      <dgm:prSet/>
      <dgm:spPr/>
      <dgm:t>
        <a:bodyPr/>
        <a:lstStyle/>
        <a:p>
          <a:r>
            <a:rPr lang="en-US" dirty="0"/>
            <a:t>Freeze original model weights</a:t>
          </a:r>
        </a:p>
      </dgm:t>
    </dgm:pt>
    <dgm:pt modelId="{A2934ACD-41AC-48DE-B31D-B780D014DDC1}" type="parTrans" cxnId="{77560C4D-89A6-421A-83DE-0EF31D280C2D}">
      <dgm:prSet/>
      <dgm:spPr/>
      <dgm:t>
        <a:bodyPr/>
        <a:lstStyle/>
        <a:p>
          <a:endParaRPr lang="en-US"/>
        </a:p>
      </dgm:t>
    </dgm:pt>
    <dgm:pt modelId="{49F5220A-5256-4B3B-B64B-22810D43BE49}" type="sibTrans" cxnId="{77560C4D-89A6-421A-83DE-0EF31D280C2D}">
      <dgm:prSet/>
      <dgm:spPr/>
      <dgm:t>
        <a:bodyPr/>
        <a:lstStyle/>
        <a:p>
          <a:endParaRPr lang="en-US"/>
        </a:p>
      </dgm:t>
    </dgm:pt>
    <dgm:pt modelId="{940E3349-0085-4806-AA69-50B5B733AF3D}">
      <dgm:prSet/>
      <dgm:spPr/>
      <dgm:t>
        <a:bodyPr/>
        <a:lstStyle/>
        <a:p>
          <a:r>
            <a:rPr lang="en-US" dirty="0"/>
            <a:t>Inject low-rank matrices into attention and FFN layers</a:t>
          </a:r>
        </a:p>
      </dgm:t>
    </dgm:pt>
    <dgm:pt modelId="{38D13D0C-80D0-41E4-8EE4-48301C6A586F}" type="parTrans" cxnId="{B550651E-B231-430A-AE34-83708324D44E}">
      <dgm:prSet/>
      <dgm:spPr/>
      <dgm:t>
        <a:bodyPr/>
        <a:lstStyle/>
        <a:p>
          <a:endParaRPr lang="en-US"/>
        </a:p>
      </dgm:t>
    </dgm:pt>
    <dgm:pt modelId="{661B8593-4A50-4018-A571-570F76378F81}" type="sibTrans" cxnId="{B550651E-B231-430A-AE34-83708324D44E}">
      <dgm:prSet/>
      <dgm:spPr/>
      <dgm:t>
        <a:bodyPr/>
        <a:lstStyle/>
        <a:p>
          <a:endParaRPr lang="en-US"/>
        </a:p>
      </dgm:t>
    </dgm:pt>
    <dgm:pt modelId="{83913FFC-C246-4148-88E4-BE98142CF053}">
      <dgm:prSet/>
      <dgm:spPr/>
      <dgm:t>
        <a:bodyPr/>
        <a:lstStyle/>
        <a:p>
          <a:r>
            <a:rPr lang="en-US" dirty="0"/>
            <a:t>Train only </a:t>
          </a:r>
          <a:r>
            <a:rPr lang="en-US" dirty="0" err="1"/>
            <a:t>LoRA</a:t>
          </a:r>
          <a:r>
            <a:rPr lang="en-US" dirty="0"/>
            <a:t> matrices</a:t>
          </a:r>
        </a:p>
      </dgm:t>
    </dgm:pt>
    <dgm:pt modelId="{180E907F-7723-4DF3-BEAC-1A039D3A7A7D}" type="parTrans" cxnId="{2DD01403-E218-45C3-91E1-E87A1664718F}">
      <dgm:prSet/>
      <dgm:spPr/>
      <dgm:t>
        <a:bodyPr/>
        <a:lstStyle/>
        <a:p>
          <a:endParaRPr lang="en-US"/>
        </a:p>
      </dgm:t>
    </dgm:pt>
    <dgm:pt modelId="{182B3BE0-B375-4C2E-A4D5-DF3715CAFCB2}" type="sibTrans" cxnId="{2DD01403-E218-45C3-91E1-E87A1664718F}">
      <dgm:prSet/>
      <dgm:spPr/>
      <dgm:t>
        <a:bodyPr/>
        <a:lstStyle/>
        <a:p>
          <a:endParaRPr lang="en-US"/>
        </a:p>
      </dgm:t>
    </dgm:pt>
    <dgm:pt modelId="{23AD3A9D-865C-4C04-A127-0B4E53301ED1}">
      <dgm:prSet/>
      <dgm:spPr/>
      <dgm:t>
        <a:bodyPr/>
        <a:lstStyle/>
        <a:p>
          <a:r>
            <a:rPr lang="en-US" dirty="0"/>
            <a:t>Add minimal parameters and computation</a:t>
          </a:r>
        </a:p>
      </dgm:t>
    </dgm:pt>
    <dgm:pt modelId="{39F408D7-A3E6-46C1-9A81-24F0953F3436}" type="parTrans" cxnId="{F512FFF4-7084-449A-9DCC-789137AE9F9D}">
      <dgm:prSet/>
      <dgm:spPr/>
      <dgm:t>
        <a:bodyPr/>
        <a:lstStyle/>
        <a:p>
          <a:endParaRPr lang="en-US"/>
        </a:p>
      </dgm:t>
    </dgm:pt>
    <dgm:pt modelId="{50835D81-00C3-40E5-B525-6C79B54394EA}" type="sibTrans" cxnId="{F512FFF4-7084-449A-9DCC-789137AE9F9D}">
      <dgm:prSet/>
      <dgm:spPr/>
      <dgm:t>
        <a:bodyPr/>
        <a:lstStyle/>
        <a:p>
          <a:endParaRPr lang="en-US"/>
        </a:p>
      </dgm:t>
    </dgm:pt>
    <dgm:pt modelId="{9B7AB3DD-8D1D-E943-ABF7-E50C978E8E3D}" type="pres">
      <dgm:prSet presAssocID="{A1CE0004-BB34-4ED2-8CC0-5D7E1A66D6E4}" presName="Name0" presStyleCnt="0">
        <dgm:presLayoutVars>
          <dgm:dir/>
          <dgm:resizeHandles val="exact"/>
        </dgm:presLayoutVars>
      </dgm:prSet>
      <dgm:spPr/>
    </dgm:pt>
    <dgm:pt modelId="{FEF12FD9-1CBC-CD4A-AA3D-62329BCA6D28}" type="pres">
      <dgm:prSet presAssocID="{4D093A1C-6483-40D5-875D-44D098F83892}" presName="node" presStyleLbl="node1" presStyleIdx="0" presStyleCnt="4" custScaleX="67041" custScaleY="28219" custLinFactNeighborX="-38075" custLinFactNeighborY="1190">
        <dgm:presLayoutVars>
          <dgm:bulletEnabled val="1"/>
        </dgm:presLayoutVars>
      </dgm:prSet>
      <dgm:spPr/>
    </dgm:pt>
    <dgm:pt modelId="{26F0449E-2BDF-5C46-BA8A-674C6D8164B4}" type="pres">
      <dgm:prSet presAssocID="{49F5220A-5256-4B3B-B64B-22810D43BE49}" presName="sibTrans" presStyleLbl="sibTrans1D1" presStyleIdx="0" presStyleCnt="3"/>
      <dgm:spPr/>
    </dgm:pt>
    <dgm:pt modelId="{3F8725E1-DD4D-DA45-9B31-0696F71502F9}" type="pres">
      <dgm:prSet presAssocID="{49F5220A-5256-4B3B-B64B-22810D43BE49}" presName="connectorText" presStyleLbl="sibTrans1D1" presStyleIdx="0" presStyleCnt="3"/>
      <dgm:spPr/>
    </dgm:pt>
    <dgm:pt modelId="{1E51FD57-8FDE-C84A-90E2-0F8A62A35513}" type="pres">
      <dgm:prSet presAssocID="{940E3349-0085-4806-AA69-50B5B733AF3D}" presName="node" presStyleLbl="node1" presStyleIdx="1" presStyleCnt="4" custScaleX="60923" custScaleY="27042" custLinFactNeighborX="20755" custLinFactNeighborY="1112">
        <dgm:presLayoutVars>
          <dgm:bulletEnabled val="1"/>
        </dgm:presLayoutVars>
      </dgm:prSet>
      <dgm:spPr/>
    </dgm:pt>
    <dgm:pt modelId="{94E98229-E4EA-9348-805E-B8BB8C5C4A90}" type="pres">
      <dgm:prSet presAssocID="{661B8593-4A50-4018-A571-570F76378F81}" presName="sibTrans" presStyleLbl="sibTrans1D1" presStyleIdx="1" presStyleCnt="3"/>
      <dgm:spPr/>
    </dgm:pt>
    <dgm:pt modelId="{4D78B05F-9575-1040-B18C-509355A4AA0B}" type="pres">
      <dgm:prSet presAssocID="{661B8593-4A50-4018-A571-570F76378F81}" presName="connectorText" presStyleLbl="sibTrans1D1" presStyleIdx="1" presStyleCnt="3"/>
      <dgm:spPr/>
    </dgm:pt>
    <dgm:pt modelId="{9A6BDBAA-48DA-0D4C-9F41-926562C167CF}" type="pres">
      <dgm:prSet presAssocID="{83913FFC-C246-4148-88E4-BE98142CF053}" presName="node" presStyleLbl="node1" presStyleIdx="2" presStyleCnt="4" custScaleX="66697" custScaleY="28154" custLinFactNeighborX="-32946" custLinFactNeighborY="-707">
        <dgm:presLayoutVars>
          <dgm:bulletEnabled val="1"/>
        </dgm:presLayoutVars>
      </dgm:prSet>
      <dgm:spPr/>
    </dgm:pt>
    <dgm:pt modelId="{0AF4B532-5CCC-1847-85F5-CF66B095F63D}" type="pres">
      <dgm:prSet presAssocID="{182B3BE0-B375-4C2E-A4D5-DF3715CAFCB2}" presName="sibTrans" presStyleLbl="sibTrans1D1" presStyleIdx="2" presStyleCnt="3"/>
      <dgm:spPr/>
    </dgm:pt>
    <dgm:pt modelId="{DF06BCFE-3867-5546-8279-80C55E516F49}" type="pres">
      <dgm:prSet presAssocID="{182B3BE0-B375-4C2E-A4D5-DF3715CAFCB2}" presName="connectorText" presStyleLbl="sibTrans1D1" presStyleIdx="2" presStyleCnt="3"/>
      <dgm:spPr/>
    </dgm:pt>
    <dgm:pt modelId="{9FC6160F-1B3C-CD4D-BA4D-1FCDF725F08D}" type="pres">
      <dgm:prSet presAssocID="{23AD3A9D-865C-4C04-A127-0B4E53301ED1}" presName="node" presStyleLbl="node1" presStyleIdx="3" presStyleCnt="4" custScaleX="61097" custScaleY="28429" custLinFactNeighborX="21856" custLinFactNeighborY="-663">
        <dgm:presLayoutVars>
          <dgm:bulletEnabled val="1"/>
        </dgm:presLayoutVars>
      </dgm:prSet>
      <dgm:spPr/>
    </dgm:pt>
  </dgm:ptLst>
  <dgm:cxnLst>
    <dgm:cxn modelId="{2DD01403-E218-45C3-91E1-E87A1664718F}" srcId="{A1CE0004-BB34-4ED2-8CC0-5D7E1A66D6E4}" destId="{83913FFC-C246-4148-88E4-BE98142CF053}" srcOrd="2" destOrd="0" parTransId="{180E907F-7723-4DF3-BEAC-1A039D3A7A7D}" sibTransId="{182B3BE0-B375-4C2E-A4D5-DF3715CAFCB2}"/>
    <dgm:cxn modelId="{16BD8111-2BDB-2440-99F0-0B4AA45C3C3A}" type="presOf" srcId="{49F5220A-5256-4B3B-B64B-22810D43BE49}" destId="{3F8725E1-DD4D-DA45-9B31-0696F71502F9}" srcOrd="1" destOrd="0" presId="urn:microsoft.com/office/officeart/2016/7/layout/RepeatingBendingProcessNew"/>
    <dgm:cxn modelId="{B550651E-B231-430A-AE34-83708324D44E}" srcId="{A1CE0004-BB34-4ED2-8CC0-5D7E1A66D6E4}" destId="{940E3349-0085-4806-AA69-50B5B733AF3D}" srcOrd="1" destOrd="0" parTransId="{38D13D0C-80D0-41E4-8EE4-48301C6A586F}" sibTransId="{661B8593-4A50-4018-A571-570F76378F81}"/>
    <dgm:cxn modelId="{2814B63E-E7EA-CC42-B85C-B9D67EC9631B}" type="presOf" srcId="{940E3349-0085-4806-AA69-50B5B733AF3D}" destId="{1E51FD57-8FDE-C84A-90E2-0F8A62A35513}" srcOrd="0" destOrd="0" presId="urn:microsoft.com/office/officeart/2016/7/layout/RepeatingBendingProcessNew"/>
    <dgm:cxn modelId="{77560C4D-89A6-421A-83DE-0EF31D280C2D}" srcId="{A1CE0004-BB34-4ED2-8CC0-5D7E1A66D6E4}" destId="{4D093A1C-6483-40D5-875D-44D098F83892}" srcOrd="0" destOrd="0" parTransId="{A2934ACD-41AC-48DE-B31D-B780D014DDC1}" sibTransId="{49F5220A-5256-4B3B-B64B-22810D43BE49}"/>
    <dgm:cxn modelId="{E24D885D-995F-F34D-8B5F-512BCF067935}" type="presOf" srcId="{49F5220A-5256-4B3B-B64B-22810D43BE49}" destId="{26F0449E-2BDF-5C46-BA8A-674C6D8164B4}" srcOrd="0" destOrd="0" presId="urn:microsoft.com/office/officeart/2016/7/layout/RepeatingBendingProcessNew"/>
    <dgm:cxn modelId="{D89B1863-BE5B-3045-982B-39BC9311642A}" type="presOf" srcId="{661B8593-4A50-4018-A571-570F76378F81}" destId="{94E98229-E4EA-9348-805E-B8BB8C5C4A90}" srcOrd="0" destOrd="0" presId="urn:microsoft.com/office/officeart/2016/7/layout/RepeatingBendingProcessNew"/>
    <dgm:cxn modelId="{C864C589-1835-E141-B22D-5E0AFFF7AC21}" type="presOf" srcId="{182B3BE0-B375-4C2E-A4D5-DF3715CAFCB2}" destId="{DF06BCFE-3867-5546-8279-80C55E516F49}" srcOrd="1" destOrd="0" presId="urn:microsoft.com/office/officeart/2016/7/layout/RepeatingBendingProcessNew"/>
    <dgm:cxn modelId="{0F72AFBC-23F4-604E-B29D-8D6C68BC5C96}" type="presOf" srcId="{182B3BE0-B375-4C2E-A4D5-DF3715CAFCB2}" destId="{0AF4B532-5CCC-1847-85F5-CF66B095F63D}" srcOrd="0" destOrd="0" presId="urn:microsoft.com/office/officeart/2016/7/layout/RepeatingBendingProcessNew"/>
    <dgm:cxn modelId="{FB3FE2C6-B6F1-FB42-84D9-366D06358D0A}" type="presOf" srcId="{A1CE0004-BB34-4ED2-8CC0-5D7E1A66D6E4}" destId="{9B7AB3DD-8D1D-E943-ABF7-E50C978E8E3D}" srcOrd="0" destOrd="0" presId="urn:microsoft.com/office/officeart/2016/7/layout/RepeatingBendingProcessNew"/>
    <dgm:cxn modelId="{159494D0-8207-7045-B0B6-16C748B182C8}" type="presOf" srcId="{4D093A1C-6483-40D5-875D-44D098F83892}" destId="{FEF12FD9-1CBC-CD4A-AA3D-62329BCA6D28}" srcOrd="0" destOrd="0" presId="urn:microsoft.com/office/officeart/2016/7/layout/RepeatingBendingProcessNew"/>
    <dgm:cxn modelId="{976A03D4-6C3E-F644-9AE9-2ED4A17D0BF3}" type="presOf" srcId="{83913FFC-C246-4148-88E4-BE98142CF053}" destId="{9A6BDBAA-48DA-0D4C-9F41-926562C167CF}" srcOrd="0" destOrd="0" presId="urn:microsoft.com/office/officeart/2016/7/layout/RepeatingBendingProcessNew"/>
    <dgm:cxn modelId="{0D9F04DA-B629-8E4E-8D5B-F00B8A734B29}" type="presOf" srcId="{661B8593-4A50-4018-A571-570F76378F81}" destId="{4D78B05F-9575-1040-B18C-509355A4AA0B}" srcOrd="1" destOrd="0" presId="urn:microsoft.com/office/officeart/2016/7/layout/RepeatingBendingProcessNew"/>
    <dgm:cxn modelId="{0DF367E7-67C4-E545-99E9-FE1A2CC92E62}" type="presOf" srcId="{23AD3A9D-865C-4C04-A127-0B4E53301ED1}" destId="{9FC6160F-1B3C-CD4D-BA4D-1FCDF725F08D}" srcOrd="0" destOrd="0" presId="urn:microsoft.com/office/officeart/2016/7/layout/RepeatingBendingProcessNew"/>
    <dgm:cxn modelId="{F512FFF4-7084-449A-9DCC-789137AE9F9D}" srcId="{A1CE0004-BB34-4ED2-8CC0-5D7E1A66D6E4}" destId="{23AD3A9D-865C-4C04-A127-0B4E53301ED1}" srcOrd="3" destOrd="0" parTransId="{39F408D7-A3E6-46C1-9A81-24F0953F3436}" sibTransId="{50835D81-00C3-40E5-B525-6C79B54394EA}"/>
    <dgm:cxn modelId="{704E06CD-915E-9644-A006-1A0E42DB61A3}" type="presParOf" srcId="{9B7AB3DD-8D1D-E943-ABF7-E50C978E8E3D}" destId="{FEF12FD9-1CBC-CD4A-AA3D-62329BCA6D28}" srcOrd="0" destOrd="0" presId="urn:microsoft.com/office/officeart/2016/7/layout/RepeatingBendingProcessNew"/>
    <dgm:cxn modelId="{9C1B42FD-391A-D54D-8584-08DEFF581B21}" type="presParOf" srcId="{9B7AB3DD-8D1D-E943-ABF7-E50C978E8E3D}" destId="{26F0449E-2BDF-5C46-BA8A-674C6D8164B4}" srcOrd="1" destOrd="0" presId="urn:microsoft.com/office/officeart/2016/7/layout/RepeatingBendingProcessNew"/>
    <dgm:cxn modelId="{7C2EC721-D69B-D14D-A023-5EDE0407F429}" type="presParOf" srcId="{26F0449E-2BDF-5C46-BA8A-674C6D8164B4}" destId="{3F8725E1-DD4D-DA45-9B31-0696F71502F9}" srcOrd="0" destOrd="0" presId="urn:microsoft.com/office/officeart/2016/7/layout/RepeatingBendingProcessNew"/>
    <dgm:cxn modelId="{4D4B67D1-10CC-8047-9ACC-114FBF307EF5}" type="presParOf" srcId="{9B7AB3DD-8D1D-E943-ABF7-E50C978E8E3D}" destId="{1E51FD57-8FDE-C84A-90E2-0F8A62A35513}" srcOrd="2" destOrd="0" presId="urn:microsoft.com/office/officeart/2016/7/layout/RepeatingBendingProcessNew"/>
    <dgm:cxn modelId="{9DD9F8A3-29BB-ED44-850F-BBAA4F732B16}" type="presParOf" srcId="{9B7AB3DD-8D1D-E943-ABF7-E50C978E8E3D}" destId="{94E98229-E4EA-9348-805E-B8BB8C5C4A90}" srcOrd="3" destOrd="0" presId="urn:microsoft.com/office/officeart/2016/7/layout/RepeatingBendingProcessNew"/>
    <dgm:cxn modelId="{31A54F25-B0BE-3A4C-A4BF-8F19FA1FB48A}" type="presParOf" srcId="{94E98229-E4EA-9348-805E-B8BB8C5C4A90}" destId="{4D78B05F-9575-1040-B18C-509355A4AA0B}" srcOrd="0" destOrd="0" presId="urn:microsoft.com/office/officeart/2016/7/layout/RepeatingBendingProcessNew"/>
    <dgm:cxn modelId="{DB2A8F71-F722-A44A-B8FD-DC48015D713F}" type="presParOf" srcId="{9B7AB3DD-8D1D-E943-ABF7-E50C978E8E3D}" destId="{9A6BDBAA-48DA-0D4C-9F41-926562C167CF}" srcOrd="4" destOrd="0" presId="urn:microsoft.com/office/officeart/2016/7/layout/RepeatingBendingProcessNew"/>
    <dgm:cxn modelId="{73615A4C-F4AA-8446-B36C-6223C205F2A6}" type="presParOf" srcId="{9B7AB3DD-8D1D-E943-ABF7-E50C978E8E3D}" destId="{0AF4B532-5CCC-1847-85F5-CF66B095F63D}" srcOrd="5" destOrd="0" presId="urn:microsoft.com/office/officeart/2016/7/layout/RepeatingBendingProcessNew"/>
    <dgm:cxn modelId="{5DE1EA9D-4B01-2745-8C51-AD41A29D7A5A}" type="presParOf" srcId="{0AF4B532-5CCC-1847-85F5-CF66B095F63D}" destId="{DF06BCFE-3867-5546-8279-80C55E516F49}" srcOrd="0" destOrd="0" presId="urn:microsoft.com/office/officeart/2016/7/layout/RepeatingBendingProcessNew"/>
    <dgm:cxn modelId="{217AF08C-1CFE-6E4B-8AFA-A59B571BAC4F}" type="presParOf" srcId="{9B7AB3DD-8D1D-E943-ABF7-E50C978E8E3D}" destId="{9FC6160F-1B3C-CD4D-BA4D-1FCDF725F08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0BF19-EB40-A448-B82D-C5226A047EED}">
      <dsp:nvSpPr>
        <dsp:cNvPr id="0" name=""/>
        <dsp:cNvSpPr/>
      </dsp:nvSpPr>
      <dsp:spPr>
        <a:xfrm>
          <a:off x="3268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D835-85E3-C740-8860-156BB0992546}">
      <dsp:nvSpPr>
        <dsp:cNvPr id="0" name=""/>
        <dsp:cNvSpPr/>
      </dsp:nvSpPr>
      <dsp:spPr>
        <a:xfrm>
          <a:off x="262580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Enables domain adaptation (e.g., legal, finance, education)</a:t>
          </a:r>
        </a:p>
      </dsp:txBody>
      <dsp:txXfrm>
        <a:off x="305985" y="1309163"/>
        <a:ext cx="2246997" cy="1395157"/>
      </dsp:txXfrm>
    </dsp:sp>
    <dsp:sp modelId="{C7884E0F-5912-A343-A1EF-60489FC69436}">
      <dsp:nvSpPr>
        <dsp:cNvPr id="0" name=""/>
        <dsp:cNvSpPr/>
      </dsp:nvSpPr>
      <dsp:spPr>
        <a:xfrm>
          <a:off x="2855699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F6628-C3C4-ED4D-9E94-459906DDC9A2}">
      <dsp:nvSpPr>
        <dsp:cNvPr id="0" name=""/>
        <dsp:cNvSpPr/>
      </dsp:nvSpPr>
      <dsp:spPr>
        <a:xfrm>
          <a:off x="3115011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Makes models safer and more helpful</a:t>
          </a:r>
        </a:p>
      </dsp:txBody>
      <dsp:txXfrm>
        <a:off x="3158416" y="1309163"/>
        <a:ext cx="2246997" cy="1395157"/>
      </dsp:txXfrm>
    </dsp:sp>
    <dsp:sp modelId="{90903AAC-53E6-3B40-8912-28E910079671}">
      <dsp:nvSpPr>
        <dsp:cNvPr id="0" name=""/>
        <dsp:cNvSpPr/>
      </dsp:nvSpPr>
      <dsp:spPr>
        <a:xfrm>
          <a:off x="5708130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628CE-06FF-644C-9664-06A09614756D}">
      <dsp:nvSpPr>
        <dsp:cNvPr id="0" name=""/>
        <dsp:cNvSpPr/>
      </dsp:nvSpPr>
      <dsp:spPr>
        <a:xfrm>
          <a:off x="5967442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stage before deploying models in production</a:t>
          </a:r>
        </a:p>
      </dsp:txBody>
      <dsp:txXfrm>
        <a:off x="6010847" y="1309163"/>
        <a:ext cx="2246997" cy="1395157"/>
      </dsp:txXfrm>
    </dsp:sp>
    <dsp:sp modelId="{07A2742C-0C37-7349-851F-6157401BC64C}">
      <dsp:nvSpPr>
        <dsp:cNvPr id="0" name=""/>
        <dsp:cNvSpPr/>
      </dsp:nvSpPr>
      <dsp:spPr>
        <a:xfrm>
          <a:off x="8560562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147C3-FC72-A948-A9E7-0E7AAB78BC76}">
      <dsp:nvSpPr>
        <dsp:cNvPr id="0" name=""/>
        <dsp:cNvSpPr/>
      </dsp:nvSpPr>
      <dsp:spPr>
        <a:xfrm>
          <a:off x="8819874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Cheaper than pretraining; accessible to smaller teams</a:t>
          </a:r>
        </a:p>
      </dsp:txBody>
      <dsp:txXfrm>
        <a:off x="8863279" y="1309163"/>
        <a:ext cx="2246997" cy="1395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1E448-A9C0-4019-9572-82BBF39FBCB2}">
      <dsp:nvSpPr>
        <dsp:cNvPr id="0" name=""/>
        <dsp:cNvSpPr/>
      </dsp:nvSpPr>
      <dsp:spPr>
        <a:xfrm>
          <a:off x="647881" y="569645"/>
          <a:ext cx="1454733" cy="14547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ED1F8-6C5E-4B21-AD74-CE3D9F686FA6}">
      <dsp:nvSpPr>
        <dsp:cNvPr id="0" name=""/>
        <dsp:cNvSpPr/>
      </dsp:nvSpPr>
      <dsp:spPr>
        <a:xfrm>
          <a:off x="957906" y="879670"/>
          <a:ext cx="834683" cy="834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D1D8A-0A6F-4F83-B808-EE7882EFECA3}">
      <dsp:nvSpPr>
        <dsp:cNvPr id="0" name=""/>
        <dsp:cNvSpPr/>
      </dsp:nvSpPr>
      <dsp:spPr>
        <a:xfrm>
          <a:off x="182843" y="2477492"/>
          <a:ext cx="23848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Hugging Face</a:t>
          </a:r>
          <a:r>
            <a:rPr lang="en-US" sz="1400" kern="1200" dirty="0"/>
            <a:t>:</a:t>
          </a:r>
          <a:r>
            <a:rPr lang="en-US" sz="1400" kern="1200" cap="none" dirty="0"/>
            <a:t> Explore </a:t>
          </a:r>
          <a:r>
            <a:rPr lang="en-US" sz="1400" kern="1200" cap="none" dirty="0" err="1"/>
            <a:t>Openassistant</a:t>
          </a:r>
          <a:r>
            <a:rPr lang="en-US" sz="1400" kern="1200" cap="none" dirty="0"/>
            <a:t>, </a:t>
          </a:r>
          <a:r>
            <a:rPr lang="en-US" sz="1400" kern="1200" cap="none" dirty="0" err="1"/>
            <a:t>Sharegpt</a:t>
          </a:r>
          <a:r>
            <a:rPr lang="en-US" sz="1400" kern="1200" cap="none" dirty="0"/>
            <a:t>, BAAI/Infinity-instruct</a:t>
          </a:r>
          <a:endParaRPr lang="en-US" sz="1400" kern="1200" dirty="0"/>
        </a:p>
      </dsp:txBody>
      <dsp:txXfrm>
        <a:off x="182843" y="2477492"/>
        <a:ext cx="2384809" cy="720000"/>
      </dsp:txXfrm>
    </dsp:sp>
    <dsp:sp modelId="{3B4C83BB-913B-4D2D-AA06-26E675E18B23}">
      <dsp:nvSpPr>
        <dsp:cNvPr id="0" name=""/>
        <dsp:cNvSpPr/>
      </dsp:nvSpPr>
      <dsp:spPr>
        <a:xfrm>
          <a:off x="3450032" y="569645"/>
          <a:ext cx="1454733" cy="14547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5C977-4605-4E04-83D8-EF6EC63E0475}">
      <dsp:nvSpPr>
        <dsp:cNvPr id="0" name=""/>
        <dsp:cNvSpPr/>
      </dsp:nvSpPr>
      <dsp:spPr>
        <a:xfrm>
          <a:off x="3767607" y="949370"/>
          <a:ext cx="825042" cy="748168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t="-5000" b="-5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0B62C-DA90-4BCE-B777-7E078C1A8DFF}">
      <dsp:nvSpPr>
        <dsp:cNvPr id="0" name=""/>
        <dsp:cNvSpPr/>
      </dsp:nvSpPr>
      <dsp:spPr>
        <a:xfrm>
          <a:off x="2984994" y="2477492"/>
          <a:ext cx="23848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Scale AI</a:t>
          </a:r>
          <a:r>
            <a:rPr lang="en-US" sz="1400" kern="1200" dirty="0"/>
            <a:t>: </a:t>
          </a:r>
          <a:r>
            <a:rPr lang="en-US" sz="1400" kern="1200" cap="none" dirty="0"/>
            <a:t>Commercial, expert-annotated datasets</a:t>
          </a:r>
          <a:endParaRPr lang="en-US" sz="1400" kern="1200" dirty="0"/>
        </a:p>
      </dsp:txBody>
      <dsp:txXfrm>
        <a:off x="2984994" y="2477492"/>
        <a:ext cx="2384809" cy="720000"/>
      </dsp:txXfrm>
    </dsp:sp>
    <dsp:sp modelId="{04F0DC03-1F64-41C5-BBC2-D2A097854AA7}">
      <dsp:nvSpPr>
        <dsp:cNvPr id="0" name=""/>
        <dsp:cNvSpPr/>
      </dsp:nvSpPr>
      <dsp:spPr>
        <a:xfrm>
          <a:off x="6252183" y="569645"/>
          <a:ext cx="1454733" cy="14547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118DD-4949-41E7-A586-423A5F01245E}">
      <dsp:nvSpPr>
        <dsp:cNvPr id="0" name=""/>
        <dsp:cNvSpPr/>
      </dsp:nvSpPr>
      <dsp:spPr>
        <a:xfrm>
          <a:off x="6562208" y="879670"/>
          <a:ext cx="834683" cy="834683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ABBD7-874A-41FB-A7D9-FCEF264BA943}">
      <dsp:nvSpPr>
        <dsp:cNvPr id="0" name=""/>
        <dsp:cNvSpPr/>
      </dsp:nvSpPr>
      <dsp:spPr>
        <a:xfrm>
          <a:off x="5787145" y="2477492"/>
          <a:ext cx="23848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Synthetic Data</a:t>
          </a:r>
          <a:r>
            <a:rPr lang="en-US" sz="1400" kern="1200" dirty="0"/>
            <a:t>: </a:t>
          </a:r>
          <a:r>
            <a:rPr lang="en-US" sz="1400" kern="1200" cap="none" dirty="0"/>
            <a:t>Generated Using Prompt + Model Outputs (Cover In Week 6)</a:t>
          </a:r>
          <a:endParaRPr lang="en-US" sz="1400" kern="1200" dirty="0"/>
        </a:p>
      </dsp:txBody>
      <dsp:txXfrm>
        <a:off x="5787145" y="2477492"/>
        <a:ext cx="2384809" cy="720000"/>
      </dsp:txXfrm>
    </dsp:sp>
    <dsp:sp modelId="{7B88E13F-3195-46E9-B67B-81A57162D857}">
      <dsp:nvSpPr>
        <dsp:cNvPr id="0" name=""/>
        <dsp:cNvSpPr/>
      </dsp:nvSpPr>
      <dsp:spPr>
        <a:xfrm>
          <a:off x="9054334" y="525799"/>
          <a:ext cx="1454733" cy="14547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A7AF2-D445-4D82-A859-8232A5EC68A3}">
      <dsp:nvSpPr>
        <dsp:cNvPr id="0" name=""/>
        <dsp:cNvSpPr/>
      </dsp:nvSpPr>
      <dsp:spPr>
        <a:xfrm>
          <a:off x="9364359" y="879670"/>
          <a:ext cx="834683" cy="834683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882D6-3262-4413-B683-53A530F1429B}">
      <dsp:nvSpPr>
        <dsp:cNvPr id="0" name=""/>
        <dsp:cNvSpPr/>
      </dsp:nvSpPr>
      <dsp:spPr>
        <a:xfrm>
          <a:off x="8589296" y="2477492"/>
          <a:ext cx="23848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Your own scraped &amp; annotated data </a:t>
          </a:r>
          <a:r>
            <a:rPr lang="en-US" sz="1400" kern="1200" dirty="0"/>
            <a:t>(Week 4)</a:t>
          </a:r>
        </a:p>
      </dsp:txBody>
      <dsp:txXfrm>
        <a:off x="8589296" y="2477492"/>
        <a:ext cx="238480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0449E-2BDF-5C46-BA8A-674C6D8164B4}">
      <dsp:nvSpPr>
        <dsp:cNvPr id="0" name=""/>
        <dsp:cNvSpPr/>
      </dsp:nvSpPr>
      <dsp:spPr>
        <a:xfrm>
          <a:off x="2874008" y="348162"/>
          <a:ext cx="304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727"/>
              </a:moveTo>
              <a:lnTo>
                <a:pt x="1537480" y="47727"/>
              </a:lnTo>
              <a:lnTo>
                <a:pt x="1537480" y="45720"/>
              </a:lnTo>
              <a:lnTo>
                <a:pt x="304076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7605" y="388944"/>
        <a:ext cx="153568" cy="9875"/>
      </dsp:txXfrm>
    </dsp:sp>
    <dsp:sp modelId="{FEF12FD9-1CBC-CD4A-AA3D-62329BCA6D28}">
      <dsp:nvSpPr>
        <dsp:cNvPr id="0" name=""/>
        <dsp:cNvSpPr/>
      </dsp:nvSpPr>
      <dsp:spPr>
        <a:xfrm>
          <a:off x="0" y="32743"/>
          <a:ext cx="2875808" cy="726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195" tIns="220637" rIns="210195" bIns="22063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Freeze original model weights</a:t>
          </a:r>
        </a:p>
      </dsp:txBody>
      <dsp:txXfrm>
        <a:off x="0" y="32743"/>
        <a:ext cx="2875808" cy="726293"/>
      </dsp:txXfrm>
    </dsp:sp>
    <dsp:sp modelId="{94E98229-E4EA-9348-805E-B8BB8C5C4A90}">
      <dsp:nvSpPr>
        <dsp:cNvPr id="0" name=""/>
        <dsp:cNvSpPr/>
      </dsp:nvSpPr>
      <dsp:spPr>
        <a:xfrm>
          <a:off x="1430526" y="740083"/>
          <a:ext cx="5823327" cy="927882"/>
        </a:xfrm>
        <a:custGeom>
          <a:avLst/>
          <a:gdLst/>
          <a:ahLst/>
          <a:cxnLst/>
          <a:rect l="0" t="0" r="0" b="0"/>
          <a:pathLst>
            <a:path>
              <a:moveTo>
                <a:pt x="5823327" y="0"/>
              </a:moveTo>
              <a:lnTo>
                <a:pt x="5823327" y="481041"/>
              </a:lnTo>
              <a:lnTo>
                <a:pt x="0" y="481041"/>
              </a:lnTo>
              <a:lnTo>
                <a:pt x="0" y="9278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94648" y="1199086"/>
        <a:ext cx="295084" cy="9875"/>
      </dsp:txXfrm>
    </dsp:sp>
    <dsp:sp modelId="{1E51FD57-8FDE-C84A-90E2-0F8A62A35513}">
      <dsp:nvSpPr>
        <dsp:cNvPr id="0" name=""/>
        <dsp:cNvSpPr/>
      </dsp:nvSpPr>
      <dsp:spPr>
        <a:xfrm>
          <a:off x="5947169" y="45882"/>
          <a:ext cx="2613369" cy="69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195" tIns="220637" rIns="210195" bIns="22063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Inject low-rank matrices into attention and FFN layers</a:t>
          </a:r>
        </a:p>
      </dsp:txBody>
      <dsp:txXfrm>
        <a:off x="5947169" y="45882"/>
        <a:ext cx="2613369" cy="696000"/>
      </dsp:txXfrm>
    </dsp:sp>
    <dsp:sp modelId="{0AF4B532-5CCC-1847-85F5-CF66B095F63D}">
      <dsp:nvSpPr>
        <dsp:cNvPr id="0" name=""/>
        <dsp:cNvSpPr/>
      </dsp:nvSpPr>
      <dsp:spPr>
        <a:xfrm>
          <a:off x="2859252" y="2016956"/>
          <a:ext cx="30879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61094" y="45720"/>
              </a:lnTo>
              <a:lnTo>
                <a:pt x="1561094" y="46852"/>
              </a:lnTo>
              <a:lnTo>
                <a:pt x="3087989" y="4685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25282" y="2057738"/>
        <a:ext cx="155929" cy="9875"/>
      </dsp:txXfrm>
    </dsp:sp>
    <dsp:sp modelId="{9A6BDBAA-48DA-0D4C-9F41-926562C167CF}">
      <dsp:nvSpPr>
        <dsp:cNvPr id="0" name=""/>
        <dsp:cNvSpPr/>
      </dsp:nvSpPr>
      <dsp:spPr>
        <a:xfrm>
          <a:off x="0" y="1700365"/>
          <a:ext cx="2861052" cy="724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195" tIns="220637" rIns="210195" bIns="22063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Train only </a:t>
          </a:r>
          <a:r>
            <a:rPr lang="en-US" sz="1200" kern="1200" dirty="0" err="1"/>
            <a:t>LoRA</a:t>
          </a:r>
          <a:r>
            <a:rPr lang="en-US" sz="1200" kern="1200" dirty="0"/>
            <a:t> matrices</a:t>
          </a:r>
        </a:p>
      </dsp:txBody>
      <dsp:txXfrm>
        <a:off x="0" y="1700365"/>
        <a:ext cx="2861052" cy="724620"/>
      </dsp:txXfrm>
    </dsp:sp>
    <dsp:sp modelId="{9FC6160F-1B3C-CD4D-BA4D-1FCDF725F08D}">
      <dsp:nvSpPr>
        <dsp:cNvPr id="0" name=""/>
        <dsp:cNvSpPr/>
      </dsp:nvSpPr>
      <dsp:spPr>
        <a:xfrm>
          <a:off x="5979641" y="1697959"/>
          <a:ext cx="2620833" cy="731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195" tIns="220637" rIns="210195" bIns="22063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Add minimal parameters and computation</a:t>
          </a:r>
        </a:p>
      </dsp:txBody>
      <dsp:txXfrm>
        <a:off x="5979641" y="1697959"/>
        <a:ext cx="2620833" cy="731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8DB15-D16F-C747-A579-C31EF58A6C4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95BD7-0451-224B-8710-40201F9AD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2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95BD7-0451-224B-8710-40201F9ADC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4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95BD7-0451-224B-8710-40201F9ADC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7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95BD7-0451-224B-8710-40201F9ADC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9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95BD7-0451-224B-8710-40201F9ADC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9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4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9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3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2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4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7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5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speed.ai/training/" TargetMode="External"/><Relationship Id="rId2" Type="http://schemas.openxmlformats.org/officeDocument/2006/relationships/hyperlink" Target="https://huggingface.co/docs/diffusers/training/lo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106.09685" TargetMode="External"/><Relationship Id="rId4" Type="http://schemas.openxmlformats.org/officeDocument/2006/relationships/hyperlink" Target="https://github.com/huggingface/tr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gi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idoro/qlora" TargetMode="External"/><Relationship Id="rId2" Type="http://schemas.openxmlformats.org/officeDocument/2006/relationships/hyperlink" Target="https://github.com/huggingface/pef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8B129F-46AD-3B04-383C-E758CFDF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98" b="38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47F9B-841C-D0BA-B66C-883E3D228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1580"/>
            <a:ext cx="8196431" cy="960120"/>
          </a:xfrm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/>
              <a:t>Week 5 - Supervised Fine-Tuning (SFT) I</a:t>
            </a:r>
            <a:endParaRPr lang="en-US" sz="3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F1017-1E9F-787B-E563-4F374C2A6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4503" y="5731580"/>
            <a:ext cx="3392781" cy="960120"/>
          </a:xfrm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1900" i="1"/>
              <a:t>Machine Learning Engineer in the Generative AI Era</a:t>
            </a:r>
            <a:br>
              <a:rPr lang="en-US" sz="1900"/>
            </a:b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320544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3838-5584-A27D-F04E-32488F7D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LoRA</a:t>
            </a:r>
            <a:r>
              <a:rPr lang="en-US" b="1" dirty="0"/>
              <a:t>, QLoRA, </a:t>
            </a:r>
            <a:r>
              <a:rPr lang="en-US" b="1" dirty="0" err="1"/>
              <a:t>LowRA</a:t>
            </a:r>
            <a:r>
              <a:rPr lang="en-US" b="1" dirty="0"/>
              <a:t> – What's Different?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1888F-35B9-8587-DFE4-46626A03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LoRA</a:t>
            </a:r>
            <a:r>
              <a:rPr lang="en-US" dirty="0"/>
              <a:t>: Fast and light add-on training – great for quick model adaptations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QLoRA</a:t>
            </a:r>
            <a:r>
              <a:rPr lang="en-US" dirty="0"/>
              <a:t>: Uses quantized weights (4-bit) – helps train large models on small GPUs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LowRA</a:t>
            </a:r>
            <a:r>
              <a:rPr lang="en-US" dirty="0"/>
              <a:t>: Latest method (2025) – even lower memory (&lt;2-bit), suitable for ultra-constrained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8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2027-004B-6FCA-BB22-8AE32E76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Tools for SFT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7257-1C54-E51C-83F5-9EB52708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DeepSpeed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ZeRO</a:t>
            </a:r>
            <a:r>
              <a:rPr lang="en-US" dirty="0"/>
              <a:t> Offloading: Spread model memory across multiple GPUs to handle large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Mixed-Precision Training (FP16/8): Speeds up training and reduces memory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Gradient Accumulation: Combines gradients across mini-batches to simulate large batch sizes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Hugging Face TRL (Transformer Reinforcement Learning)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SFTTrainer</a:t>
            </a:r>
            <a:r>
              <a:rPr lang="en-US" dirty="0"/>
              <a:t>: For supervised fine-tuning with </a:t>
            </a:r>
            <a:r>
              <a:rPr lang="en-US" dirty="0" err="1"/>
              <a:t>ChatML</a:t>
            </a:r>
            <a:r>
              <a:rPr lang="en-US" dirty="0"/>
              <a:t>-style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RewardTrainer</a:t>
            </a:r>
            <a:r>
              <a:rPr lang="en-US" dirty="0"/>
              <a:t>, </a:t>
            </a:r>
            <a:r>
              <a:rPr lang="en-US" dirty="0" err="1"/>
              <a:t>DPOTrainer</a:t>
            </a:r>
            <a:r>
              <a:rPr lang="en-US" dirty="0"/>
              <a:t>: For preference learning (covered in Weeks 6–7)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E11E-B585-9814-CB0A-521A9A18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 for Fine-tuning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8BD7-7759-F4C7-AC78-5D463510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</a:t>
            </a:r>
            <a:r>
              <a:rPr lang="en-US" dirty="0"/>
              <a:t>: meta-llama/Meta-Llama-3-8B-Instruct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</a:t>
            </a:r>
            <a:r>
              <a:rPr lang="en-US" dirty="0"/>
              <a:t>: </a:t>
            </a:r>
            <a:r>
              <a:rPr lang="en-US" dirty="0" err="1"/>
              <a:t>openassistant</a:t>
            </a:r>
            <a:r>
              <a:rPr lang="en-US" dirty="0"/>
              <a:t>-guanaco, alpaca-cleaned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Format data to </a:t>
            </a:r>
            <a:r>
              <a:rPr lang="en-US" dirty="0" err="1"/>
              <a:t>ChatML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peft</a:t>
            </a:r>
            <a:r>
              <a:rPr lang="en-US" dirty="0"/>
              <a:t>, transformers, </a:t>
            </a:r>
            <a:r>
              <a:rPr lang="en-US" dirty="0" err="1"/>
              <a:t>trl</a:t>
            </a:r>
            <a:r>
              <a:rPr lang="en-US" dirty="0"/>
              <a:t>, </a:t>
            </a:r>
            <a:r>
              <a:rPr lang="en-US" dirty="0" err="1"/>
              <a:t>deepspeed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8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B0D5-E12C-F377-775C-AFE90160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12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GPU Infrastructure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9D32-9CFD-F9DA-013C-C5ADEFAE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fine-tuning exercises (</a:t>
            </a:r>
            <a:r>
              <a:rPr lang="en-US" dirty="0" err="1"/>
              <a:t>LoRA</a:t>
            </a:r>
            <a:r>
              <a:rPr lang="en-US" dirty="0"/>
              <a:t>, QLoRA, </a:t>
            </a:r>
            <a:r>
              <a:rPr lang="en-US" dirty="0" err="1"/>
              <a:t>LowRA</a:t>
            </a:r>
            <a:r>
              <a:rPr lang="en-US" dirty="0"/>
              <a:t>) will be run on InferenceAI GPUs</a:t>
            </a:r>
          </a:p>
          <a:p>
            <a:r>
              <a:rPr lang="en-US" dirty="0"/>
              <a:t>Recommended: A100 80GB or H100 GPUs per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Account setup guide will be shared via lecture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Finetuning time: ~30 min for </a:t>
            </a:r>
            <a:r>
              <a:rPr lang="en-US" dirty="0" err="1"/>
              <a:t>LoRA</a:t>
            </a:r>
            <a:r>
              <a:rPr lang="en-US" dirty="0"/>
              <a:t>; ~2 </a:t>
            </a:r>
            <a:r>
              <a:rPr lang="en-US" dirty="0" err="1"/>
              <a:t>hrs</a:t>
            </a:r>
            <a:r>
              <a:rPr lang="en-US" dirty="0"/>
              <a:t> for full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 with </a:t>
            </a:r>
            <a:r>
              <a:rPr lang="en-US" dirty="0" err="1"/>
              <a:t>wandb</a:t>
            </a:r>
            <a:r>
              <a:rPr lang="en-US" dirty="0"/>
              <a:t>, </a:t>
            </a:r>
            <a:r>
              <a:rPr lang="en-US" dirty="0" err="1"/>
              <a:t>tensorboard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2025 ECEDHA Annual Conference and ECExpo">
            <a:extLst>
              <a:ext uri="{FF2B5EF4-FFF2-40B4-BE49-F238E27FC236}">
                <a16:creationId xmlns:a16="http://schemas.microsoft.com/office/drawing/2014/main" id="{AF21A8D5-6D6E-B7D8-736A-B145901A1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78408"/>
            <a:ext cx="5499513" cy="11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7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192F-29DE-EBFE-C7E1-8478538F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035449"/>
          </a:xfrm>
        </p:spPr>
        <p:txBody>
          <a:bodyPr>
            <a:noAutofit/>
          </a:bodyPr>
          <a:lstStyle/>
          <a:p>
            <a:r>
              <a:rPr lang="en-US" sz="3600" b="1" dirty="0"/>
              <a:t>Project 5 - Hands-On Tasks</a:t>
            </a:r>
            <a:r>
              <a:rPr lang="en-US" sz="3600" dirty="0"/>
              <a:t> </a:t>
            </a:r>
            <a:r>
              <a:rPr lang="en-US" sz="3600" b="1" dirty="0"/>
              <a:t>Challenging Project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6B73-354A-52CC-D322-95E22EA70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2252036"/>
            <a:ext cx="11155680" cy="37673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 1</a:t>
            </a:r>
            <a:r>
              <a:rPr lang="en-US" dirty="0"/>
              <a:t>: Select Hugging Face dataset, convert to </a:t>
            </a:r>
            <a:r>
              <a:rPr lang="en-US" dirty="0" err="1"/>
              <a:t>ChatML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 2</a:t>
            </a:r>
            <a:r>
              <a:rPr lang="en-US" dirty="0"/>
              <a:t>: </a:t>
            </a:r>
            <a:r>
              <a:rPr lang="en-US" dirty="0" err="1"/>
              <a:t>LoRA</a:t>
            </a:r>
            <a:r>
              <a:rPr lang="en-US" dirty="0"/>
              <a:t> finetuning (~30 min run)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 3</a:t>
            </a:r>
            <a:r>
              <a:rPr lang="en-US" dirty="0"/>
              <a:t>: Full finetuning (~2hr run), compare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Metrics: loss, accuracy, eval on new prompts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1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D6AE-55B4-11FE-1546-DEC9FF2B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Criteria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30BD-1F13-F5CA-2462-F45D54A92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Correct formatting &amp;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GPU setup &amp; logs (</a:t>
            </a:r>
            <a:r>
              <a:rPr lang="en-US" dirty="0" err="1"/>
              <a:t>InferenceAI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Hyperparameter tuning: LR, epochs, batch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 report: </a:t>
            </a:r>
            <a:r>
              <a:rPr lang="en-US" dirty="0" err="1"/>
              <a:t>LoRA</a:t>
            </a:r>
            <a:r>
              <a:rPr lang="en-US" dirty="0"/>
              <a:t> vs Full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Bonus: try </a:t>
            </a:r>
            <a:r>
              <a:rPr lang="en-US" dirty="0" err="1"/>
              <a:t>QLoRA</a:t>
            </a:r>
            <a:r>
              <a:rPr lang="en-US" dirty="0"/>
              <a:t> or 2-bit </a:t>
            </a:r>
            <a:r>
              <a:rPr lang="en-US" dirty="0" err="1"/>
              <a:t>LowRA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9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3019-F568-DFCE-7F1E-661D1BFA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RAG vs. Fine-Tuning - Comparison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945C09-B0E5-35DF-65C4-396B13DB6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640671"/>
              </p:ext>
            </p:extLst>
          </p:nvPr>
        </p:nvGraphicFramePr>
        <p:xfrm>
          <a:off x="520700" y="2578100"/>
          <a:ext cx="111569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557">
                  <a:extLst>
                    <a:ext uri="{9D8B030D-6E8A-4147-A177-3AD203B41FA5}">
                      <a16:colId xmlns:a16="http://schemas.microsoft.com/office/drawing/2014/main" val="4198710466"/>
                    </a:ext>
                  </a:extLst>
                </a:gridCol>
                <a:gridCol w="4717143">
                  <a:extLst>
                    <a:ext uri="{9D8B030D-6E8A-4147-A177-3AD203B41FA5}">
                      <a16:colId xmlns:a16="http://schemas.microsoft.com/office/drawing/2014/main" val="691919829"/>
                    </a:ext>
                  </a:extLst>
                </a:gridCol>
                <a:gridCol w="4667249">
                  <a:extLst>
                    <a:ext uri="{9D8B030D-6E8A-4147-A177-3AD203B41FA5}">
                      <a16:colId xmlns:a16="http://schemas.microsoft.com/office/drawing/2014/main" val="1209435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Retrieval-Augmented Generation (RAG)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Supervised Fine-Tuning (SFT)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00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How it 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Retrieves up-to-date info to augment prompts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Specializes model using labeled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2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Strengths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Transparent, dynamic, sources 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Influences model behavior, faster inference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2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Weaknesses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Does not change model weights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Cutoff after training, static knowledge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Best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Changing data, explainability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Domain expertise, task alignment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16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Combo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when paired with fine-tuning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dynamic + specialized reasoning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94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198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C1E6-E5C6-1022-0BA3-11E74809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Wrap-Up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237-3C60-EE19-72C4-E42D74642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SFT is foundational for task-specific model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LoRA</a:t>
            </a:r>
            <a:r>
              <a:rPr lang="en-US" dirty="0"/>
              <a:t> makes fine-tuning accessible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modern toolchains (TRL, </a:t>
            </a:r>
            <a:r>
              <a:rPr lang="en-US" dirty="0" err="1"/>
              <a:t>DeepSpeed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 prepping your data today!</a:t>
            </a:r>
          </a:p>
        </p:txBody>
      </p:sp>
    </p:spTree>
    <p:extLst>
      <p:ext uri="{BB962C8B-B14F-4D97-AF65-F5344CB8AC3E}">
        <p14:creationId xmlns:p14="http://schemas.microsoft.com/office/powerpoint/2010/main" val="3883759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0E4E-B1BF-453A-6129-49A1E90A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311A-5274-1ECD-1024-338A688C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Hugging Face LoRA Guide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DeepSpeed Docs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TRL Package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LoRA Paper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96F6-56E7-0609-F924-370526E9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Week - SFT Part II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386C-D589-9957-504D-65BFC50D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Synthetic data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diversity &amp;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LLMs as judges (Elo, Rejection Sampling)</a:t>
            </a:r>
          </a:p>
        </p:txBody>
      </p:sp>
    </p:spTree>
    <p:extLst>
      <p:ext uri="{BB962C8B-B14F-4D97-AF65-F5344CB8AC3E}">
        <p14:creationId xmlns:p14="http://schemas.microsoft.com/office/powerpoint/2010/main" val="389715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DAF9-C50E-AC68-8E17-0FB7A51D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929115"/>
          </a:xfrm>
        </p:spPr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0115-B712-A32D-C942-5F68E1496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858" y="2073058"/>
            <a:ext cx="10061030" cy="42728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SFT?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Get SFT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ChatML</a:t>
            </a:r>
            <a:r>
              <a:rPr lang="en-US" dirty="0"/>
              <a:t>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Fine-Tuning Approaches: Full vs. </a:t>
            </a:r>
            <a:r>
              <a:rPr lang="en-US" dirty="0" err="1"/>
              <a:t>LoRA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Tools: </a:t>
            </a:r>
            <a:r>
              <a:rPr lang="en-US" dirty="0" err="1"/>
              <a:t>DeepSpeed</a:t>
            </a:r>
            <a:r>
              <a:rPr lang="en-US" dirty="0"/>
              <a:t> &amp; TRL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5 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92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7DE4-D576-6880-379F-DE448C0D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751" y="3271665"/>
            <a:ext cx="11155680" cy="14630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227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7EB2-177F-8F1D-03F3-E801BD78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/>
              <a:t>What is Supervised Fine-Tuning (SFT)</a:t>
            </a:r>
            <a:br>
              <a:rPr lang="en-US" sz="3100"/>
            </a:br>
            <a:endParaRPr lang="en-US" sz="31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CEEE-174B-950D-B39A-5B2EF571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3640" cy="37673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Adapting a pre-trained LLM to a specific downstream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labeled input-output pairs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Bridges the gap between general language modeling and task-specific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 of the alignment pipeline (Pretraining → SFT → RLHF)</a:t>
            </a:r>
          </a:p>
          <a:p>
            <a:endParaRPr lang="en-US" dirty="0"/>
          </a:p>
        </p:txBody>
      </p:sp>
      <p:pic>
        <p:nvPicPr>
          <p:cNvPr id="5" name="Picture 4" descr="A diagram of a data flow&#10;&#10;Description automatically generated">
            <a:extLst>
              <a:ext uri="{FF2B5EF4-FFF2-40B4-BE49-F238E27FC236}">
                <a16:creationId xmlns:a16="http://schemas.microsoft.com/office/drawing/2014/main" id="{7C5DAF1D-1428-B82E-8DB6-9502C79F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948" y="1454397"/>
            <a:ext cx="4364590" cy="47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D7639-B4C3-6087-CADF-A31ED239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b="1" dirty="0"/>
              <a:t>Why SFT Matters</a:t>
            </a:r>
            <a:br>
              <a:rPr lang="en-US" dirty="0"/>
            </a:b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1240743-C86C-EF31-CF7A-1459E9FE8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072043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037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D1906-C629-8C64-EE7B-9105B24F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b="1" dirty="0"/>
              <a:t>Where to Get SFT Data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9F3A14-F77C-662E-E440-9CEC222F0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609862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649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0774-65B7-C19B-DA59-93EC3653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ChatML</a:t>
            </a:r>
            <a:r>
              <a:rPr lang="en-US" b="1" dirty="0"/>
              <a:t> Format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E27A-F1C2-9D67-03EE-169A7583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Structure:</a:t>
            </a:r>
          </a:p>
          <a:p>
            <a:pPr marL="457200" lvl="1" indent="0">
              <a:buNone/>
            </a:pPr>
            <a:r>
              <a:rPr lang="en-US" dirty="0"/>
              <a:t>[</a:t>
            </a:r>
          </a:p>
          <a:p>
            <a:pPr marL="457200" lvl="1" indent="0">
              <a:buNone/>
            </a:pPr>
            <a:r>
              <a:rPr lang="en-US" dirty="0"/>
              <a:t> {"role": "system", "content": "You are a helpful assistant."}, </a:t>
            </a:r>
          </a:p>
          <a:p>
            <a:pPr marL="457200" lvl="1" indent="0">
              <a:buNone/>
            </a:pPr>
            <a:r>
              <a:rPr lang="en-US" dirty="0"/>
              <a:t> {"role": "user", "content": "What is </a:t>
            </a:r>
            <a:r>
              <a:rPr lang="en-US" dirty="0" err="1"/>
              <a:t>LoRA</a:t>
            </a:r>
            <a:r>
              <a:rPr lang="en-US" dirty="0"/>
              <a:t>?"},</a:t>
            </a:r>
          </a:p>
          <a:p>
            <a:pPr marL="457200" lvl="1" indent="0">
              <a:buNone/>
            </a:pPr>
            <a:r>
              <a:rPr lang="en-US" dirty="0"/>
              <a:t> {"role": "assistant", "content": "</a:t>
            </a:r>
            <a:r>
              <a:rPr lang="en-US" dirty="0" err="1"/>
              <a:t>LoRA</a:t>
            </a:r>
            <a:r>
              <a:rPr lang="en-US" dirty="0"/>
              <a:t> stands for Low-Rank Adaptation..."} </a:t>
            </a:r>
          </a:p>
          <a:p>
            <a:pPr marL="457200" lvl="1" indent="0">
              <a:buNone/>
            </a:pPr>
            <a:r>
              <a:rPr lang="en-US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Required for models like </a:t>
            </a:r>
            <a:r>
              <a:rPr lang="en-US" dirty="0" err="1"/>
              <a:t>LLaMA</a:t>
            </a:r>
            <a:r>
              <a:rPr lang="en-US" dirty="0"/>
              <a:t> 3/4, GPT-4-style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Encourages multi-turn formatting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7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90220-8EE8-9833-9F9D-57C9D008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r>
              <a:rPr lang="en-US" sz="4100" b="1"/>
              <a:t>Fine-Tuning Approaches</a:t>
            </a:r>
            <a:br>
              <a:rPr lang="en-US" sz="4100"/>
            </a:br>
            <a:endParaRPr lang="en-US" sz="4100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F1D8-DBA1-4A11-8509-9E5E79917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196564"/>
            <a:ext cx="6263640" cy="37673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Full Fine-Tuning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model weights are updated: Imagine the model is a giant LEGO robot. Full fine-tuning means we take apart all its pieces and rebuild them to perform a new trick.</a:t>
            </a:r>
          </a:p>
          <a:p>
            <a:pPr lvl="1"/>
            <a:r>
              <a:rPr lang="en-US" dirty="0"/>
              <a:t>Highest resource usage</a:t>
            </a:r>
          </a:p>
          <a:p>
            <a:pPr lvl="1"/>
            <a:r>
              <a:rPr lang="en-US" dirty="0"/>
              <a:t>Maximum performance improvement potential</a:t>
            </a:r>
          </a:p>
          <a:p>
            <a:r>
              <a:rPr lang="en-US" b="1" dirty="0" err="1"/>
              <a:t>LoRA</a:t>
            </a:r>
            <a:r>
              <a:rPr lang="en-US" b="1" dirty="0"/>
              <a:t> (Low-Rank Adaptation)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Inserted trainable rank-decomposition matrices: Instead of rebuilding the whole robot, we just </a:t>
            </a:r>
            <a:r>
              <a:rPr lang="en-US" i="1" dirty="0"/>
              <a:t>add a few new small parts</a:t>
            </a:r>
            <a:r>
              <a:rPr lang="en-US" dirty="0"/>
              <a:t> (tiny LEGO bricks) on top of what’s already there. These small parts are like special sunglasses or a new hat that tell the robot how to act in a certain way.</a:t>
            </a:r>
          </a:p>
          <a:p>
            <a:pPr lvl="1"/>
            <a:r>
              <a:rPr lang="en-US" dirty="0"/>
              <a:t>Updates ~0.1% of model parameters</a:t>
            </a:r>
          </a:p>
          <a:p>
            <a:pPr lvl="1"/>
            <a:r>
              <a:rPr lang="en-US" dirty="0"/>
              <a:t>Efficient, fast, lightweight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31ABEA-A5F9-FA87-9A09-9B535453E8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5" r="-1077" b="34171"/>
          <a:stretch/>
        </p:blipFill>
        <p:spPr bwMode="auto">
          <a:xfrm>
            <a:off x="7156179" y="2022952"/>
            <a:ext cx="4411608" cy="31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46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42FF-A66E-6A66-9383-D7080861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LoRA</a:t>
            </a:r>
            <a:r>
              <a:rPr lang="en-US" b="1" dirty="0"/>
              <a:t> - How It Works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126" name="Content Placeholder 2">
            <a:extLst>
              <a:ext uri="{FF2B5EF4-FFF2-40B4-BE49-F238E27FC236}">
                <a16:creationId xmlns:a16="http://schemas.microsoft.com/office/drawing/2014/main" id="{371FDC9B-DBFD-9465-4867-789CE22A3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654551"/>
              </p:ext>
            </p:extLst>
          </p:nvPr>
        </p:nvGraphicFramePr>
        <p:xfrm>
          <a:off x="611279" y="4121064"/>
          <a:ext cx="8864661" cy="2448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F9EE3B-07C5-1763-1BCA-73252FC6AC65}"/>
              </a:ext>
            </a:extLst>
          </p:cNvPr>
          <p:cNvSpPr txBox="1"/>
          <p:nvPr/>
        </p:nvSpPr>
        <p:spPr>
          <a:xfrm>
            <a:off x="449371" y="1709928"/>
            <a:ext cx="60970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Spectral"/>
              </a:rPr>
              <a:t>The core idea is to decompose the weight matrices (some or all) of the original model into low-rank matrices and train them instead.</a:t>
            </a:r>
          </a:p>
          <a:p>
            <a:pPr algn="l"/>
            <a:endParaRPr lang="en-US" b="0" i="0" dirty="0">
              <a:effectLst/>
              <a:latin typeface="Spectral"/>
            </a:endParaRPr>
          </a:p>
          <a:p>
            <a:pPr algn="l"/>
            <a:r>
              <a:rPr lang="en-US" b="0" i="0" dirty="0">
                <a:effectLst/>
                <a:latin typeface="Spectral"/>
              </a:rPr>
              <a:t>For instance, in the graphic on the right side, the bottom network represents the large pre-trained model, and the top network represents the model with </a:t>
            </a:r>
            <a:r>
              <a:rPr lang="en-US" b="0" i="0" dirty="0" err="1">
                <a:effectLst/>
                <a:latin typeface="Spectral"/>
              </a:rPr>
              <a:t>LoRA</a:t>
            </a:r>
            <a:r>
              <a:rPr lang="en-US" b="0" i="0" dirty="0">
                <a:effectLst/>
                <a:latin typeface="Spectral"/>
              </a:rPr>
              <a:t> layers.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B00E87F-1803-718D-426F-1D29702AA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33" y="1193579"/>
            <a:ext cx="5131796" cy="249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36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339C-D696-328D-696B-0880A434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Recent Advancements in </a:t>
            </a:r>
            <a:r>
              <a:rPr lang="en-US" b="1" dirty="0" err="1"/>
              <a:t>LoRA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F4AC-3614-2A33-AF8D-F596899C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207" y="1709928"/>
            <a:ext cx="10808585" cy="25363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QLoRA (Quantized </a:t>
            </a:r>
            <a:r>
              <a:rPr lang="en-US" b="1" dirty="0" err="1"/>
              <a:t>LoRA</a:t>
            </a:r>
            <a:r>
              <a:rPr lang="en-US" b="1" dirty="0"/>
              <a:t>)</a:t>
            </a:r>
            <a:r>
              <a:rPr lang="en-US" dirty="0"/>
              <a:t>: Imagine you have a coloring book. Normally, you'd use 16 crayons (16-bit precision). But what if you only had 4 crayons? QLoRA trains models using just 4-bit "crayons" to save space while still coloring nicely. It makes training large models possible even on smaller GPUs.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LowRA</a:t>
            </a:r>
            <a:r>
              <a:rPr lang="en-US" b="1" dirty="0"/>
              <a:t> (2025)</a:t>
            </a:r>
            <a:r>
              <a:rPr lang="en-US" dirty="0"/>
              <a:t>: This is like using extra-mini crayons—fewer than 2 bits! It's a brand-new method that makes your model </a:t>
            </a:r>
            <a:r>
              <a:rPr lang="en-US" i="1" dirty="0"/>
              <a:t>super</a:t>
            </a:r>
            <a:r>
              <a:rPr lang="en-US" dirty="0"/>
              <a:t> compact. It's not perfect, but it's great when you really want to save memory.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improvements let us train models like </a:t>
            </a:r>
            <a:r>
              <a:rPr lang="en-US" dirty="0" err="1"/>
              <a:t>LLaMA</a:t>
            </a:r>
            <a:r>
              <a:rPr lang="en-US" dirty="0"/>
              <a:t> 3 or Mistral on laptops or cloud GPUs without needing supercomputers.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50974-5AA2-72FA-9DE5-0803D5841C0F}"/>
              </a:ext>
            </a:extLst>
          </p:cNvPr>
          <p:cNvSpPr txBox="1"/>
          <p:nvPr/>
        </p:nvSpPr>
        <p:spPr>
          <a:xfrm>
            <a:off x="521208" y="4716700"/>
            <a:ext cx="104390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Tools that help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PEFT:</a:t>
            </a:r>
            <a:r>
              <a:rPr lang="en-US" dirty="0"/>
              <a:t> Easily add </a:t>
            </a:r>
            <a:r>
              <a:rPr lang="en-US" dirty="0" err="1"/>
              <a:t>LoRA</a:t>
            </a:r>
            <a:r>
              <a:rPr lang="en-US" dirty="0"/>
              <a:t> to Hugging Face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QLoRA</a:t>
            </a:r>
            <a:r>
              <a:rPr lang="en-US" dirty="0"/>
              <a:t>: Compresses your model smartly while keeping it useful</a:t>
            </a:r>
          </a:p>
          <a:p>
            <a:pPr lvl="1"/>
            <a:endParaRPr lang="en-US" dirty="0"/>
          </a:p>
          <a:p>
            <a:r>
              <a:rPr lang="en-US" b="1" dirty="0"/>
              <a:t>Why it matters</a:t>
            </a:r>
            <a:r>
              <a:rPr lang="en-US" dirty="0"/>
              <a:t>: These tricks make it possible for students, researchers, and small teams to fine-tune powerful LLMs without spending thousands on GPUs! We will performer those tool in the code lecture with Inference AI GPU</a:t>
            </a:r>
          </a:p>
        </p:txBody>
      </p:sp>
    </p:spTree>
    <p:extLst>
      <p:ext uri="{BB962C8B-B14F-4D97-AF65-F5344CB8AC3E}">
        <p14:creationId xmlns:p14="http://schemas.microsoft.com/office/powerpoint/2010/main" val="420785491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13782</TotalTime>
  <Words>1081</Words>
  <Application>Microsoft Macintosh PowerPoint</Application>
  <PresentationFormat>Widescreen</PresentationFormat>
  <Paragraphs>132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Spectral</vt:lpstr>
      <vt:lpstr>Aptos</vt:lpstr>
      <vt:lpstr>Arial</vt:lpstr>
      <vt:lpstr>Bierstadt</vt:lpstr>
      <vt:lpstr>GestaltVTI</vt:lpstr>
      <vt:lpstr>Week 5 - Supervised Fine-Tuning (SFT) I</vt:lpstr>
      <vt:lpstr>Agenda:</vt:lpstr>
      <vt:lpstr>What is Supervised Fine-Tuning (SFT) </vt:lpstr>
      <vt:lpstr>Why SFT Matters </vt:lpstr>
      <vt:lpstr>Where to Get SFT Data </vt:lpstr>
      <vt:lpstr>ChatML Format </vt:lpstr>
      <vt:lpstr>Fine-Tuning Approaches </vt:lpstr>
      <vt:lpstr>LoRA - How It Works </vt:lpstr>
      <vt:lpstr>Recent Advancements in LoRA </vt:lpstr>
      <vt:lpstr>LoRA, QLoRA, LowRA – What's Different?</vt:lpstr>
      <vt:lpstr>Key Tools for SFT</vt:lpstr>
      <vt:lpstr>Setup for Fine-tuning </vt:lpstr>
      <vt:lpstr>GPU Infrastructure </vt:lpstr>
      <vt:lpstr>Project 5 - Hands-On Tasks Challenging Project </vt:lpstr>
      <vt:lpstr>Evaluation Criteria </vt:lpstr>
      <vt:lpstr>RAG vs. Fine-Tuning - Comparison </vt:lpstr>
      <vt:lpstr>Wrap-Up </vt:lpstr>
      <vt:lpstr>Resources </vt:lpstr>
      <vt:lpstr>Next Week - SFT Part II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5 - Supervised Fine-Tuning (SFT) I</dc:title>
  <dc:creator>Quanliang Lai</dc:creator>
  <cp:lastModifiedBy>Quanliang Lai</cp:lastModifiedBy>
  <cp:revision>2</cp:revision>
  <dcterms:created xsi:type="dcterms:W3CDTF">2025-05-12T01:55:55Z</dcterms:created>
  <dcterms:modified xsi:type="dcterms:W3CDTF">2025-05-28T19:32:40Z</dcterms:modified>
</cp:coreProperties>
</file>