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 varScale="1">
        <p:scale>
          <a:sx n="93" d="100"/>
          <a:sy n="93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22CD4-40C4-47AE-A7D3-0C7D8D3F90E6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4715516-6072-4D88-8FC9-A3E0A881F874}">
      <dgm:prSet/>
      <dgm:spPr/>
      <dgm:t>
        <a:bodyPr/>
        <a:lstStyle/>
        <a:p>
          <a:r>
            <a:rPr lang="en-US" b="1"/>
            <a:t>LangChain:</a:t>
          </a:r>
          <a:endParaRPr lang="en-US"/>
        </a:p>
      </dgm:t>
    </dgm:pt>
    <dgm:pt modelId="{CEA4AB5B-7A1C-4BDC-8EE1-1F6BE25332EB}" type="parTrans" cxnId="{DBA02774-28DC-4C2A-9EB2-73D00DBEC664}">
      <dgm:prSet/>
      <dgm:spPr/>
      <dgm:t>
        <a:bodyPr/>
        <a:lstStyle/>
        <a:p>
          <a:endParaRPr lang="en-US"/>
        </a:p>
      </dgm:t>
    </dgm:pt>
    <dgm:pt modelId="{297F0D5E-D061-45D3-B981-BCAA41784E2C}" type="sibTrans" cxnId="{DBA02774-28DC-4C2A-9EB2-73D00DBEC664}">
      <dgm:prSet/>
      <dgm:spPr/>
      <dgm:t>
        <a:bodyPr/>
        <a:lstStyle/>
        <a:p>
          <a:endParaRPr lang="en-US"/>
        </a:p>
      </dgm:t>
    </dgm:pt>
    <dgm:pt modelId="{201AE969-2AB7-4CBF-9C9F-77BFFF6254DA}">
      <dgm:prSet/>
      <dgm:spPr/>
      <dgm:t>
        <a:bodyPr/>
        <a:lstStyle/>
        <a:p>
          <a:r>
            <a:rPr lang="en-US"/>
            <a:t>Python-based framework to build agentic AI applications.</a:t>
          </a:r>
        </a:p>
      </dgm:t>
    </dgm:pt>
    <dgm:pt modelId="{057172F8-CF8D-433B-AA6F-9BDFD9ED6469}" type="parTrans" cxnId="{3CA8F0BA-8ACE-45C1-901F-4C0265AB10BB}">
      <dgm:prSet/>
      <dgm:spPr/>
      <dgm:t>
        <a:bodyPr/>
        <a:lstStyle/>
        <a:p>
          <a:endParaRPr lang="en-US"/>
        </a:p>
      </dgm:t>
    </dgm:pt>
    <dgm:pt modelId="{82224F98-2634-4CCC-87BD-447F02EDBE08}" type="sibTrans" cxnId="{3CA8F0BA-8ACE-45C1-901F-4C0265AB10BB}">
      <dgm:prSet/>
      <dgm:spPr/>
      <dgm:t>
        <a:bodyPr/>
        <a:lstStyle/>
        <a:p>
          <a:endParaRPr lang="en-US"/>
        </a:p>
      </dgm:t>
    </dgm:pt>
    <dgm:pt modelId="{909FC2C7-CD90-4FFB-B906-5FE0C7EA83B6}">
      <dgm:prSet/>
      <dgm:spPr/>
      <dgm:t>
        <a:bodyPr/>
        <a:lstStyle/>
        <a:p>
          <a:r>
            <a:rPr lang="en-US"/>
            <a:t>Provides components for prompt management, chaining, memory, tool integration, and function calls.</a:t>
          </a:r>
        </a:p>
      </dgm:t>
    </dgm:pt>
    <dgm:pt modelId="{F17888D7-F9F2-4AF3-A249-4EEFB3228C73}" type="parTrans" cxnId="{0C655C11-79A2-4186-8CFB-C024BA430396}">
      <dgm:prSet/>
      <dgm:spPr/>
      <dgm:t>
        <a:bodyPr/>
        <a:lstStyle/>
        <a:p>
          <a:endParaRPr lang="en-US"/>
        </a:p>
      </dgm:t>
    </dgm:pt>
    <dgm:pt modelId="{9AE036EA-A8FF-4ABD-8CA2-251E53128DCB}" type="sibTrans" cxnId="{0C655C11-79A2-4186-8CFB-C024BA430396}">
      <dgm:prSet/>
      <dgm:spPr/>
      <dgm:t>
        <a:bodyPr/>
        <a:lstStyle/>
        <a:p>
          <a:endParaRPr lang="en-US"/>
        </a:p>
      </dgm:t>
    </dgm:pt>
    <dgm:pt modelId="{58E20B06-842C-46DA-9E07-A4DC139D7574}">
      <dgm:prSet/>
      <dgm:spPr/>
      <dgm:t>
        <a:bodyPr/>
        <a:lstStyle/>
        <a:p>
          <a:r>
            <a:rPr lang="en-US"/>
            <a:t>Widely used for building Retrieval-Augmented Generation (RAG) and multi-tool agents.</a:t>
          </a:r>
        </a:p>
      </dgm:t>
    </dgm:pt>
    <dgm:pt modelId="{97C92CCE-E0F1-4379-969F-2F9101D0853E}" type="parTrans" cxnId="{F3D1F70C-2E45-4BF8-B19A-3C62D7E0B611}">
      <dgm:prSet/>
      <dgm:spPr/>
      <dgm:t>
        <a:bodyPr/>
        <a:lstStyle/>
        <a:p>
          <a:endParaRPr lang="en-US"/>
        </a:p>
      </dgm:t>
    </dgm:pt>
    <dgm:pt modelId="{481ECDB9-13C1-4C70-813D-A6E0CE4FABBF}" type="sibTrans" cxnId="{F3D1F70C-2E45-4BF8-B19A-3C62D7E0B611}">
      <dgm:prSet/>
      <dgm:spPr/>
      <dgm:t>
        <a:bodyPr/>
        <a:lstStyle/>
        <a:p>
          <a:endParaRPr lang="en-US"/>
        </a:p>
      </dgm:t>
    </dgm:pt>
    <dgm:pt modelId="{82266904-C6E5-45E2-BB84-35B7ACFB5EBE}">
      <dgm:prSet/>
      <dgm:spPr/>
      <dgm:t>
        <a:bodyPr/>
        <a:lstStyle/>
        <a:p>
          <a:r>
            <a:rPr lang="en-US" b="1"/>
            <a:t>LangGraph:</a:t>
          </a:r>
          <a:endParaRPr lang="en-US"/>
        </a:p>
      </dgm:t>
    </dgm:pt>
    <dgm:pt modelId="{0EC210EA-3EFD-4556-B459-A257EBFAF405}" type="parTrans" cxnId="{A4A30703-D31F-4E66-B315-727C104BF7DC}">
      <dgm:prSet/>
      <dgm:spPr/>
      <dgm:t>
        <a:bodyPr/>
        <a:lstStyle/>
        <a:p>
          <a:endParaRPr lang="en-US"/>
        </a:p>
      </dgm:t>
    </dgm:pt>
    <dgm:pt modelId="{01679CA4-1CE6-44F3-8E2C-121222C65C22}" type="sibTrans" cxnId="{A4A30703-D31F-4E66-B315-727C104BF7DC}">
      <dgm:prSet/>
      <dgm:spPr/>
      <dgm:t>
        <a:bodyPr/>
        <a:lstStyle/>
        <a:p>
          <a:endParaRPr lang="en-US"/>
        </a:p>
      </dgm:t>
    </dgm:pt>
    <dgm:pt modelId="{54FA567B-3314-4E29-AFCB-8A591CDB8687}">
      <dgm:prSet/>
      <dgm:spPr/>
      <dgm:t>
        <a:bodyPr/>
        <a:lstStyle/>
        <a:p>
          <a:r>
            <a:rPr lang="en-US"/>
            <a:t>Graph-based approach to design and orchestrate complex agent workflows.</a:t>
          </a:r>
        </a:p>
      </dgm:t>
    </dgm:pt>
    <dgm:pt modelId="{8C1C0F98-554F-49C3-A576-C398D0D8DC80}" type="parTrans" cxnId="{41914985-2E9C-49A6-8DEB-68BFC40FDB45}">
      <dgm:prSet/>
      <dgm:spPr/>
      <dgm:t>
        <a:bodyPr/>
        <a:lstStyle/>
        <a:p>
          <a:endParaRPr lang="en-US"/>
        </a:p>
      </dgm:t>
    </dgm:pt>
    <dgm:pt modelId="{7253E879-6688-4853-BE47-543C71597616}" type="sibTrans" cxnId="{41914985-2E9C-49A6-8DEB-68BFC40FDB45}">
      <dgm:prSet/>
      <dgm:spPr/>
      <dgm:t>
        <a:bodyPr/>
        <a:lstStyle/>
        <a:p>
          <a:endParaRPr lang="en-US"/>
        </a:p>
      </dgm:t>
    </dgm:pt>
    <dgm:pt modelId="{4A0D93B8-AB8E-48E9-805A-EB699B20B252}">
      <dgm:prSet/>
      <dgm:spPr/>
      <dgm:t>
        <a:bodyPr/>
        <a:lstStyle/>
        <a:p>
          <a:r>
            <a:rPr lang="en-US"/>
            <a:t>Models agents as directed acyclic graphs connecting multiple LLMs and tools.</a:t>
          </a:r>
        </a:p>
      </dgm:t>
    </dgm:pt>
    <dgm:pt modelId="{A73BCB22-0010-4F7A-8F67-B0E60B276828}" type="parTrans" cxnId="{2AB928B1-6EC5-4A69-8950-4367BDA98C97}">
      <dgm:prSet/>
      <dgm:spPr/>
      <dgm:t>
        <a:bodyPr/>
        <a:lstStyle/>
        <a:p>
          <a:endParaRPr lang="en-US"/>
        </a:p>
      </dgm:t>
    </dgm:pt>
    <dgm:pt modelId="{6E8F0C83-725E-401F-BE22-941A5AB07BB2}" type="sibTrans" cxnId="{2AB928B1-6EC5-4A69-8950-4367BDA98C97}">
      <dgm:prSet/>
      <dgm:spPr/>
      <dgm:t>
        <a:bodyPr/>
        <a:lstStyle/>
        <a:p>
          <a:endParaRPr lang="en-US"/>
        </a:p>
      </dgm:t>
    </dgm:pt>
    <dgm:pt modelId="{BD47AE07-A6F1-4EF3-AFEF-1F89738D7DE0}">
      <dgm:prSet/>
      <dgm:spPr/>
      <dgm:t>
        <a:bodyPr/>
        <a:lstStyle/>
        <a:p>
          <a:r>
            <a:rPr lang="en-US"/>
            <a:t>Enables scalable, interpretable multi-agent and multi-tool systems.</a:t>
          </a:r>
        </a:p>
      </dgm:t>
    </dgm:pt>
    <dgm:pt modelId="{2AFBFFAD-F9CB-4C46-9B0A-DD1BFBD62025}" type="parTrans" cxnId="{FB2E1F10-5768-4FC5-89D5-60533212E67F}">
      <dgm:prSet/>
      <dgm:spPr/>
      <dgm:t>
        <a:bodyPr/>
        <a:lstStyle/>
        <a:p>
          <a:endParaRPr lang="en-US"/>
        </a:p>
      </dgm:t>
    </dgm:pt>
    <dgm:pt modelId="{FF64E5B3-A27D-44B4-8D5C-DD595CF5A2B7}" type="sibTrans" cxnId="{FB2E1F10-5768-4FC5-89D5-60533212E67F}">
      <dgm:prSet/>
      <dgm:spPr/>
      <dgm:t>
        <a:bodyPr/>
        <a:lstStyle/>
        <a:p>
          <a:endParaRPr lang="en-US"/>
        </a:p>
      </dgm:t>
    </dgm:pt>
    <dgm:pt modelId="{A17B82FA-AE47-2F48-93ED-00304617C126}" type="pres">
      <dgm:prSet presAssocID="{A4422CD4-40C4-47AE-A7D3-0C7D8D3F90E6}" presName="linear" presStyleCnt="0">
        <dgm:presLayoutVars>
          <dgm:dir/>
          <dgm:animLvl val="lvl"/>
          <dgm:resizeHandles val="exact"/>
        </dgm:presLayoutVars>
      </dgm:prSet>
      <dgm:spPr/>
    </dgm:pt>
    <dgm:pt modelId="{FABDE77A-F7EB-DA42-AF21-C8452221E4AC}" type="pres">
      <dgm:prSet presAssocID="{44715516-6072-4D88-8FC9-A3E0A881F874}" presName="parentLin" presStyleCnt="0"/>
      <dgm:spPr/>
    </dgm:pt>
    <dgm:pt modelId="{FB59E09E-0FA0-034A-B3E0-645EAAE5CE4A}" type="pres">
      <dgm:prSet presAssocID="{44715516-6072-4D88-8FC9-A3E0A881F874}" presName="parentLeftMargin" presStyleLbl="node1" presStyleIdx="0" presStyleCnt="2"/>
      <dgm:spPr/>
    </dgm:pt>
    <dgm:pt modelId="{4790D70E-6B79-1E43-9DC3-740EDBD17D4D}" type="pres">
      <dgm:prSet presAssocID="{44715516-6072-4D88-8FC9-A3E0A881F8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C9C09B-F66A-474E-BA91-43D93C66536A}" type="pres">
      <dgm:prSet presAssocID="{44715516-6072-4D88-8FC9-A3E0A881F874}" presName="negativeSpace" presStyleCnt="0"/>
      <dgm:spPr/>
    </dgm:pt>
    <dgm:pt modelId="{0292912E-E0F4-9C40-A2B4-C7E162BE10C1}" type="pres">
      <dgm:prSet presAssocID="{44715516-6072-4D88-8FC9-A3E0A881F874}" presName="childText" presStyleLbl="conFgAcc1" presStyleIdx="0" presStyleCnt="2">
        <dgm:presLayoutVars>
          <dgm:bulletEnabled val="1"/>
        </dgm:presLayoutVars>
      </dgm:prSet>
      <dgm:spPr/>
    </dgm:pt>
    <dgm:pt modelId="{9F1AD92F-9A56-464E-B118-C91E2516EB2B}" type="pres">
      <dgm:prSet presAssocID="{297F0D5E-D061-45D3-B981-BCAA41784E2C}" presName="spaceBetweenRectangles" presStyleCnt="0"/>
      <dgm:spPr/>
    </dgm:pt>
    <dgm:pt modelId="{212A82B0-F6D8-2741-9ABD-2E5BB7C114DA}" type="pres">
      <dgm:prSet presAssocID="{82266904-C6E5-45E2-BB84-35B7ACFB5EBE}" presName="parentLin" presStyleCnt="0"/>
      <dgm:spPr/>
    </dgm:pt>
    <dgm:pt modelId="{78F1010D-B82B-7345-996B-7F4C9C2A22BC}" type="pres">
      <dgm:prSet presAssocID="{82266904-C6E5-45E2-BB84-35B7ACFB5EBE}" presName="parentLeftMargin" presStyleLbl="node1" presStyleIdx="0" presStyleCnt="2"/>
      <dgm:spPr/>
    </dgm:pt>
    <dgm:pt modelId="{947A7591-20D1-D049-A5CB-AF994DE0DCE4}" type="pres">
      <dgm:prSet presAssocID="{82266904-C6E5-45E2-BB84-35B7ACFB5E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E90863-357B-3341-8319-DD9115030728}" type="pres">
      <dgm:prSet presAssocID="{82266904-C6E5-45E2-BB84-35B7ACFB5EBE}" presName="negativeSpace" presStyleCnt="0"/>
      <dgm:spPr/>
    </dgm:pt>
    <dgm:pt modelId="{CF0D6F41-6301-3840-8200-D23D3F6DFC63}" type="pres">
      <dgm:prSet presAssocID="{82266904-C6E5-45E2-BB84-35B7ACFB5E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A30703-D31F-4E66-B315-727C104BF7DC}" srcId="{A4422CD4-40C4-47AE-A7D3-0C7D8D3F90E6}" destId="{82266904-C6E5-45E2-BB84-35B7ACFB5EBE}" srcOrd="1" destOrd="0" parTransId="{0EC210EA-3EFD-4556-B459-A257EBFAF405}" sibTransId="{01679CA4-1CE6-44F3-8E2C-121222C65C22}"/>
    <dgm:cxn modelId="{72CEA60B-0EF5-2644-BC5E-67E3206A7D3B}" type="presOf" srcId="{44715516-6072-4D88-8FC9-A3E0A881F874}" destId="{4790D70E-6B79-1E43-9DC3-740EDBD17D4D}" srcOrd="1" destOrd="0" presId="urn:microsoft.com/office/officeart/2005/8/layout/list1"/>
    <dgm:cxn modelId="{F3D1F70C-2E45-4BF8-B19A-3C62D7E0B611}" srcId="{44715516-6072-4D88-8FC9-A3E0A881F874}" destId="{58E20B06-842C-46DA-9E07-A4DC139D7574}" srcOrd="2" destOrd="0" parTransId="{97C92CCE-E0F1-4379-969F-2F9101D0853E}" sibTransId="{481ECDB9-13C1-4C70-813D-A6E0CE4FABBF}"/>
    <dgm:cxn modelId="{FB2E1F10-5768-4FC5-89D5-60533212E67F}" srcId="{82266904-C6E5-45E2-BB84-35B7ACFB5EBE}" destId="{BD47AE07-A6F1-4EF3-AFEF-1F89738D7DE0}" srcOrd="2" destOrd="0" parTransId="{2AFBFFAD-F9CB-4C46-9B0A-DD1BFBD62025}" sibTransId="{FF64E5B3-A27D-44B4-8D5C-DD595CF5A2B7}"/>
    <dgm:cxn modelId="{0C655C11-79A2-4186-8CFB-C024BA430396}" srcId="{44715516-6072-4D88-8FC9-A3E0A881F874}" destId="{909FC2C7-CD90-4FFB-B906-5FE0C7EA83B6}" srcOrd="1" destOrd="0" parTransId="{F17888D7-F9F2-4AF3-A249-4EEFB3228C73}" sibTransId="{9AE036EA-A8FF-4ABD-8CA2-251E53128DCB}"/>
    <dgm:cxn modelId="{A2576727-DCC3-4D44-8107-7E51088146E8}" type="presOf" srcId="{A4422CD4-40C4-47AE-A7D3-0C7D8D3F90E6}" destId="{A17B82FA-AE47-2F48-93ED-00304617C126}" srcOrd="0" destOrd="0" presId="urn:microsoft.com/office/officeart/2005/8/layout/list1"/>
    <dgm:cxn modelId="{5962DD45-6044-964D-B055-F91BBB01A878}" type="presOf" srcId="{4A0D93B8-AB8E-48E9-805A-EB699B20B252}" destId="{CF0D6F41-6301-3840-8200-D23D3F6DFC63}" srcOrd="0" destOrd="1" presId="urn:microsoft.com/office/officeart/2005/8/layout/list1"/>
    <dgm:cxn modelId="{62280756-3990-7144-BEA5-F913E662612C}" type="presOf" srcId="{BD47AE07-A6F1-4EF3-AFEF-1F89738D7DE0}" destId="{CF0D6F41-6301-3840-8200-D23D3F6DFC63}" srcOrd="0" destOrd="2" presId="urn:microsoft.com/office/officeart/2005/8/layout/list1"/>
    <dgm:cxn modelId="{2118175C-A3EE-0A4F-AB24-B213923D4F30}" type="presOf" srcId="{82266904-C6E5-45E2-BB84-35B7ACFB5EBE}" destId="{947A7591-20D1-D049-A5CB-AF994DE0DCE4}" srcOrd="1" destOrd="0" presId="urn:microsoft.com/office/officeart/2005/8/layout/list1"/>
    <dgm:cxn modelId="{E5AC6C70-B912-7F41-A3D6-AEC7FF1EEFB0}" type="presOf" srcId="{44715516-6072-4D88-8FC9-A3E0A881F874}" destId="{FB59E09E-0FA0-034A-B3E0-645EAAE5CE4A}" srcOrd="0" destOrd="0" presId="urn:microsoft.com/office/officeart/2005/8/layout/list1"/>
    <dgm:cxn modelId="{DBA02774-28DC-4C2A-9EB2-73D00DBEC664}" srcId="{A4422CD4-40C4-47AE-A7D3-0C7D8D3F90E6}" destId="{44715516-6072-4D88-8FC9-A3E0A881F874}" srcOrd="0" destOrd="0" parTransId="{CEA4AB5B-7A1C-4BDC-8EE1-1F6BE25332EB}" sibTransId="{297F0D5E-D061-45D3-B981-BCAA41784E2C}"/>
    <dgm:cxn modelId="{41914985-2E9C-49A6-8DEB-68BFC40FDB45}" srcId="{82266904-C6E5-45E2-BB84-35B7ACFB5EBE}" destId="{54FA567B-3314-4E29-AFCB-8A591CDB8687}" srcOrd="0" destOrd="0" parTransId="{8C1C0F98-554F-49C3-A576-C398D0D8DC80}" sibTransId="{7253E879-6688-4853-BE47-543C71597616}"/>
    <dgm:cxn modelId="{243E4B97-286C-5E47-BBE6-342435D1CEAE}" type="presOf" srcId="{909FC2C7-CD90-4FFB-B906-5FE0C7EA83B6}" destId="{0292912E-E0F4-9C40-A2B4-C7E162BE10C1}" srcOrd="0" destOrd="1" presId="urn:microsoft.com/office/officeart/2005/8/layout/list1"/>
    <dgm:cxn modelId="{C7A47398-5FD3-E543-8464-125A518C5F25}" type="presOf" srcId="{58E20B06-842C-46DA-9E07-A4DC139D7574}" destId="{0292912E-E0F4-9C40-A2B4-C7E162BE10C1}" srcOrd="0" destOrd="2" presId="urn:microsoft.com/office/officeart/2005/8/layout/list1"/>
    <dgm:cxn modelId="{2AB928B1-6EC5-4A69-8950-4367BDA98C97}" srcId="{82266904-C6E5-45E2-BB84-35B7ACFB5EBE}" destId="{4A0D93B8-AB8E-48E9-805A-EB699B20B252}" srcOrd="1" destOrd="0" parTransId="{A73BCB22-0010-4F7A-8F67-B0E60B276828}" sibTransId="{6E8F0C83-725E-401F-BE22-941A5AB07BB2}"/>
    <dgm:cxn modelId="{2E5F16BA-2F19-C841-91B4-2ABE1E31B746}" type="presOf" srcId="{82266904-C6E5-45E2-BB84-35B7ACFB5EBE}" destId="{78F1010D-B82B-7345-996B-7F4C9C2A22BC}" srcOrd="0" destOrd="0" presId="urn:microsoft.com/office/officeart/2005/8/layout/list1"/>
    <dgm:cxn modelId="{3CA8F0BA-8ACE-45C1-901F-4C0265AB10BB}" srcId="{44715516-6072-4D88-8FC9-A3E0A881F874}" destId="{201AE969-2AB7-4CBF-9C9F-77BFFF6254DA}" srcOrd="0" destOrd="0" parTransId="{057172F8-CF8D-433B-AA6F-9BDFD9ED6469}" sibTransId="{82224F98-2634-4CCC-87BD-447F02EDBE08}"/>
    <dgm:cxn modelId="{7B9585BC-A43C-5645-95DF-14E5F54B097D}" type="presOf" srcId="{54FA567B-3314-4E29-AFCB-8A591CDB8687}" destId="{CF0D6F41-6301-3840-8200-D23D3F6DFC63}" srcOrd="0" destOrd="0" presId="urn:microsoft.com/office/officeart/2005/8/layout/list1"/>
    <dgm:cxn modelId="{6A5541F1-38CE-0D41-9CB9-2C82091E196B}" type="presOf" srcId="{201AE969-2AB7-4CBF-9C9F-77BFFF6254DA}" destId="{0292912E-E0F4-9C40-A2B4-C7E162BE10C1}" srcOrd="0" destOrd="0" presId="urn:microsoft.com/office/officeart/2005/8/layout/list1"/>
    <dgm:cxn modelId="{E8DE893C-8204-684A-A430-35E702E115A8}" type="presParOf" srcId="{A17B82FA-AE47-2F48-93ED-00304617C126}" destId="{FABDE77A-F7EB-DA42-AF21-C8452221E4AC}" srcOrd="0" destOrd="0" presId="urn:microsoft.com/office/officeart/2005/8/layout/list1"/>
    <dgm:cxn modelId="{11B73F0E-D54F-5B49-83E1-1D06C4AA5BC6}" type="presParOf" srcId="{FABDE77A-F7EB-DA42-AF21-C8452221E4AC}" destId="{FB59E09E-0FA0-034A-B3E0-645EAAE5CE4A}" srcOrd="0" destOrd="0" presId="urn:microsoft.com/office/officeart/2005/8/layout/list1"/>
    <dgm:cxn modelId="{B893E40A-727C-8040-AE3D-B71785B8B6FB}" type="presParOf" srcId="{FABDE77A-F7EB-DA42-AF21-C8452221E4AC}" destId="{4790D70E-6B79-1E43-9DC3-740EDBD17D4D}" srcOrd="1" destOrd="0" presId="urn:microsoft.com/office/officeart/2005/8/layout/list1"/>
    <dgm:cxn modelId="{32264845-DF44-F249-A1AA-A5216A6F4A6A}" type="presParOf" srcId="{A17B82FA-AE47-2F48-93ED-00304617C126}" destId="{8DC9C09B-F66A-474E-BA91-43D93C66536A}" srcOrd="1" destOrd="0" presId="urn:microsoft.com/office/officeart/2005/8/layout/list1"/>
    <dgm:cxn modelId="{5C20C451-76A2-234D-B1A2-515C76B49329}" type="presParOf" srcId="{A17B82FA-AE47-2F48-93ED-00304617C126}" destId="{0292912E-E0F4-9C40-A2B4-C7E162BE10C1}" srcOrd="2" destOrd="0" presId="urn:microsoft.com/office/officeart/2005/8/layout/list1"/>
    <dgm:cxn modelId="{3F7F025C-1814-1F4F-A089-AAD0AC0DBC49}" type="presParOf" srcId="{A17B82FA-AE47-2F48-93ED-00304617C126}" destId="{9F1AD92F-9A56-464E-B118-C91E2516EB2B}" srcOrd="3" destOrd="0" presId="urn:microsoft.com/office/officeart/2005/8/layout/list1"/>
    <dgm:cxn modelId="{D55A28CC-8D95-134A-A9AC-89FAD310A86A}" type="presParOf" srcId="{A17B82FA-AE47-2F48-93ED-00304617C126}" destId="{212A82B0-F6D8-2741-9ABD-2E5BB7C114DA}" srcOrd="4" destOrd="0" presId="urn:microsoft.com/office/officeart/2005/8/layout/list1"/>
    <dgm:cxn modelId="{A1C16A65-62B6-7F4C-8854-0DAB44969BFA}" type="presParOf" srcId="{212A82B0-F6D8-2741-9ABD-2E5BB7C114DA}" destId="{78F1010D-B82B-7345-996B-7F4C9C2A22BC}" srcOrd="0" destOrd="0" presId="urn:microsoft.com/office/officeart/2005/8/layout/list1"/>
    <dgm:cxn modelId="{A7B4739A-4AC6-5A48-A9C5-97FB0CE20D34}" type="presParOf" srcId="{212A82B0-F6D8-2741-9ABD-2E5BB7C114DA}" destId="{947A7591-20D1-D049-A5CB-AF994DE0DCE4}" srcOrd="1" destOrd="0" presId="urn:microsoft.com/office/officeart/2005/8/layout/list1"/>
    <dgm:cxn modelId="{325A65EB-A903-4E42-83F9-84A27F373F77}" type="presParOf" srcId="{A17B82FA-AE47-2F48-93ED-00304617C126}" destId="{08E90863-357B-3341-8319-DD9115030728}" srcOrd="5" destOrd="0" presId="urn:microsoft.com/office/officeart/2005/8/layout/list1"/>
    <dgm:cxn modelId="{0DF9F9FE-E0B3-E642-A79F-A13419504222}" type="presParOf" srcId="{A17B82FA-AE47-2F48-93ED-00304617C126}" destId="{CF0D6F41-6301-3840-8200-D23D3F6DFC6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37D90A-012B-49CE-B6E4-6BE4EC4D68A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299BE1-1000-43DD-BAA1-2FB90D3BF91D}">
      <dgm:prSet/>
      <dgm:spPr/>
      <dgm:t>
        <a:bodyPr/>
        <a:lstStyle/>
        <a:p>
          <a:pPr>
            <a:defRPr cap="all"/>
          </a:pPr>
          <a:r>
            <a:rPr lang="en-US"/>
            <a:t>Web search integration (e.g., Brave Search API)</a:t>
          </a:r>
        </a:p>
      </dgm:t>
    </dgm:pt>
    <dgm:pt modelId="{9A1A7D0C-89BB-4BA5-99E2-80B307F76193}" type="parTrans" cxnId="{252EE5A7-C1B8-4B2E-B764-3FE976B7301B}">
      <dgm:prSet/>
      <dgm:spPr/>
      <dgm:t>
        <a:bodyPr/>
        <a:lstStyle/>
        <a:p>
          <a:endParaRPr lang="en-US"/>
        </a:p>
      </dgm:t>
    </dgm:pt>
    <dgm:pt modelId="{C8CFBCC3-53B9-46D8-9F96-22A5EBBF6F83}" type="sibTrans" cxnId="{252EE5A7-C1B8-4B2E-B764-3FE976B7301B}">
      <dgm:prSet/>
      <dgm:spPr/>
      <dgm:t>
        <a:bodyPr/>
        <a:lstStyle/>
        <a:p>
          <a:endParaRPr lang="en-US"/>
        </a:p>
      </dgm:t>
    </dgm:pt>
    <dgm:pt modelId="{DBDEBFB1-7EA5-4BAA-BFE1-39FFBA9EB696}">
      <dgm:prSet/>
      <dgm:spPr/>
      <dgm:t>
        <a:bodyPr/>
        <a:lstStyle/>
        <a:p>
          <a:pPr>
            <a:defRPr cap="all"/>
          </a:pPr>
          <a:r>
            <a:rPr lang="en-US"/>
            <a:t>Local file system access for document retrieval</a:t>
          </a:r>
        </a:p>
      </dgm:t>
    </dgm:pt>
    <dgm:pt modelId="{6F345AD1-20CD-449F-9101-DBED4C5BA6EE}" type="parTrans" cxnId="{6C904EFF-4B25-4ED8-AACF-B944014D58D6}">
      <dgm:prSet/>
      <dgm:spPr/>
      <dgm:t>
        <a:bodyPr/>
        <a:lstStyle/>
        <a:p>
          <a:endParaRPr lang="en-US"/>
        </a:p>
      </dgm:t>
    </dgm:pt>
    <dgm:pt modelId="{3C5989DB-539D-4E80-B7A0-7B58CE8D468D}" type="sibTrans" cxnId="{6C904EFF-4B25-4ED8-AACF-B944014D58D6}">
      <dgm:prSet/>
      <dgm:spPr/>
      <dgm:t>
        <a:bodyPr/>
        <a:lstStyle/>
        <a:p>
          <a:endParaRPr lang="en-US"/>
        </a:p>
      </dgm:t>
    </dgm:pt>
    <dgm:pt modelId="{04E3A789-F41D-48CA-9EEF-647E1E7A879E}">
      <dgm:prSet/>
      <dgm:spPr/>
      <dgm:t>
        <a:bodyPr/>
        <a:lstStyle/>
        <a:p>
          <a:pPr>
            <a:defRPr cap="all"/>
          </a:pPr>
          <a:r>
            <a:rPr lang="en-US"/>
            <a:t>Sequential thinking or reasoning tool servers</a:t>
          </a:r>
        </a:p>
      </dgm:t>
    </dgm:pt>
    <dgm:pt modelId="{4F944B72-0277-4543-96F9-913468AB83E4}" type="parTrans" cxnId="{8C59859B-2E86-4744-9A03-34EAE1CAE24F}">
      <dgm:prSet/>
      <dgm:spPr/>
      <dgm:t>
        <a:bodyPr/>
        <a:lstStyle/>
        <a:p>
          <a:endParaRPr lang="en-US"/>
        </a:p>
      </dgm:t>
    </dgm:pt>
    <dgm:pt modelId="{5E32E4AE-2152-4C52-947A-FBD7B8C44F21}" type="sibTrans" cxnId="{8C59859B-2E86-4744-9A03-34EAE1CAE24F}">
      <dgm:prSet/>
      <dgm:spPr/>
      <dgm:t>
        <a:bodyPr/>
        <a:lstStyle/>
        <a:p>
          <a:endParaRPr lang="en-US"/>
        </a:p>
      </dgm:t>
    </dgm:pt>
    <dgm:pt modelId="{CE71F4B2-0F1A-4821-BB7C-855C24D053D0}">
      <dgm:prSet/>
      <dgm:spPr/>
      <dgm:t>
        <a:bodyPr/>
        <a:lstStyle/>
        <a:p>
          <a:pPr>
            <a:defRPr cap="all"/>
          </a:pPr>
          <a:r>
            <a:rPr lang="en-US"/>
            <a:t>Custom tools for domain-specific workflows</a:t>
          </a:r>
        </a:p>
      </dgm:t>
    </dgm:pt>
    <dgm:pt modelId="{5DF6D9B8-A34C-46C6-82AA-C35E79F0032A}" type="parTrans" cxnId="{5AACAFAF-1B3E-48DB-BC0F-A6656EE24A41}">
      <dgm:prSet/>
      <dgm:spPr/>
      <dgm:t>
        <a:bodyPr/>
        <a:lstStyle/>
        <a:p>
          <a:endParaRPr lang="en-US"/>
        </a:p>
      </dgm:t>
    </dgm:pt>
    <dgm:pt modelId="{25A2E25B-68AE-4C6F-A322-DC7127E4A73E}" type="sibTrans" cxnId="{5AACAFAF-1B3E-48DB-BC0F-A6656EE24A41}">
      <dgm:prSet/>
      <dgm:spPr/>
      <dgm:t>
        <a:bodyPr/>
        <a:lstStyle/>
        <a:p>
          <a:endParaRPr lang="en-US"/>
        </a:p>
      </dgm:t>
    </dgm:pt>
    <dgm:pt modelId="{A6E2E2F7-30B6-4582-AF2A-E744EC6590B5}" type="pres">
      <dgm:prSet presAssocID="{3837D90A-012B-49CE-B6E4-6BE4EC4D68A7}" presName="root" presStyleCnt="0">
        <dgm:presLayoutVars>
          <dgm:dir/>
          <dgm:resizeHandles val="exact"/>
        </dgm:presLayoutVars>
      </dgm:prSet>
      <dgm:spPr/>
    </dgm:pt>
    <dgm:pt modelId="{11B805AA-424A-46CB-813A-29E1DC63A355}" type="pres">
      <dgm:prSet presAssocID="{BA299BE1-1000-43DD-BAA1-2FB90D3BF91D}" presName="compNode" presStyleCnt="0"/>
      <dgm:spPr/>
    </dgm:pt>
    <dgm:pt modelId="{238B8D73-1D18-4E2F-ACF2-940AFE83E661}" type="pres">
      <dgm:prSet presAssocID="{BA299BE1-1000-43DD-BAA1-2FB90D3BF91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BB70E1-EF8F-49C4-A8B6-AED40607884B}" type="pres">
      <dgm:prSet presAssocID="{BA299BE1-1000-43DD-BAA1-2FB90D3BF9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8045A70B-E3EB-4EFA-8899-F6EFF1111B59}" type="pres">
      <dgm:prSet presAssocID="{BA299BE1-1000-43DD-BAA1-2FB90D3BF91D}" presName="spaceRect" presStyleCnt="0"/>
      <dgm:spPr/>
    </dgm:pt>
    <dgm:pt modelId="{E53EB331-4CC4-44CB-BDF2-845D0106FBBE}" type="pres">
      <dgm:prSet presAssocID="{BA299BE1-1000-43DD-BAA1-2FB90D3BF91D}" presName="textRect" presStyleLbl="revTx" presStyleIdx="0" presStyleCnt="4">
        <dgm:presLayoutVars>
          <dgm:chMax val="1"/>
          <dgm:chPref val="1"/>
        </dgm:presLayoutVars>
      </dgm:prSet>
      <dgm:spPr/>
    </dgm:pt>
    <dgm:pt modelId="{6512852E-0647-48B8-900A-78A303CFBD49}" type="pres">
      <dgm:prSet presAssocID="{C8CFBCC3-53B9-46D8-9F96-22A5EBBF6F83}" presName="sibTrans" presStyleCnt="0"/>
      <dgm:spPr/>
    </dgm:pt>
    <dgm:pt modelId="{A29CF427-43A9-4E39-9E93-8FEA9C5E649A}" type="pres">
      <dgm:prSet presAssocID="{DBDEBFB1-7EA5-4BAA-BFE1-39FFBA9EB696}" presName="compNode" presStyleCnt="0"/>
      <dgm:spPr/>
    </dgm:pt>
    <dgm:pt modelId="{44617236-E84A-438B-A6B8-302AC07E8E4D}" type="pres">
      <dgm:prSet presAssocID="{DBDEBFB1-7EA5-4BAA-BFE1-39FFBA9EB69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AB6F833-33FD-46DE-BBC8-ADF8ECFABB05}" type="pres">
      <dgm:prSet presAssocID="{DBDEBFB1-7EA5-4BAA-BFE1-39FFBA9EB6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74D131D-1E95-4819-A8A4-DDCB897A1834}" type="pres">
      <dgm:prSet presAssocID="{DBDEBFB1-7EA5-4BAA-BFE1-39FFBA9EB696}" presName="spaceRect" presStyleCnt="0"/>
      <dgm:spPr/>
    </dgm:pt>
    <dgm:pt modelId="{371AA000-42AF-4743-B34C-09E95156BA3A}" type="pres">
      <dgm:prSet presAssocID="{DBDEBFB1-7EA5-4BAA-BFE1-39FFBA9EB696}" presName="textRect" presStyleLbl="revTx" presStyleIdx="1" presStyleCnt="4">
        <dgm:presLayoutVars>
          <dgm:chMax val="1"/>
          <dgm:chPref val="1"/>
        </dgm:presLayoutVars>
      </dgm:prSet>
      <dgm:spPr/>
    </dgm:pt>
    <dgm:pt modelId="{8050C2A2-920A-4FF1-B779-3187227891B6}" type="pres">
      <dgm:prSet presAssocID="{3C5989DB-539D-4E80-B7A0-7B58CE8D468D}" presName="sibTrans" presStyleCnt="0"/>
      <dgm:spPr/>
    </dgm:pt>
    <dgm:pt modelId="{7A3DB1DE-C904-4E53-918E-298EB6F352D0}" type="pres">
      <dgm:prSet presAssocID="{04E3A789-F41D-48CA-9EEF-647E1E7A879E}" presName="compNode" presStyleCnt="0"/>
      <dgm:spPr/>
    </dgm:pt>
    <dgm:pt modelId="{8E7CA07E-8639-4D8D-AFA4-727B199A3613}" type="pres">
      <dgm:prSet presAssocID="{04E3A789-F41D-48CA-9EEF-647E1E7A879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DEDAE77-6C10-43AA-AFB1-EACA1D559CE0}" type="pres">
      <dgm:prSet presAssocID="{04E3A789-F41D-48CA-9EEF-647E1E7A87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5C51BA-7F3D-49CC-A238-731D71120FC2}" type="pres">
      <dgm:prSet presAssocID="{04E3A789-F41D-48CA-9EEF-647E1E7A879E}" presName="spaceRect" presStyleCnt="0"/>
      <dgm:spPr/>
    </dgm:pt>
    <dgm:pt modelId="{8B78CAA0-9AF1-4D33-B964-D1241175F9F6}" type="pres">
      <dgm:prSet presAssocID="{04E3A789-F41D-48CA-9EEF-647E1E7A879E}" presName="textRect" presStyleLbl="revTx" presStyleIdx="2" presStyleCnt="4">
        <dgm:presLayoutVars>
          <dgm:chMax val="1"/>
          <dgm:chPref val="1"/>
        </dgm:presLayoutVars>
      </dgm:prSet>
      <dgm:spPr/>
    </dgm:pt>
    <dgm:pt modelId="{0AAD5DFE-E8B3-4D3D-9372-091B1942F44C}" type="pres">
      <dgm:prSet presAssocID="{5E32E4AE-2152-4C52-947A-FBD7B8C44F21}" presName="sibTrans" presStyleCnt="0"/>
      <dgm:spPr/>
    </dgm:pt>
    <dgm:pt modelId="{E467799D-088A-4975-86F6-7D238E410767}" type="pres">
      <dgm:prSet presAssocID="{CE71F4B2-0F1A-4821-BB7C-855C24D053D0}" presName="compNode" presStyleCnt="0"/>
      <dgm:spPr/>
    </dgm:pt>
    <dgm:pt modelId="{36ADD529-0352-4D94-B27E-89CC6C9EF81B}" type="pres">
      <dgm:prSet presAssocID="{CE71F4B2-0F1A-4821-BB7C-855C24D053D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FC1E2A-237E-4278-82DC-C802806F5D2E}" type="pres">
      <dgm:prSet presAssocID="{CE71F4B2-0F1A-4821-BB7C-855C24D053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1BA5A10-88EA-4641-BEF9-9A79ECFEBDF8}" type="pres">
      <dgm:prSet presAssocID="{CE71F4B2-0F1A-4821-BB7C-855C24D053D0}" presName="spaceRect" presStyleCnt="0"/>
      <dgm:spPr/>
    </dgm:pt>
    <dgm:pt modelId="{C8184283-B160-4BC1-ACC8-955126498DE1}" type="pres">
      <dgm:prSet presAssocID="{CE71F4B2-0F1A-4821-BB7C-855C24D053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31F80E-994B-48DF-916C-A06AC6F7AD68}" type="presOf" srcId="{BA299BE1-1000-43DD-BAA1-2FB90D3BF91D}" destId="{E53EB331-4CC4-44CB-BDF2-845D0106FBBE}" srcOrd="0" destOrd="0" presId="urn:microsoft.com/office/officeart/2018/5/layout/IconLeafLabelList"/>
    <dgm:cxn modelId="{F26CFD12-6A0C-4201-8696-67C108DAF089}" type="presOf" srcId="{04E3A789-F41D-48CA-9EEF-647E1E7A879E}" destId="{8B78CAA0-9AF1-4D33-B964-D1241175F9F6}" srcOrd="0" destOrd="0" presId="urn:microsoft.com/office/officeart/2018/5/layout/IconLeafLabelList"/>
    <dgm:cxn modelId="{5B8FAB66-E4B7-4581-92DD-E5BC428E5056}" type="presOf" srcId="{3837D90A-012B-49CE-B6E4-6BE4EC4D68A7}" destId="{A6E2E2F7-30B6-4582-AF2A-E744EC6590B5}" srcOrd="0" destOrd="0" presId="urn:microsoft.com/office/officeart/2018/5/layout/IconLeafLabelList"/>
    <dgm:cxn modelId="{8C59859B-2E86-4744-9A03-34EAE1CAE24F}" srcId="{3837D90A-012B-49CE-B6E4-6BE4EC4D68A7}" destId="{04E3A789-F41D-48CA-9EEF-647E1E7A879E}" srcOrd="2" destOrd="0" parTransId="{4F944B72-0277-4543-96F9-913468AB83E4}" sibTransId="{5E32E4AE-2152-4C52-947A-FBD7B8C44F21}"/>
    <dgm:cxn modelId="{252EE5A7-C1B8-4B2E-B764-3FE976B7301B}" srcId="{3837D90A-012B-49CE-B6E4-6BE4EC4D68A7}" destId="{BA299BE1-1000-43DD-BAA1-2FB90D3BF91D}" srcOrd="0" destOrd="0" parTransId="{9A1A7D0C-89BB-4BA5-99E2-80B307F76193}" sibTransId="{C8CFBCC3-53B9-46D8-9F96-22A5EBBF6F83}"/>
    <dgm:cxn modelId="{5AACAFAF-1B3E-48DB-BC0F-A6656EE24A41}" srcId="{3837D90A-012B-49CE-B6E4-6BE4EC4D68A7}" destId="{CE71F4B2-0F1A-4821-BB7C-855C24D053D0}" srcOrd="3" destOrd="0" parTransId="{5DF6D9B8-A34C-46C6-82AA-C35E79F0032A}" sibTransId="{25A2E25B-68AE-4C6F-A322-DC7127E4A73E}"/>
    <dgm:cxn modelId="{BDD9E6D6-EA65-4AD3-A2AC-6F3CB7CE5F37}" type="presOf" srcId="{CE71F4B2-0F1A-4821-BB7C-855C24D053D0}" destId="{C8184283-B160-4BC1-ACC8-955126498DE1}" srcOrd="0" destOrd="0" presId="urn:microsoft.com/office/officeart/2018/5/layout/IconLeafLabelList"/>
    <dgm:cxn modelId="{7C4CC1F6-CCE6-4BD3-B86A-C6F0906D2ACA}" type="presOf" srcId="{DBDEBFB1-7EA5-4BAA-BFE1-39FFBA9EB696}" destId="{371AA000-42AF-4743-B34C-09E95156BA3A}" srcOrd="0" destOrd="0" presId="urn:microsoft.com/office/officeart/2018/5/layout/IconLeafLabelList"/>
    <dgm:cxn modelId="{6C904EFF-4B25-4ED8-AACF-B944014D58D6}" srcId="{3837D90A-012B-49CE-B6E4-6BE4EC4D68A7}" destId="{DBDEBFB1-7EA5-4BAA-BFE1-39FFBA9EB696}" srcOrd="1" destOrd="0" parTransId="{6F345AD1-20CD-449F-9101-DBED4C5BA6EE}" sibTransId="{3C5989DB-539D-4E80-B7A0-7B58CE8D468D}"/>
    <dgm:cxn modelId="{1F50F99D-D281-4BF6-9786-C913BF47B1BC}" type="presParOf" srcId="{A6E2E2F7-30B6-4582-AF2A-E744EC6590B5}" destId="{11B805AA-424A-46CB-813A-29E1DC63A355}" srcOrd="0" destOrd="0" presId="urn:microsoft.com/office/officeart/2018/5/layout/IconLeafLabelList"/>
    <dgm:cxn modelId="{79D79A28-E366-49D7-A13C-FB096AF503F3}" type="presParOf" srcId="{11B805AA-424A-46CB-813A-29E1DC63A355}" destId="{238B8D73-1D18-4E2F-ACF2-940AFE83E661}" srcOrd="0" destOrd="0" presId="urn:microsoft.com/office/officeart/2018/5/layout/IconLeafLabelList"/>
    <dgm:cxn modelId="{1A8C5397-8667-4410-AC83-1EA31E50E46D}" type="presParOf" srcId="{11B805AA-424A-46CB-813A-29E1DC63A355}" destId="{B0BB70E1-EF8F-49C4-A8B6-AED40607884B}" srcOrd="1" destOrd="0" presId="urn:microsoft.com/office/officeart/2018/5/layout/IconLeafLabelList"/>
    <dgm:cxn modelId="{7E3C9262-31E0-4012-8504-62E3BF953BDC}" type="presParOf" srcId="{11B805AA-424A-46CB-813A-29E1DC63A355}" destId="{8045A70B-E3EB-4EFA-8899-F6EFF1111B59}" srcOrd="2" destOrd="0" presId="urn:microsoft.com/office/officeart/2018/5/layout/IconLeafLabelList"/>
    <dgm:cxn modelId="{30DAA04B-0573-410C-8EBE-E21F76A7B663}" type="presParOf" srcId="{11B805AA-424A-46CB-813A-29E1DC63A355}" destId="{E53EB331-4CC4-44CB-BDF2-845D0106FBBE}" srcOrd="3" destOrd="0" presId="urn:microsoft.com/office/officeart/2018/5/layout/IconLeafLabelList"/>
    <dgm:cxn modelId="{DFEC1F82-9612-47AE-8DE7-1DFD51373ADE}" type="presParOf" srcId="{A6E2E2F7-30B6-4582-AF2A-E744EC6590B5}" destId="{6512852E-0647-48B8-900A-78A303CFBD49}" srcOrd="1" destOrd="0" presId="urn:microsoft.com/office/officeart/2018/5/layout/IconLeafLabelList"/>
    <dgm:cxn modelId="{C111243B-FF95-40C2-A392-2425E046308A}" type="presParOf" srcId="{A6E2E2F7-30B6-4582-AF2A-E744EC6590B5}" destId="{A29CF427-43A9-4E39-9E93-8FEA9C5E649A}" srcOrd="2" destOrd="0" presId="urn:microsoft.com/office/officeart/2018/5/layout/IconLeafLabelList"/>
    <dgm:cxn modelId="{0E9DC801-38A9-4206-993C-FA12250CFD82}" type="presParOf" srcId="{A29CF427-43A9-4E39-9E93-8FEA9C5E649A}" destId="{44617236-E84A-438B-A6B8-302AC07E8E4D}" srcOrd="0" destOrd="0" presId="urn:microsoft.com/office/officeart/2018/5/layout/IconLeafLabelList"/>
    <dgm:cxn modelId="{F56A01C4-CE89-43C0-8282-52A545A9DEAC}" type="presParOf" srcId="{A29CF427-43A9-4E39-9E93-8FEA9C5E649A}" destId="{FAB6F833-33FD-46DE-BBC8-ADF8ECFABB05}" srcOrd="1" destOrd="0" presId="urn:microsoft.com/office/officeart/2018/5/layout/IconLeafLabelList"/>
    <dgm:cxn modelId="{7B559226-2966-4495-A068-14B746D567D7}" type="presParOf" srcId="{A29CF427-43A9-4E39-9E93-8FEA9C5E649A}" destId="{874D131D-1E95-4819-A8A4-DDCB897A1834}" srcOrd="2" destOrd="0" presId="urn:microsoft.com/office/officeart/2018/5/layout/IconLeafLabelList"/>
    <dgm:cxn modelId="{659E9C99-8295-45D0-AAB8-6413C04319A8}" type="presParOf" srcId="{A29CF427-43A9-4E39-9E93-8FEA9C5E649A}" destId="{371AA000-42AF-4743-B34C-09E95156BA3A}" srcOrd="3" destOrd="0" presId="urn:microsoft.com/office/officeart/2018/5/layout/IconLeafLabelList"/>
    <dgm:cxn modelId="{A22FAA15-54D9-4E91-B278-665C7CB8C69C}" type="presParOf" srcId="{A6E2E2F7-30B6-4582-AF2A-E744EC6590B5}" destId="{8050C2A2-920A-4FF1-B779-3187227891B6}" srcOrd="3" destOrd="0" presId="urn:microsoft.com/office/officeart/2018/5/layout/IconLeafLabelList"/>
    <dgm:cxn modelId="{7EBA591D-5362-4914-8BD8-7596B338BFDD}" type="presParOf" srcId="{A6E2E2F7-30B6-4582-AF2A-E744EC6590B5}" destId="{7A3DB1DE-C904-4E53-918E-298EB6F352D0}" srcOrd="4" destOrd="0" presId="urn:microsoft.com/office/officeart/2018/5/layout/IconLeafLabelList"/>
    <dgm:cxn modelId="{1FFE2FC2-C887-4D09-996F-A2E9B7C98053}" type="presParOf" srcId="{7A3DB1DE-C904-4E53-918E-298EB6F352D0}" destId="{8E7CA07E-8639-4D8D-AFA4-727B199A3613}" srcOrd="0" destOrd="0" presId="urn:microsoft.com/office/officeart/2018/5/layout/IconLeafLabelList"/>
    <dgm:cxn modelId="{359DCD1F-514E-4F70-A43C-A12B26403FD5}" type="presParOf" srcId="{7A3DB1DE-C904-4E53-918E-298EB6F352D0}" destId="{DDEDAE77-6C10-43AA-AFB1-EACA1D559CE0}" srcOrd="1" destOrd="0" presId="urn:microsoft.com/office/officeart/2018/5/layout/IconLeafLabelList"/>
    <dgm:cxn modelId="{0DA1CB74-C0C6-4CF1-9B5E-F080597A3831}" type="presParOf" srcId="{7A3DB1DE-C904-4E53-918E-298EB6F352D0}" destId="{7A5C51BA-7F3D-49CC-A238-731D71120FC2}" srcOrd="2" destOrd="0" presId="urn:microsoft.com/office/officeart/2018/5/layout/IconLeafLabelList"/>
    <dgm:cxn modelId="{87B5BDEE-4DB5-4C3E-BC73-8795392E04DB}" type="presParOf" srcId="{7A3DB1DE-C904-4E53-918E-298EB6F352D0}" destId="{8B78CAA0-9AF1-4D33-B964-D1241175F9F6}" srcOrd="3" destOrd="0" presId="urn:microsoft.com/office/officeart/2018/5/layout/IconLeafLabelList"/>
    <dgm:cxn modelId="{78A571BF-1D7F-4055-AB7D-104DD10537DE}" type="presParOf" srcId="{A6E2E2F7-30B6-4582-AF2A-E744EC6590B5}" destId="{0AAD5DFE-E8B3-4D3D-9372-091B1942F44C}" srcOrd="5" destOrd="0" presId="urn:microsoft.com/office/officeart/2018/5/layout/IconLeafLabelList"/>
    <dgm:cxn modelId="{E11EA7E3-E8A8-4660-A976-2DA3982786B5}" type="presParOf" srcId="{A6E2E2F7-30B6-4582-AF2A-E744EC6590B5}" destId="{E467799D-088A-4975-86F6-7D238E410767}" srcOrd="6" destOrd="0" presId="urn:microsoft.com/office/officeart/2018/5/layout/IconLeafLabelList"/>
    <dgm:cxn modelId="{708C9ECC-2F27-407D-BCDC-B93FACD0C7EB}" type="presParOf" srcId="{E467799D-088A-4975-86F6-7D238E410767}" destId="{36ADD529-0352-4D94-B27E-89CC6C9EF81B}" srcOrd="0" destOrd="0" presId="urn:microsoft.com/office/officeart/2018/5/layout/IconLeafLabelList"/>
    <dgm:cxn modelId="{0F426AE4-78B7-413B-A691-A7919E4DEEDE}" type="presParOf" srcId="{E467799D-088A-4975-86F6-7D238E410767}" destId="{D1FC1E2A-237E-4278-82DC-C802806F5D2E}" srcOrd="1" destOrd="0" presId="urn:microsoft.com/office/officeart/2018/5/layout/IconLeafLabelList"/>
    <dgm:cxn modelId="{50FBB564-507A-4779-A930-FF91DD372468}" type="presParOf" srcId="{E467799D-088A-4975-86F6-7D238E410767}" destId="{E1BA5A10-88EA-4641-BEF9-9A79ECFEBDF8}" srcOrd="2" destOrd="0" presId="urn:microsoft.com/office/officeart/2018/5/layout/IconLeafLabelList"/>
    <dgm:cxn modelId="{6D9D90B8-5E8F-4ADC-B005-B7215333BCB9}" type="presParOf" srcId="{E467799D-088A-4975-86F6-7D238E410767}" destId="{C8184283-B160-4BC1-ACC8-955126498D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2912E-E0F4-9C40-A2B4-C7E162BE10C1}">
      <dsp:nvSpPr>
        <dsp:cNvPr id="0" name=""/>
        <dsp:cNvSpPr/>
      </dsp:nvSpPr>
      <dsp:spPr>
        <a:xfrm>
          <a:off x="0" y="474039"/>
          <a:ext cx="10927829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Python-based framework to build agentic AI applications.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Provides components for prompt management, chaining, memory, tool integration, and function calls.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Widely used for building Retrieval-Augmented Generation (RAG) and multi-tool agents.</a:t>
          </a:r>
        </a:p>
      </dsp:txBody>
      <dsp:txXfrm>
        <a:off x="0" y="474039"/>
        <a:ext cx="10927829" cy="1705725"/>
      </dsp:txXfrm>
    </dsp:sp>
    <dsp:sp modelId="{4790D70E-6B79-1E43-9DC3-740EDBD17D4D}">
      <dsp:nvSpPr>
        <dsp:cNvPr id="0" name=""/>
        <dsp:cNvSpPr/>
      </dsp:nvSpPr>
      <dsp:spPr>
        <a:xfrm>
          <a:off x="546391" y="193599"/>
          <a:ext cx="7649480" cy="5608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LangChain:</a:t>
          </a:r>
          <a:endParaRPr lang="en-US" sz="1900" kern="1200"/>
        </a:p>
      </dsp:txBody>
      <dsp:txXfrm>
        <a:off x="573771" y="220979"/>
        <a:ext cx="7594720" cy="506119"/>
      </dsp:txXfrm>
    </dsp:sp>
    <dsp:sp modelId="{CF0D6F41-6301-3840-8200-D23D3F6DFC63}">
      <dsp:nvSpPr>
        <dsp:cNvPr id="0" name=""/>
        <dsp:cNvSpPr/>
      </dsp:nvSpPr>
      <dsp:spPr>
        <a:xfrm>
          <a:off x="0" y="2562804"/>
          <a:ext cx="10927829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395732" rIns="84812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Graph-based approach to design and orchestrate complex agent workflows.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Models agents as directed acyclic graphs connecting multiple LLMs and tools.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Enables scalable, interpretable multi-agent and multi-tool systems.</a:t>
          </a:r>
        </a:p>
      </dsp:txBody>
      <dsp:txXfrm>
        <a:off x="0" y="2562804"/>
        <a:ext cx="10927829" cy="1436400"/>
      </dsp:txXfrm>
    </dsp:sp>
    <dsp:sp modelId="{947A7591-20D1-D049-A5CB-AF994DE0DCE4}">
      <dsp:nvSpPr>
        <dsp:cNvPr id="0" name=""/>
        <dsp:cNvSpPr/>
      </dsp:nvSpPr>
      <dsp:spPr>
        <a:xfrm>
          <a:off x="546391" y="2282365"/>
          <a:ext cx="7649480" cy="5608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LangGraph:</a:t>
          </a:r>
          <a:endParaRPr lang="en-US" sz="1900" kern="1200"/>
        </a:p>
      </dsp:txBody>
      <dsp:txXfrm>
        <a:off x="573771" y="2309745"/>
        <a:ext cx="7594720" cy="50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B8D73-1D18-4E2F-ACF2-940AFE83E661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B70E1-EF8F-49C4-A8B6-AED40607884B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EB331-4CC4-44CB-BDF2-845D0106FBB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Web search integration (e.g., Brave Search API)</a:t>
          </a:r>
        </a:p>
      </dsp:txBody>
      <dsp:txXfrm>
        <a:off x="100682" y="2684598"/>
        <a:ext cx="2370489" cy="720000"/>
      </dsp:txXfrm>
    </dsp:sp>
    <dsp:sp modelId="{44617236-E84A-438B-A6B8-302AC07E8E4D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6F833-33FD-46DE-BBC8-ADF8ECFABB0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A000-42AF-4743-B34C-09E95156BA3A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Local file system access for document retrieval</a:t>
          </a:r>
        </a:p>
      </dsp:txBody>
      <dsp:txXfrm>
        <a:off x="2886007" y="2684598"/>
        <a:ext cx="2370489" cy="720000"/>
      </dsp:txXfrm>
    </dsp:sp>
    <dsp:sp modelId="{8E7CA07E-8639-4D8D-AFA4-727B199A3613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DAE77-6C10-43AA-AFB1-EACA1D559CE0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8CAA0-9AF1-4D33-B964-D1241175F9F6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Sequential thinking or reasoning tool servers</a:t>
          </a:r>
        </a:p>
      </dsp:txBody>
      <dsp:txXfrm>
        <a:off x="5671332" y="2684598"/>
        <a:ext cx="2370489" cy="720000"/>
      </dsp:txXfrm>
    </dsp:sp>
    <dsp:sp modelId="{36ADD529-0352-4D94-B27E-89CC6C9EF81B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C1E2A-237E-4278-82DC-C802806F5D2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84283-B160-4BC1-ACC8-955126498DE1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Custom tools for domain-specific workflows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E32-275E-9A27-8710-1F6C08C7F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DC3F4-AA8E-DFDC-C1AC-B1180EE6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3057-5721-A6A6-DFD3-B1EB7735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C5D1-FDDC-00EB-CD57-82457F36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566C-BD76-F383-2AF7-C197C285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6F7-311F-73DD-9816-9575769F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19679-100F-49C3-8154-514E1F7FE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B517-92F9-D587-F1BE-21ACC324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E9323-3DFD-56A3-7EA3-D8D55529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E399A-5E26-9451-5267-E3DC9036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3DA46-3DFD-19A3-DC00-F14021EE1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9E2EE-54E9-870D-8460-388719C90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9E2-4C4E-6A63-EC54-CD337C22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F54E-CDAC-22C4-EF77-B43EF34E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64A9-03CA-0128-DAC2-A2EE16A1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9679-F518-4A7D-4FAD-329853B5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6E0A-55DF-9048-1DBF-B044A7E4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23F0-6757-F202-B20E-F3EC0856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EEC2-97EB-AC69-DFBE-AA2C7D73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902A9-0138-61B0-9F7C-8D824615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7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734D-A3F2-C1FD-E9C7-8CBA7037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D856B-0ED2-47D1-CB1B-9E6311FA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DE1B-C852-E0DC-85BE-705D995D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91A7-418F-DCF6-96CE-F8925E5A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BBA7-57EA-8879-AEA3-FB704D9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584C-D476-A380-721B-CCFDFCA5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911D-3724-DBD8-3ED9-81D4B779D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17B3-73D8-BECE-2F0D-9D6B1E3A0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B2459-653A-3012-590F-F2056D7D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B6D0-9F36-77E1-D24E-9924582A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A963-5C93-C63C-12C9-7DA2A13D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A021-77F0-F990-5F8B-926FD49F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DDD6C-EEFC-2399-8AC9-1C0A252E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33190-AA42-697C-6F3C-15790E03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554D-EEC1-0EBE-4D00-6446987B0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F087A-72A1-6295-2018-4F93B43D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02C81-F3B8-25F7-F32F-F4067770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3CC81-2DD3-8B78-83DD-4A164EF9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0BA05-F523-77FE-7B90-F98E8CE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7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C729-6C22-06B0-596A-DE4A5D8F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56DED-9F1E-15A2-7B62-4229EC3A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A6CE3-A3CD-33A1-CFB8-C82631B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B13FA-3815-5784-BFF2-08431DF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7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326A2-6ECF-9FC0-84D1-2461B3A5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7F3A9-6DA8-5C87-DC57-085CD957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4D26-5028-6176-641F-53C01713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7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0A2F-F7BA-9340-EC67-44C35D5C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A228-BD32-EF0C-7F0C-C81DDB6C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3814D-EE04-2F75-54F8-8DC9F04F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B6E0-67F3-4E7C-3DB6-AE081B5B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3AF5A-F83B-CB9E-619A-D4846A79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1FF4F-0544-8D0B-DC62-A6F68FD8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0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559-D56C-4424-2099-41099BD2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1EC90-A6DD-12B8-4816-217861D20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1D2B8-1F1C-DF86-BA0F-F4BF1769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0A25F-EFF5-1E15-5753-AC9C331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927FB-DCD8-8C64-3812-3953AE9F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EB35-C185-D1E6-C88A-5517D9A5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1B1C-E3B1-5E93-C9CF-900E6E28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7C368-3A12-EC57-D9EA-EBB94773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9976-B405-13C9-4740-A439B9F0F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F8688-9FA1-C444-A39A-40B37158DFE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281C-E9D6-C263-4628-9208FF475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A9CB3-1DFB-217A-E349-C8C67DB6F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B66AE-F315-EE43-A14E-0DD2D475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C21B0-D634-D415-2663-397F144E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0F788-A148-4BC0-C60A-997B3D977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Engineer in the Generative AI Era</a:t>
            </a:r>
          </a:p>
        </p:txBody>
      </p:sp>
    </p:spTree>
    <p:extLst>
      <p:ext uri="{BB962C8B-B14F-4D97-AF65-F5344CB8AC3E}">
        <p14:creationId xmlns:p14="http://schemas.microsoft.com/office/powerpoint/2010/main" val="111867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27C5F-70E7-9C48-80A9-E9EF183D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BD51-8891-79C0-8659-4E84092A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Agents extend LLMs by combining language understanding with </a:t>
            </a:r>
            <a:r>
              <a:rPr lang="en-US" sz="2000" b="1" dirty="0"/>
              <a:t>external tools and functions</a:t>
            </a:r>
            <a:r>
              <a:rPr lang="en-US" sz="2000" dirty="0"/>
              <a:t>.</a:t>
            </a:r>
          </a:p>
          <a:p>
            <a:r>
              <a:rPr lang="en-US" sz="2000" dirty="0"/>
              <a:t>Function calls enable agents to perform concrete actions beyond text generation.</a:t>
            </a:r>
          </a:p>
          <a:p>
            <a:r>
              <a:rPr lang="en-US" sz="2000" dirty="0"/>
              <a:t>MCP is a powerful protocol to build modular, interoperable agent ecosystems.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71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12274-3DCC-786F-3503-AB97E93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is an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74BE-6635-28D7-A16B-BC053408E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Definition:</a:t>
            </a:r>
            <a:br>
              <a:rPr lang="en-US" sz="2000"/>
            </a:br>
            <a:r>
              <a:rPr lang="en-US" sz="2000"/>
              <a:t>An agent is a system that </a:t>
            </a:r>
            <a:r>
              <a:rPr lang="en-US" sz="2000" b="1"/>
              <a:t>acts autonomously</a:t>
            </a:r>
            <a:r>
              <a:rPr lang="en-US" sz="2000"/>
              <a:t> by combining an LLM with external tools, APIs, or workflows to perform complex, multi-step tasks.</a:t>
            </a:r>
          </a:p>
          <a:p>
            <a:r>
              <a:rPr lang="en-US" sz="2000"/>
              <a:t>Unlike a standalone LLM, an agent can interact with the environment, make decisions, and execute commands.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7519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CB639-39D6-1F3C-ADE7-83E39039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Can Agents Do But LLMs Alone Cannot?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01C8ED-B99F-E09F-0CD2-E1EA50B39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59834"/>
              </p:ext>
            </p:extLst>
          </p:nvPr>
        </p:nvGraphicFramePr>
        <p:xfrm>
          <a:off x="432225" y="2167447"/>
          <a:ext cx="11327550" cy="404985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393391">
                  <a:extLst>
                    <a:ext uri="{9D8B030D-6E8A-4147-A177-3AD203B41FA5}">
                      <a16:colId xmlns:a16="http://schemas.microsoft.com/office/drawing/2014/main" val="580397137"/>
                    </a:ext>
                  </a:extLst>
                </a:gridCol>
                <a:gridCol w="4934159">
                  <a:extLst>
                    <a:ext uri="{9D8B030D-6E8A-4147-A177-3AD203B41FA5}">
                      <a16:colId xmlns:a16="http://schemas.microsoft.com/office/drawing/2014/main" val="450047106"/>
                    </a:ext>
                  </a:extLst>
                </a:gridCol>
              </a:tblGrid>
              <a:tr h="539247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Agents</a:t>
                      </a:r>
                    </a:p>
                  </a:txBody>
                  <a:tcPr marL="220101" marR="110050" marT="110050" marB="1100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LLM Alone</a:t>
                      </a:r>
                    </a:p>
                  </a:txBody>
                  <a:tcPr marL="220101" marR="110050" marT="110050" marB="11005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28274"/>
                  </a:ext>
                </a:extLst>
              </a:tr>
              <a:tr h="53924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Call external APIs &amp; services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generate text output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431034"/>
                  </a:ext>
                </a:extLst>
              </a:tr>
              <a:tr h="53924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Access up-to-date information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Limited to pretraining data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2595"/>
                  </a:ext>
                </a:extLst>
              </a:tr>
              <a:tr h="53924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Perform multi-step reasoning &amp; workflows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Single-turn text generation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789747"/>
                  </a:ext>
                </a:extLst>
              </a:tr>
              <a:tr h="53924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Maintain state or memory over interactions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Stateless text generation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649066"/>
                  </a:ext>
                </a:extLst>
              </a:tr>
              <a:tr h="539247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Integrate with tools (search, calculator, databases)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direct integration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95106"/>
                  </a:ext>
                </a:extLst>
              </a:tr>
              <a:tr h="814373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Automate real-world tasks (email, scheduling, web scraping)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Can't perform actions</a:t>
                      </a:r>
                    </a:p>
                  </a:txBody>
                  <a:tcPr marL="220101" marR="110050" marT="110050" marB="110050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44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37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A319D-4076-E9A3-F8F9-83E07834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Function Calls in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D945-C286-68A4-0003-9D80CD48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Function calls allow the agent to </a:t>
            </a:r>
            <a:r>
              <a:rPr lang="en-US" sz="2000" b="1"/>
              <a:t>invoke external functions or APIs</a:t>
            </a:r>
            <a:r>
              <a:rPr lang="en-US" sz="2000"/>
              <a:t> to retrieve information or perform actions.</a:t>
            </a:r>
          </a:p>
          <a:p>
            <a:r>
              <a:rPr lang="en-US" sz="2000"/>
              <a:t>Example: Agent receives a prompt → Decides to call a weather API → Returns weather data as part of the response.</a:t>
            </a:r>
          </a:p>
          <a:p>
            <a:r>
              <a:rPr lang="en-US" sz="2000"/>
              <a:t>Enables hybrid reasoning: Text + Tool usage.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4849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8102C-3834-13A3-4025-4BF2EEF2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Popular Agent Frameworks: LangChain &amp; LangGraph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B898AA-FD6D-F58B-D385-D6E37945E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8287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10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CFBE0-8917-BEA5-94BD-A1F511C9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MCP Protocol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1D08-5D20-AAC1-26A1-B62EEC97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MCP = Model Context Protocol</a:t>
            </a:r>
            <a:endParaRPr lang="en-US" sz="2000" dirty="0"/>
          </a:p>
          <a:p>
            <a:r>
              <a:rPr lang="en-US" sz="2000" dirty="0"/>
              <a:t>An open standard enabling LLM applications to seamlessly interact with </a:t>
            </a:r>
            <a:r>
              <a:rPr lang="en-US" sz="2000" b="1" dirty="0"/>
              <a:t>external data sources, tools, and servers</a:t>
            </a:r>
            <a:r>
              <a:rPr lang="en-US" sz="2000" dirty="0"/>
              <a:t>.</a:t>
            </a:r>
          </a:p>
          <a:p>
            <a:r>
              <a:rPr lang="en-US" sz="2000" dirty="0"/>
              <a:t>Facilitates integration of LLMs with external APIs, local services, or databases for extended capabilities.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015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B609D-0459-2C79-731E-BD3B2966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MCP Protocol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A259-9129-54DB-B78B-4239AA48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Enables </a:t>
            </a:r>
            <a:r>
              <a:rPr lang="en-US" sz="2000" b="1" dirty="0"/>
              <a:t>dynamic context updates</a:t>
            </a:r>
            <a:r>
              <a:rPr lang="en-US" sz="2000" dirty="0"/>
              <a:t> during LLM conversations.</a:t>
            </a:r>
          </a:p>
          <a:p>
            <a:r>
              <a:rPr lang="en-US" sz="2000" dirty="0"/>
              <a:t>Supports </a:t>
            </a:r>
            <a:r>
              <a:rPr lang="en-US" sz="2000" b="1" dirty="0"/>
              <a:t>tool-use and chaining</a:t>
            </a:r>
            <a:r>
              <a:rPr lang="en-US" sz="2000" dirty="0"/>
              <a:t> by defining clear message and data passing formats.</a:t>
            </a:r>
          </a:p>
          <a:p>
            <a:r>
              <a:rPr lang="en-US" sz="2000" dirty="0"/>
              <a:t>Powers agentic systems like Claude Desktop to use external knowledge and tools.</a:t>
            </a:r>
          </a:p>
        </p:txBody>
      </p:sp>
    </p:spTree>
    <p:extLst>
      <p:ext uri="{BB962C8B-B14F-4D97-AF65-F5344CB8AC3E}">
        <p14:creationId xmlns:p14="http://schemas.microsoft.com/office/powerpoint/2010/main" val="183878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BB3A9-E5AD-4C57-C007-EA072E54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MCP Protocol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5181-5BEC-A345-BA34-3CB59A812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MCP Server:</a:t>
            </a:r>
            <a:r>
              <a:rPr lang="en-US" sz="2000" dirty="0"/>
              <a:t> Handles communication between the LLM and external resources.</a:t>
            </a:r>
          </a:p>
          <a:p>
            <a:r>
              <a:rPr lang="en-US" sz="2000" b="1" dirty="0"/>
              <a:t>Message Format:</a:t>
            </a:r>
            <a:r>
              <a:rPr lang="en-US" sz="2000" dirty="0"/>
              <a:t> JSON-based payloads carrying prompts, tool requests, and responses.</a:t>
            </a:r>
          </a:p>
          <a:p>
            <a:r>
              <a:rPr lang="en-US" sz="2000" b="1" dirty="0"/>
              <a:t>Integration:</a:t>
            </a:r>
            <a:r>
              <a:rPr lang="en-US" sz="2000" dirty="0"/>
              <a:t> MCP servers can expose APIs for web search, file system access, or specialized functions.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430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7DF7E-DFF7-0F3E-F3C2-F6EAD6C2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Example MCP Server 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C36C4F-0B93-07CF-4447-49800C5EB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497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0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474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Agents</vt:lpstr>
      <vt:lpstr>What is an Agent?</vt:lpstr>
      <vt:lpstr>What Can Agents Do But LLMs Alone Cannot?</vt:lpstr>
      <vt:lpstr>Function Calls in Agents</vt:lpstr>
      <vt:lpstr>Popular Agent Frameworks: LangChain &amp; LangGraph</vt:lpstr>
      <vt:lpstr>MCP Protocol Overview</vt:lpstr>
      <vt:lpstr>Why MCP Protocol Matters</vt:lpstr>
      <vt:lpstr>MCP Protocol Components</vt:lpstr>
      <vt:lpstr>Example MCP Server Use Cases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Quanliang Lai</dc:creator>
  <cp:lastModifiedBy>Quanliang Lai</cp:lastModifiedBy>
  <cp:revision>1</cp:revision>
  <dcterms:created xsi:type="dcterms:W3CDTF">2025-07-05T13:37:34Z</dcterms:created>
  <dcterms:modified xsi:type="dcterms:W3CDTF">2025-07-08T20:43:19Z</dcterms:modified>
</cp:coreProperties>
</file>