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80408"/>
  </p:normalViewPr>
  <p:slideViewPr>
    <p:cSldViewPr snapToGrid="0" snapToObjects="1">
      <p:cViewPr varScale="1">
        <p:scale>
          <a:sx n="102" d="100"/>
          <a:sy n="102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B6148-6AF3-4DA2-909C-15CCADC644F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596B6-9D68-444A-86DD-18AD6C868D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10 Weeks, 2-Hour Weekly Lectures</a:t>
          </a:r>
        </a:p>
      </dgm:t>
    </dgm:pt>
    <dgm:pt modelId="{E48C92EC-E6C9-43C2-83B6-D02C2BF86DE2}" type="parTrans" cxnId="{50F7B6F3-0A2A-4003-B0A8-365FCCD34029}">
      <dgm:prSet/>
      <dgm:spPr/>
      <dgm:t>
        <a:bodyPr/>
        <a:lstStyle/>
        <a:p>
          <a:endParaRPr lang="en-US"/>
        </a:p>
      </dgm:t>
    </dgm:pt>
    <dgm:pt modelId="{CDE3C378-6E61-4F30-AAB8-48810D16D293}" type="sibTrans" cxnId="{50F7B6F3-0A2A-4003-B0A8-365FCCD34029}">
      <dgm:prSet/>
      <dgm:spPr/>
      <dgm:t>
        <a:bodyPr/>
        <a:lstStyle/>
        <a:p>
          <a:endParaRPr lang="en-US"/>
        </a:p>
      </dgm:t>
    </dgm:pt>
    <dgm:pt modelId="{198FB88D-893C-4BE2-A085-D40D36F38D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Weekly Projects: Medium &amp; Challenging Levels</a:t>
          </a:r>
        </a:p>
      </dgm:t>
    </dgm:pt>
    <dgm:pt modelId="{31BA2B44-4DB8-4B45-8B97-F254BAF0A2F1}" type="parTrans" cxnId="{78F2B41D-2398-4987-AA1E-566EF5DA11B5}">
      <dgm:prSet/>
      <dgm:spPr/>
      <dgm:t>
        <a:bodyPr/>
        <a:lstStyle/>
        <a:p>
          <a:endParaRPr lang="en-US"/>
        </a:p>
      </dgm:t>
    </dgm:pt>
    <dgm:pt modelId="{62A28B60-044E-44DE-9BF7-E8FC0AD767F8}" type="sibTrans" cxnId="{78F2B41D-2398-4987-AA1E-566EF5DA11B5}">
      <dgm:prSet/>
      <dgm:spPr/>
      <dgm:t>
        <a:bodyPr/>
        <a:lstStyle/>
        <a:p>
          <a:endParaRPr lang="en-US"/>
        </a:p>
      </dgm:t>
    </dgm:pt>
    <dgm:pt modelId="{35047F31-2A60-4292-8FA5-11052E7FBE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Focused on Data Engineering for LLMs</a:t>
          </a:r>
        </a:p>
      </dgm:t>
    </dgm:pt>
    <dgm:pt modelId="{118F812B-8F66-4F33-A6C4-46110D631ED5}" type="parTrans" cxnId="{FDA5AAAF-2375-4F86-AB7A-8A6006B2249D}">
      <dgm:prSet/>
      <dgm:spPr/>
      <dgm:t>
        <a:bodyPr/>
        <a:lstStyle/>
        <a:p>
          <a:endParaRPr lang="en-US"/>
        </a:p>
      </dgm:t>
    </dgm:pt>
    <dgm:pt modelId="{A64DBAAF-ACAA-4D0F-B931-53E668B8B2FE}" type="sibTrans" cxnId="{FDA5AAAF-2375-4F86-AB7A-8A6006B2249D}">
      <dgm:prSet/>
      <dgm:spPr/>
      <dgm:t>
        <a:bodyPr/>
        <a:lstStyle/>
        <a:p>
          <a:endParaRPr lang="en-US"/>
        </a:p>
      </dgm:t>
    </dgm:pt>
    <dgm:pt modelId="{247854C4-2B05-4406-83C1-F510CFEE94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Everything Builds Toward the Final Research Agent</a:t>
          </a:r>
        </a:p>
      </dgm:t>
    </dgm:pt>
    <dgm:pt modelId="{C0EF4B6F-33BB-4EBD-B6C0-8A92F4F3F06E}" type="parTrans" cxnId="{3A960A8D-638C-4004-A6A3-F4A9A24720A7}">
      <dgm:prSet/>
      <dgm:spPr/>
      <dgm:t>
        <a:bodyPr/>
        <a:lstStyle/>
        <a:p>
          <a:endParaRPr lang="en-US"/>
        </a:p>
      </dgm:t>
    </dgm:pt>
    <dgm:pt modelId="{1E3AEF55-4164-4D24-A335-DF35C2C569C1}" type="sibTrans" cxnId="{3A960A8D-638C-4004-A6A3-F4A9A24720A7}">
      <dgm:prSet/>
      <dgm:spPr/>
      <dgm:t>
        <a:bodyPr/>
        <a:lstStyle/>
        <a:p>
          <a:endParaRPr lang="en-US"/>
        </a:p>
      </dgm:t>
    </dgm:pt>
    <dgm:pt modelId="{C76709DD-8F6D-4C4B-BAC7-025A962CE300}" type="pres">
      <dgm:prSet presAssocID="{027B6148-6AF3-4DA2-909C-15CCADC644FB}" presName="root" presStyleCnt="0">
        <dgm:presLayoutVars>
          <dgm:dir/>
          <dgm:resizeHandles val="exact"/>
        </dgm:presLayoutVars>
      </dgm:prSet>
      <dgm:spPr/>
    </dgm:pt>
    <dgm:pt modelId="{638650BE-82E9-468B-80E3-D92AFE027F0C}" type="pres">
      <dgm:prSet presAssocID="{64E596B6-9D68-444A-86DD-18AD6C868DEE}" presName="compNode" presStyleCnt="0"/>
      <dgm:spPr/>
    </dgm:pt>
    <dgm:pt modelId="{A926BDBD-C42F-4373-BCCB-C3AA056BD553}" type="pres">
      <dgm:prSet presAssocID="{64E596B6-9D68-444A-86DD-18AD6C868DEE}" presName="iconBgRect" presStyleLbl="bgShp" presStyleIdx="0" presStyleCnt="4"/>
      <dgm:spPr/>
    </dgm:pt>
    <dgm:pt modelId="{B5DC1C02-9B16-4410-A53C-03D875CC1EA7}" type="pres">
      <dgm:prSet presAssocID="{64E596B6-9D68-444A-86DD-18AD6C868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56A8A73-AD4D-4893-A5E0-594F3C8BA394}" type="pres">
      <dgm:prSet presAssocID="{64E596B6-9D68-444A-86DD-18AD6C868DEE}" presName="spaceRect" presStyleCnt="0"/>
      <dgm:spPr/>
    </dgm:pt>
    <dgm:pt modelId="{774E9C9C-BC2C-41F2-BE45-D8DBF2088FA7}" type="pres">
      <dgm:prSet presAssocID="{64E596B6-9D68-444A-86DD-18AD6C868DEE}" presName="textRect" presStyleLbl="revTx" presStyleIdx="0" presStyleCnt="4">
        <dgm:presLayoutVars>
          <dgm:chMax val="1"/>
          <dgm:chPref val="1"/>
        </dgm:presLayoutVars>
      </dgm:prSet>
      <dgm:spPr/>
    </dgm:pt>
    <dgm:pt modelId="{A8D1EF86-5BCC-4AF3-82B4-33405E916A72}" type="pres">
      <dgm:prSet presAssocID="{CDE3C378-6E61-4F30-AAB8-48810D16D293}" presName="sibTrans" presStyleCnt="0"/>
      <dgm:spPr/>
    </dgm:pt>
    <dgm:pt modelId="{7A073DA3-F5DD-4841-8497-462D9A11F0C5}" type="pres">
      <dgm:prSet presAssocID="{198FB88D-893C-4BE2-A085-D40D36F38D8E}" presName="compNode" presStyleCnt="0"/>
      <dgm:spPr/>
    </dgm:pt>
    <dgm:pt modelId="{2E25DB9C-F51A-480E-928E-5056F4C34D52}" type="pres">
      <dgm:prSet presAssocID="{198FB88D-893C-4BE2-A085-D40D36F38D8E}" presName="iconBgRect" presStyleLbl="bgShp" presStyleIdx="1" presStyleCnt="4"/>
      <dgm:spPr/>
    </dgm:pt>
    <dgm:pt modelId="{5963AA55-8EE3-4A22-B6A3-ED2C5C25B569}" type="pres">
      <dgm:prSet presAssocID="{198FB88D-893C-4BE2-A085-D40D36F38D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D549B19-3BE4-40F7-B16A-0D875334F641}" type="pres">
      <dgm:prSet presAssocID="{198FB88D-893C-4BE2-A085-D40D36F38D8E}" presName="spaceRect" presStyleCnt="0"/>
      <dgm:spPr/>
    </dgm:pt>
    <dgm:pt modelId="{FC6CCF3C-202C-475D-B22A-F99BF5F16DD1}" type="pres">
      <dgm:prSet presAssocID="{198FB88D-893C-4BE2-A085-D40D36F38D8E}" presName="textRect" presStyleLbl="revTx" presStyleIdx="1" presStyleCnt="4">
        <dgm:presLayoutVars>
          <dgm:chMax val="1"/>
          <dgm:chPref val="1"/>
        </dgm:presLayoutVars>
      </dgm:prSet>
      <dgm:spPr/>
    </dgm:pt>
    <dgm:pt modelId="{DAC0395F-9BDD-40BD-8F02-DA443044916F}" type="pres">
      <dgm:prSet presAssocID="{62A28B60-044E-44DE-9BF7-E8FC0AD767F8}" presName="sibTrans" presStyleCnt="0"/>
      <dgm:spPr/>
    </dgm:pt>
    <dgm:pt modelId="{7D8F4B53-CA09-4A13-AB96-B69541B0B4C0}" type="pres">
      <dgm:prSet presAssocID="{35047F31-2A60-4292-8FA5-11052E7FBEDD}" presName="compNode" presStyleCnt="0"/>
      <dgm:spPr/>
    </dgm:pt>
    <dgm:pt modelId="{C71F8880-1F2A-40F4-8C2A-0BD11B4782C4}" type="pres">
      <dgm:prSet presAssocID="{35047F31-2A60-4292-8FA5-11052E7FBEDD}" presName="iconBgRect" presStyleLbl="bgShp" presStyleIdx="2" presStyleCnt="4"/>
      <dgm:spPr/>
    </dgm:pt>
    <dgm:pt modelId="{82EF9981-BA4B-4763-B0FA-3809484D0110}" type="pres">
      <dgm:prSet presAssocID="{35047F31-2A60-4292-8FA5-11052E7FBE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4E05C2-8CDA-4F31-84AB-5889DD440DA9}" type="pres">
      <dgm:prSet presAssocID="{35047F31-2A60-4292-8FA5-11052E7FBEDD}" presName="spaceRect" presStyleCnt="0"/>
      <dgm:spPr/>
    </dgm:pt>
    <dgm:pt modelId="{3018A7C2-2B42-4543-92C2-DD6F6B474F14}" type="pres">
      <dgm:prSet presAssocID="{35047F31-2A60-4292-8FA5-11052E7FBEDD}" presName="textRect" presStyleLbl="revTx" presStyleIdx="2" presStyleCnt="4">
        <dgm:presLayoutVars>
          <dgm:chMax val="1"/>
          <dgm:chPref val="1"/>
        </dgm:presLayoutVars>
      </dgm:prSet>
      <dgm:spPr/>
    </dgm:pt>
    <dgm:pt modelId="{0C5A92B6-5551-481A-9323-410337B5BEAB}" type="pres">
      <dgm:prSet presAssocID="{A64DBAAF-ACAA-4D0F-B931-53E668B8B2FE}" presName="sibTrans" presStyleCnt="0"/>
      <dgm:spPr/>
    </dgm:pt>
    <dgm:pt modelId="{4AC0BC70-E806-48B7-970F-E3E2DD97C868}" type="pres">
      <dgm:prSet presAssocID="{247854C4-2B05-4406-83C1-F510CFEE94AE}" presName="compNode" presStyleCnt="0"/>
      <dgm:spPr/>
    </dgm:pt>
    <dgm:pt modelId="{41C471FA-D821-4A78-99C8-714C2BC637CA}" type="pres">
      <dgm:prSet presAssocID="{247854C4-2B05-4406-83C1-F510CFEE94AE}" presName="iconBgRect" presStyleLbl="bgShp" presStyleIdx="3" presStyleCnt="4"/>
      <dgm:spPr/>
    </dgm:pt>
    <dgm:pt modelId="{DC737F67-C524-42E9-9C58-2C098419B1FD}" type="pres">
      <dgm:prSet presAssocID="{247854C4-2B05-4406-83C1-F510CFEE94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95D445-FA01-411C-A97E-8131C0211EA6}" type="pres">
      <dgm:prSet presAssocID="{247854C4-2B05-4406-83C1-F510CFEE94AE}" presName="spaceRect" presStyleCnt="0"/>
      <dgm:spPr/>
    </dgm:pt>
    <dgm:pt modelId="{FD11F35C-8B5A-4A87-B948-EDB618E2FA2C}" type="pres">
      <dgm:prSet presAssocID="{247854C4-2B05-4406-83C1-F510CFEE94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F2B41D-2398-4987-AA1E-566EF5DA11B5}" srcId="{027B6148-6AF3-4DA2-909C-15CCADC644FB}" destId="{198FB88D-893C-4BE2-A085-D40D36F38D8E}" srcOrd="1" destOrd="0" parTransId="{31BA2B44-4DB8-4B45-8B97-F254BAF0A2F1}" sibTransId="{62A28B60-044E-44DE-9BF7-E8FC0AD767F8}"/>
    <dgm:cxn modelId="{D27F7824-490F-4CBB-9AEF-07932C11493D}" type="presOf" srcId="{198FB88D-893C-4BE2-A085-D40D36F38D8E}" destId="{FC6CCF3C-202C-475D-B22A-F99BF5F16DD1}" srcOrd="0" destOrd="0" presId="urn:microsoft.com/office/officeart/2018/5/layout/IconCircleLabelList"/>
    <dgm:cxn modelId="{2A75624F-5E85-4800-B15D-3DDE187AA63A}" type="presOf" srcId="{64E596B6-9D68-444A-86DD-18AD6C868DEE}" destId="{774E9C9C-BC2C-41F2-BE45-D8DBF2088FA7}" srcOrd="0" destOrd="0" presId="urn:microsoft.com/office/officeart/2018/5/layout/IconCircleLabelList"/>
    <dgm:cxn modelId="{B1E5A47A-93CA-4E16-913B-5CFAE496CC5A}" type="presOf" srcId="{247854C4-2B05-4406-83C1-F510CFEE94AE}" destId="{FD11F35C-8B5A-4A87-B948-EDB618E2FA2C}" srcOrd="0" destOrd="0" presId="urn:microsoft.com/office/officeart/2018/5/layout/IconCircleLabelList"/>
    <dgm:cxn modelId="{3A960A8D-638C-4004-A6A3-F4A9A24720A7}" srcId="{027B6148-6AF3-4DA2-909C-15CCADC644FB}" destId="{247854C4-2B05-4406-83C1-F510CFEE94AE}" srcOrd="3" destOrd="0" parTransId="{C0EF4B6F-33BB-4EBD-B6C0-8A92F4F3F06E}" sibTransId="{1E3AEF55-4164-4D24-A335-DF35C2C569C1}"/>
    <dgm:cxn modelId="{FDA5AAAF-2375-4F86-AB7A-8A6006B2249D}" srcId="{027B6148-6AF3-4DA2-909C-15CCADC644FB}" destId="{35047F31-2A60-4292-8FA5-11052E7FBEDD}" srcOrd="2" destOrd="0" parTransId="{118F812B-8F66-4F33-A6C4-46110D631ED5}" sibTransId="{A64DBAAF-ACAA-4D0F-B931-53E668B8B2FE}"/>
    <dgm:cxn modelId="{F44270BE-BE3C-4812-A312-80C4838DE991}" type="presOf" srcId="{35047F31-2A60-4292-8FA5-11052E7FBEDD}" destId="{3018A7C2-2B42-4543-92C2-DD6F6B474F14}" srcOrd="0" destOrd="0" presId="urn:microsoft.com/office/officeart/2018/5/layout/IconCircleLabelList"/>
    <dgm:cxn modelId="{50F7B6F3-0A2A-4003-B0A8-365FCCD34029}" srcId="{027B6148-6AF3-4DA2-909C-15CCADC644FB}" destId="{64E596B6-9D68-444A-86DD-18AD6C868DEE}" srcOrd="0" destOrd="0" parTransId="{E48C92EC-E6C9-43C2-83B6-D02C2BF86DE2}" sibTransId="{CDE3C378-6E61-4F30-AAB8-48810D16D293}"/>
    <dgm:cxn modelId="{BFBBBBFD-BEDE-4ED1-A9DF-28F0B3C267D0}" type="presOf" srcId="{027B6148-6AF3-4DA2-909C-15CCADC644FB}" destId="{C76709DD-8F6D-4C4B-BAC7-025A962CE300}" srcOrd="0" destOrd="0" presId="urn:microsoft.com/office/officeart/2018/5/layout/IconCircleLabelList"/>
    <dgm:cxn modelId="{D6C7A626-9AFB-49C8-9F0F-B011F7310D53}" type="presParOf" srcId="{C76709DD-8F6D-4C4B-BAC7-025A962CE300}" destId="{638650BE-82E9-468B-80E3-D92AFE027F0C}" srcOrd="0" destOrd="0" presId="urn:microsoft.com/office/officeart/2018/5/layout/IconCircleLabelList"/>
    <dgm:cxn modelId="{0C281B09-AC0C-4701-AFAF-7BAB6B3B037D}" type="presParOf" srcId="{638650BE-82E9-468B-80E3-D92AFE027F0C}" destId="{A926BDBD-C42F-4373-BCCB-C3AA056BD553}" srcOrd="0" destOrd="0" presId="urn:microsoft.com/office/officeart/2018/5/layout/IconCircleLabelList"/>
    <dgm:cxn modelId="{DD964817-5FC7-4589-8FFF-0257AFEA1FC8}" type="presParOf" srcId="{638650BE-82E9-468B-80E3-D92AFE027F0C}" destId="{B5DC1C02-9B16-4410-A53C-03D875CC1EA7}" srcOrd="1" destOrd="0" presId="urn:microsoft.com/office/officeart/2018/5/layout/IconCircleLabelList"/>
    <dgm:cxn modelId="{E3659991-D645-436E-95E6-67D5347BCA30}" type="presParOf" srcId="{638650BE-82E9-468B-80E3-D92AFE027F0C}" destId="{E56A8A73-AD4D-4893-A5E0-594F3C8BA394}" srcOrd="2" destOrd="0" presId="urn:microsoft.com/office/officeart/2018/5/layout/IconCircleLabelList"/>
    <dgm:cxn modelId="{C66E2A1D-E0F3-4A4B-AB10-30B915B64A09}" type="presParOf" srcId="{638650BE-82E9-468B-80E3-D92AFE027F0C}" destId="{774E9C9C-BC2C-41F2-BE45-D8DBF2088FA7}" srcOrd="3" destOrd="0" presId="urn:microsoft.com/office/officeart/2018/5/layout/IconCircleLabelList"/>
    <dgm:cxn modelId="{CEF82551-47A4-49D7-A3E6-995202F9BFC7}" type="presParOf" srcId="{C76709DD-8F6D-4C4B-BAC7-025A962CE300}" destId="{A8D1EF86-5BCC-4AF3-82B4-33405E916A72}" srcOrd="1" destOrd="0" presId="urn:microsoft.com/office/officeart/2018/5/layout/IconCircleLabelList"/>
    <dgm:cxn modelId="{FDA0CAB5-DC07-43FC-8519-D42597C86081}" type="presParOf" srcId="{C76709DD-8F6D-4C4B-BAC7-025A962CE300}" destId="{7A073DA3-F5DD-4841-8497-462D9A11F0C5}" srcOrd="2" destOrd="0" presId="urn:microsoft.com/office/officeart/2018/5/layout/IconCircleLabelList"/>
    <dgm:cxn modelId="{8140FC99-E2A5-4056-B20D-C7355ECEFC09}" type="presParOf" srcId="{7A073DA3-F5DD-4841-8497-462D9A11F0C5}" destId="{2E25DB9C-F51A-480E-928E-5056F4C34D52}" srcOrd="0" destOrd="0" presId="urn:microsoft.com/office/officeart/2018/5/layout/IconCircleLabelList"/>
    <dgm:cxn modelId="{BD6C873F-270F-4265-81F8-9F38032D1C18}" type="presParOf" srcId="{7A073DA3-F5DD-4841-8497-462D9A11F0C5}" destId="{5963AA55-8EE3-4A22-B6A3-ED2C5C25B569}" srcOrd="1" destOrd="0" presId="urn:microsoft.com/office/officeart/2018/5/layout/IconCircleLabelList"/>
    <dgm:cxn modelId="{D533BA85-61A9-47C3-AB4E-7CDE51B25C90}" type="presParOf" srcId="{7A073DA3-F5DD-4841-8497-462D9A11F0C5}" destId="{3D549B19-3BE4-40F7-B16A-0D875334F641}" srcOrd="2" destOrd="0" presId="urn:microsoft.com/office/officeart/2018/5/layout/IconCircleLabelList"/>
    <dgm:cxn modelId="{E31BCE0E-F6C9-4617-9B60-9938B9B40CC9}" type="presParOf" srcId="{7A073DA3-F5DD-4841-8497-462D9A11F0C5}" destId="{FC6CCF3C-202C-475D-B22A-F99BF5F16DD1}" srcOrd="3" destOrd="0" presId="urn:microsoft.com/office/officeart/2018/5/layout/IconCircleLabelList"/>
    <dgm:cxn modelId="{174CC806-F414-4770-8A25-D7021767095E}" type="presParOf" srcId="{C76709DD-8F6D-4C4B-BAC7-025A962CE300}" destId="{DAC0395F-9BDD-40BD-8F02-DA443044916F}" srcOrd="3" destOrd="0" presId="urn:microsoft.com/office/officeart/2018/5/layout/IconCircleLabelList"/>
    <dgm:cxn modelId="{9F522E12-7C6B-4D41-853E-7B764CB7AF42}" type="presParOf" srcId="{C76709DD-8F6D-4C4B-BAC7-025A962CE300}" destId="{7D8F4B53-CA09-4A13-AB96-B69541B0B4C0}" srcOrd="4" destOrd="0" presId="urn:microsoft.com/office/officeart/2018/5/layout/IconCircleLabelList"/>
    <dgm:cxn modelId="{DF49980B-F4A6-4EC1-888B-B1587ED15680}" type="presParOf" srcId="{7D8F4B53-CA09-4A13-AB96-B69541B0B4C0}" destId="{C71F8880-1F2A-40F4-8C2A-0BD11B4782C4}" srcOrd="0" destOrd="0" presId="urn:microsoft.com/office/officeart/2018/5/layout/IconCircleLabelList"/>
    <dgm:cxn modelId="{8675D8B6-0742-4DD2-8301-0823A1CB8CB5}" type="presParOf" srcId="{7D8F4B53-CA09-4A13-AB96-B69541B0B4C0}" destId="{82EF9981-BA4B-4763-B0FA-3809484D0110}" srcOrd="1" destOrd="0" presId="urn:microsoft.com/office/officeart/2018/5/layout/IconCircleLabelList"/>
    <dgm:cxn modelId="{2577A69B-832B-4F60-BEC6-FBBAA559594C}" type="presParOf" srcId="{7D8F4B53-CA09-4A13-AB96-B69541B0B4C0}" destId="{BF4E05C2-8CDA-4F31-84AB-5889DD440DA9}" srcOrd="2" destOrd="0" presId="urn:microsoft.com/office/officeart/2018/5/layout/IconCircleLabelList"/>
    <dgm:cxn modelId="{FE08CDD5-E9D4-40B3-9FC4-FB1BA17ADCD0}" type="presParOf" srcId="{7D8F4B53-CA09-4A13-AB96-B69541B0B4C0}" destId="{3018A7C2-2B42-4543-92C2-DD6F6B474F14}" srcOrd="3" destOrd="0" presId="urn:microsoft.com/office/officeart/2018/5/layout/IconCircleLabelList"/>
    <dgm:cxn modelId="{DA2B8882-0CF1-4B74-9767-AD0BD1627140}" type="presParOf" srcId="{C76709DD-8F6D-4C4B-BAC7-025A962CE300}" destId="{0C5A92B6-5551-481A-9323-410337B5BEAB}" srcOrd="5" destOrd="0" presId="urn:microsoft.com/office/officeart/2018/5/layout/IconCircleLabelList"/>
    <dgm:cxn modelId="{371DFF91-5973-47D2-B0FB-0100668ABBCE}" type="presParOf" srcId="{C76709DD-8F6D-4C4B-BAC7-025A962CE300}" destId="{4AC0BC70-E806-48B7-970F-E3E2DD97C868}" srcOrd="6" destOrd="0" presId="urn:microsoft.com/office/officeart/2018/5/layout/IconCircleLabelList"/>
    <dgm:cxn modelId="{CC693CDF-0CE1-49A3-BF68-20B97FE6E804}" type="presParOf" srcId="{4AC0BC70-E806-48B7-970F-E3E2DD97C868}" destId="{41C471FA-D821-4A78-99C8-714C2BC637CA}" srcOrd="0" destOrd="0" presId="urn:microsoft.com/office/officeart/2018/5/layout/IconCircleLabelList"/>
    <dgm:cxn modelId="{E0A5CE82-21C3-4913-9D86-83E97C5099EB}" type="presParOf" srcId="{4AC0BC70-E806-48B7-970F-E3E2DD97C868}" destId="{DC737F67-C524-42E9-9C58-2C098419B1FD}" srcOrd="1" destOrd="0" presId="urn:microsoft.com/office/officeart/2018/5/layout/IconCircleLabelList"/>
    <dgm:cxn modelId="{99B61497-477E-4CEE-AC86-72F7A0F4A194}" type="presParOf" srcId="{4AC0BC70-E806-48B7-970F-E3E2DD97C868}" destId="{9195D445-FA01-411C-A97E-8131C0211EA6}" srcOrd="2" destOrd="0" presId="urn:microsoft.com/office/officeart/2018/5/layout/IconCircleLabelList"/>
    <dgm:cxn modelId="{4D813576-3CCE-4B00-BF46-4EA49DE6F4C7}" type="presParOf" srcId="{4AC0BC70-E806-48B7-970F-E3E2DD97C868}" destId="{FD11F35C-8B5A-4A87-B948-EDB618E2FA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81004-1EFF-4376-A153-CAF72991345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8A89B-6EDE-47CA-83D6-A7C4D9363BCC}">
      <dgm:prSet/>
      <dgm:spPr/>
      <dgm:t>
        <a:bodyPr/>
        <a:lstStyle/>
        <a:p>
          <a:pPr>
            <a:defRPr cap="all"/>
          </a:pPr>
          <a:r>
            <a:rPr lang="en-US"/>
            <a:t>Generative AI = systems that generate new content (text, images, audio, code)</a:t>
          </a:r>
        </a:p>
      </dgm:t>
    </dgm:pt>
    <dgm:pt modelId="{FA440978-277F-4E41-B0D4-0E040CA1E814}" type="parTrans" cxnId="{6FFAB038-7F24-47D2-9AF4-14153379AA06}">
      <dgm:prSet/>
      <dgm:spPr/>
      <dgm:t>
        <a:bodyPr/>
        <a:lstStyle/>
        <a:p>
          <a:endParaRPr lang="en-US"/>
        </a:p>
      </dgm:t>
    </dgm:pt>
    <dgm:pt modelId="{D8DD80B2-A7BF-4E02-BED2-EE0EEC8DE258}" type="sibTrans" cxnId="{6FFAB038-7F24-47D2-9AF4-14153379AA06}">
      <dgm:prSet/>
      <dgm:spPr/>
      <dgm:t>
        <a:bodyPr/>
        <a:lstStyle/>
        <a:p>
          <a:endParaRPr lang="en-US"/>
        </a:p>
      </dgm:t>
    </dgm:pt>
    <dgm:pt modelId="{97D09016-C25A-4BD9-8FDB-E110062E98CB}">
      <dgm:prSet/>
      <dgm:spPr/>
      <dgm:t>
        <a:bodyPr/>
        <a:lstStyle/>
        <a:p>
          <a:pPr>
            <a:defRPr cap="all"/>
          </a:pPr>
          <a:r>
            <a:rPr lang="en-US"/>
            <a:t>Agentic AI = autonomous, task-completing systems that use generative models</a:t>
          </a:r>
        </a:p>
      </dgm:t>
    </dgm:pt>
    <dgm:pt modelId="{A9C6CB1D-767B-4B2E-AE24-BA5D19793527}" type="parTrans" cxnId="{D7460F2B-B25D-45DD-972A-C67DEE27054B}">
      <dgm:prSet/>
      <dgm:spPr/>
      <dgm:t>
        <a:bodyPr/>
        <a:lstStyle/>
        <a:p>
          <a:endParaRPr lang="en-US"/>
        </a:p>
      </dgm:t>
    </dgm:pt>
    <dgm:pt modelId="{BECD5D51-5645-4654-BC91-1A35B10A38E7}" type="sibTrans" cxnId="{D7460F2B-B25D-45DD-972A-C67DEE27054B}">
      <dgm:prSet/>
      <dgm:spPr/>
      <dgm:t>
        <a:bodyPr/>
        <a:lstStyle/>
        <a:p>
          <a:endParaRPr lang="en-US"/>
        </a:p>
      </dgm:t>
    </dgm:pt>
    <dgm:pt modelId="{51418F4F-11F7-4E4B-8682-C6C0123057DF}">
      <dgm:prSet/>
      <dgm:spPr/>
      <dgm:t>
        <a:bodyPr/>
        <a:lstStyle/>
        <a:p>
          <a:pPr>
            <a:defRPr cap="all"/>
          </a:pPr>
          <a:r>
            <a:rPr lang="en-US"/>
            <a:t>LLMs are the core of most GenAI systems today</a:t>
          </a:r>
        </a:p>
      </dgm:t>
    </dgm:pt>
    <dgm:pt modelId="{13A51766-9D9D-4620-AB78-F8F185B10BDA}" type="parTrans" cxnId="{58038E58-A873-40EB-B08B-E43402D9F1D1}">
      <dgm:prSet/>
      <dgm:spPr/>
      <dgm:t>
        <a:bodyPr/>
        <a:lstStyle/>
        <a:p>
          <a:endParaRPr lang="en-US"/>
        </a:p>
      </dgm:t>
    </dgm:pt>
    <dgm:pt modelId="{F98DCA78-268F-4E62-A33E-5A583257FA68}" type="sibTrans" cxnId="{58038E58-A873-40EB-B08B-E43402D9F1D1}">
      <dgm:prSet/>
      <dgm:spPr/>
      <dgm:t>
        <a:bodyPr/>
        <a:lstStyle/>
        <a:p>
          <a:endParaRPr lang="en-US"/>
        </a:p>
      </dgm:t>
    </dgm:pt>
    <dgm:pt modelId="{3B992996-67F6-4F49-A05D-BF828A924FDD}" type="pres">
      <dgm:prSet presAssocID="{5A581004-1EFF-4376-A153-CAF72991345B}" presName="root" presStyleCnt="0">
        <dgm:presLayoutVars>
          <dgm:dir/>
          <dgm:resizeHandles val="exact"/>
        </dgm:presLayoutVars>
      </dgm:prSet>
      <dgm:spPr/>
    </dgm:pt>
    <dgm:pt modelId="{902450DA-91D1-4030-8680-B71D1FFDDA10}" type="pres">
      <dgm:prSet presAssocID="{C2C8A89B-6EDE-47CA-83D6-A7C4D9363BCC}" presName="compNode" presStyleCnt="0"/>
      <dgm:spPr/>
    </dgm:pt>
    <dgm:pt modelId="{4FB7DA7D-21CC-4F0D-841D-51F6BA0F4C17}" type="pres">
      <dgm:prSet presAssocID="{C2C8A89B-6EDE-47CA-83D6-A7C4D9363B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FE81CE1-E539-4640-9C9F-1DACFBA381F1}" type="pres">
      <dgm:prSet presAssocID="{C2C8A89B-6EDE-47CA-83D6-A7C4D9363B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398F64-288C-4BE5-8FF0-BA8A6284453F}" type="pres">
      <dgm:prSet presAssocID="{C2C8A89B-6EDE-47CA-83D6-A7C4D9363BCC}" presName="spaceRect" presStyleCnt="0"/>
      <dgm:spPr/>
    </dgm:pt>
    <dgm:pt modelId="{85F5D0D9-80A0-4E6C-B299-6193D8B6CE3E}" type="pres">
      <dgm:prSet presAssocID="{C2C8A89B-6EDE-47CA-83D6-A7C4D9363BCC}" presName="textRect" presStyleLbl="revTx" presStyleIdx="0" presStyleCnt="3">
        <dgm:presLayoutVars>
          <dgm:chMax val="1"/>
          <dgm:chPref val="1"/>
        </dgm:presLayoutVars>
      </dgm:prSet>
      <dgm:spPr/>
    </dgm:pt>
    <dgm:pt modelId="{6EF1FAF1-4A70-47FF-9436-229DCC19D02A}" type="pres">
      <dgm:prSet presAssocID="{D8DD80B2-A7BF-4E02-BED2-EE0EEC8DE258}" presName="sibTrans" presStyleCnt="0"/>
      <dgm:spPr/>
    </dgm:pt>
    <dgm:pt modelId="{1FFF72DE-79B7-4015-AB5E-53B2B0E40C9E}" type="pres">
      <dgm:prSet presAssocID="{97D09016-C25A-4BD9-8FDB-E110062E98CB}" presName="compNode" presStyleCnt="0"/>
      <dgm:spPr/>
    </dgm:pt>
    <dgm:pt modelId="{FA5EA6AF-D0A7-4CCD-B8E6-A430BB6A662E}" type="pres">
      <dgm:prSet presAssocID="{97D09016-C25A-4BD9-8FDB-E110062E98C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660439-1627-424A-B67E-6AF8F3AA78B7}" type="pres">
      <dgm:prSet presAssocID="{97D09016-C25A-4BD9-8FDB-E110062E9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996DA9-1469-4E24-8241-5BBA106D1734}" type="pres">
      <dgm:prSet presAssocID="{97D09016-C25A-4BD9-8FDB-E110062E98CB}" presName="spaceRect" presStyleCnt="0"/>
      <dgm:spPr/>
    </dgm:pt>
    <dgm:pt modelId="{11EC81B6-A572-4CE0-A308-8882EC30F5A6}" type="pres">
      <dgm:prSet presAssocID="{97D09016-C25A-4BD9-8FDB-E110062E98CB}" presName="textRect" presStyleLbl="revTx" presStyleIdx="1" presStyleCnt="3">
        <dgm:presLayoutVars>
          <dgm:chMax val="1"/>
          <dgm:chPref val="1"/>
        </dgm:presLayoutVars>
      </dgm:prSet>
      <dgm:spPr/>
    </dgm:pt>
    <dgm:pt modelId="{3FFE97D8-01C2-4524-A48F-518FD5B7BF40}" type="pres">
      <dgm:prSet presAssocID="{BECD5D51-5645-4654-BC91-1A35B10A38E7}" presName="sibTrans" presStyleCnt="0"/>
      <dgm:spPr/>
    </dgm:pt>
    <dgm:pt modelId="{DC34DF0A-EE74-4CC9-9433-73F03DE3B051}" type="pres">
      <dgm:prSet presAssocID="{51418F4F-11F7-4E4B-8682-C6C0123057DF}" presName="compNode" presStyleCnt="0"/>
      <dgm:spPr/>
    </dgm:pt>
    <dgm:pt modelId="{9A5007D8-023B-4D9B-A727-1336E1624178}" type="pres">
      <dgm:prSet presAssocID="{51418F4F-11F7-4E4B-8682-C6C0123057D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0FFF9F-AECC-4C37-B68C-00491481C4A5}" type="pres">
      <dgm:prSet presAssocID="{51418F4F-11F7-4E4B-8682-C6C0123057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47EAD4-AA68-4692-8CEB-41130744C7B5}" type="pres">
      <dgm:prSet presAssocID="{51418F4F-11F7-4E4B-8682-C6C0123057DF}" presName="spaceRect" presStyleCnt="0"/>
      <dgm:spPr/>
    </dgm:pt>
    <dgm:pt modelId="{177404E5-098D-4E99-816F-1CDCF282895F}" type="pres">
      <dgm:prSet presAssocID="{51418F4F-11F7-4E4B-8682-C6C0123057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730F1E-EE4F-4A31-8071-036546D5D49F}" type="presOf" srcId="{C2C8A89B-6EDE-47CA-83D6-A7C4D9363BCC}" destId="{85F5D0D9-80A0-4E6C-B299-6193D8B6CE3E}" srcOrd="0" destOrd="0" presId="urn:microsoft.com/office/officeart/2018/5/layout/IconLeafLabelList"/>
    <dgm:cxn modelId="{D7460F2B-B25D-45DD-972A-C67DEE27054B}" srcId="{5A581004-1EFF-4376-A153-CAF72991345B}" destId="{97D09016-C25A-4BD9-8FDB-E110062E98CB}" srcOrd="1" destOrd="0" parTransId="{A9C6CB1D-767B-4B2E-AE24-BA5D19793527}" sibTransId="{BECD5D51-5645-4654-BC91-1A35B10A38E7}"/>
    <dgm:cxn modelId="{6FFAB038-7F24-47D2-9AF4-14153379AA06}" srcId="{5A581004-1EFF-4376-A153-CAF72991345B}" destId="{C2C8A89B-6EDE-47CA-83D6-A7C4D9363BCC}" srcOrd="0" destOrd="0" parTransId="{FA440978-277F-4E41-B0D4-0E040CA1E814}" sibTransId="{D8DD80B2-A7BF-4E02-BED2-EE0EEC8DE258}"/>
    <dgm:cxn modelId="{BD711C40-F018-4DAC-B0B9-7113FEF97B5D}" type="presOf" srcId="{51418F4F-11F7-4E4B-8682-C6C0123057DF}" destId="{177404E5-098D-4E99-816F-1CDCF282895F}" srcOrd="0" destOrd="0" presId="urn:microsoft.com/office/officeart/2018/5/layout/IconLeafLabelList"/>
    <dgm:cxn modelId="{58038E58-A873-40EB-B08B-E43402D9F1D1}" srcId="{5A581004-1EFF-4376-A153-CAF72991345B}" destId="{51418F4F-11F7-4E4B-8682-C6C0123057DF}" srcOrd="2" destOrd="0" parTransId="{13A51766-9D9D-4620-AB78-F8F185B10BDA}" sibTransId="{F98DCA78-268F-4E62-A33E-5A583257FA68}"/>
    <dgm:cxn modelId="{5AE2EF8D-22BE-40BB-95B4-DDC15DD75FE7}" type="presOf" srcId="{97D09016-C25A-4BD9-8FDB-E110062E98CB}" destId="{11EC81B6-A572-4CE0-A308-8882EC30F5A6}" srcOrd="0" destOrd="0" presId="urn:microsoft.com/office/officeart/2018/5/layout/IconLeafLabelList"/>
    <dgm:cxn modelId="{22DB39D9-73D1-41FB-99D0-3B908F03C745}" type="presOf" srcId="{5A581004-1EFF-4376-A153-CAF72991345B}" destId="{3B992996-67F6-4F49-A05D-BF828A924FDD}" srcOrd="0" destOrd="0" presId="urn:microsoft.com/office/officeart/2018/5/layout/IconLeafLabelList"/>
    <dgm:cxn modelId="{C0218D90-60F8-49BC-9CCE-D8FF6641A8EE}" type="presParOf" srcId="{3B992996-67F6-4F49-A05D-BF828A924FDD}" destId="{902450DA-91D1-4030-8680-B71D1FFDDA10}" srcOrd="0" destOrd="0" presId="urn:microsoft.com/office/officeart/2018/5/layout/IconLeafLabelList"/>
    <dgm:cxn modelId="{5BA5170A-D1F6-4827-B732-95131EDF4170}" type="presParOf" srcId="{902450DA-91D1-4030-8680-B71D1FFDDA10}" destId="{4FB7DA7D-21CC-4F0D-841D-51F6BA0F4C17}" srcOrd="0" destOrd="0" presId="urn:microsoft.com/office/officeart/2018/5/layout/IconLeafLabelList"/>
    <dgm:cxn modelId="{AA8058F5-5F34-4957-BC34-19CD95592F19}" type="presParOf" srcId="{902450DA-91D1-4030-8680-B71D1FFDDA10}" destId="{BFE81CE1-E539-4640-9C9F-1DACFBA381F1}" srcOrd="1" destOrd="0" presId="urn:microsoft.com/office/officeart/2018/5/layout/IconLeafLabelList"/>
    <dgm:cxn modelId="{D229A20D-D736-4D71-8B3F-5330431A0CA8}" type="presParOf" srcId="{902450DA-91D1-4030-8680-B71D1FFDDA10}" destId="{20398F64-288C-4BE5-8FF0-BA8A6284453F}" srcOrd="2" destOrd="0" presId="urn:microsoft.com/office/officeart/2018/5/layout/IconLeafLabelList"/>
    <dgm:cxn modelId="{C41208E6-598B-4BE8-9914-34F964A3BA69}" type="presParOf" srcId="{902450DA-91D1-4030-8680-B71D1FFDDA10}" destId="{85F5D0D9-80A0-4E6C-B299-6193D8B6CE3E}" srcOrd="3" destOrd="0" presId="urn:microsoft.com/office/officeart/2018/5/layout/IconLeafLabelList"/>
    <dgm:cxn modelId="{1F9FB747-FF26-45D7-8D8D-923797F567E3}" type="presParOf" srcId="{3B992996-67F6-4F49-A05D-BF828A924FDD}" destId="{6EF1FAF1-4A70-47FF-9436-229DCC19D02A}" srcOrd="1" destOrd="0" presId="urn:microsoft.com/office/officeart/2018/5/layout/IconLeafLabelList"/>
    <dgm:cxn modelId="{F73FD561-D2C7-48E8-A68E-CA2EF2A1BFC7}" type="presParOf" srcId="{3B992996-67F6-4F49-A05D-BF828A924FDD}" destId="{1FFF72DE-79B7-4015-AB5E-53B2B0E40C9E}" srcOrd="2" destOrd="0" presId="urn:microsoft.com/office/officeart/2018/5/layout/IconLeafLabelList"/>
    <dgm:cxn modelId="{7FE09D34-1A68-4EC5-82FF-8FCD22858B0E}" type="presParOf" srcId="{1FFF72DE-79B7-4015-AB5E-53B2B0E40C9E}" destId="{FA5EA6AF-D0A7-4CCD-B8E6-A430BB6A662E}" srcOrd="0" destOrd="0" presId="urn:microsoft.com/office/officeart/2018/5/layout/IconLeafLabelList"/>
    <dgm:cxn modelId="{07CCC5E4-B816-4520-AB93-E1FA6850AAD7}" type="presParOf" srcId="{1FFF72DE-79B7-4015-AB5E-53B2B0E40C9E}" destId="{C4660439-1627-424A-B67E-6AF8F3AA78B7}" srcOrd="1" destOrd="0" presId="urn:microsoft.com/office/officeart/2018/5/layout/IconLeafLabelList"/>
    <dgm:cxn modelId="{64BED3DF-74B0-4068-AC37-8A9CBC182EA2}" type="presParOf" srcId="{1FFF72DE-79B7-4015-AB5E-53B2B0E40C9E}" destId="{62996DA9-1469-4E24-8241-5BBA106D1734}" srcOrd="2" destOrd="0" presId="urn:microsoft.com/office/officeart/2018/5/layout/IconLeafLabelList"/>
    <dgm:cxn modelId="{181D3192-32AA-4D91-8385-50790DC8C194}" type="presParOf" srcId="{1FFF72DE-79B7-4015-AB5E-53B2B0E40C9E}" destId="{11EC81B6-A572-4CE0-A308-8882EC30F5A6}" srcOrd="3" destOrd="0" presId="urn:microsoft.com/office/officeart/2018/5/layout/IconLeafLabelList"/>
    <dgm:cxn modelId="{6786939D-49E6-453C-B79F-35A6D752AD59}" type="presParOf" srcId="{3B992996-67F6-4F49-A05D-BF828A924FDD}" destId="{3FFE97D8-01C2-4524-A48F-518FD5B7BF40}" srcOrd="3" destOrd="0" presId="urn:microsoft.com/office/officeart/2018/5/layout/IconLeafLabelList"/>
    <dgm:cxn modelId="{BC95F648-55A6-4758-BC1E-70524E6D2CED}" type="presParOf" srcId="{3B992996-67F6-4F49-A05D-BF828A924FDD}" destId="{DC34DF0A-EE74-4CC9-9433-73F03DE3B051}" srcOrd="4" destOrd="0" presId="urn:microsoft.com/office/officeart/2018/5/layout/IconLeafLabelList"/>
    <dgm:cxn modelId="{1AD79AB1-B8B1-46B3-AD5E-66CFD01EA8A2}" type="presParOf" srcId="{DC34DF0A-EE74-4CC9-9433-73F03DE3B051}" destId="{9A5007D8-023B-4D9B-A727-1336E1624178}" srcOrd="0" destOrd="0" presId="urn:microsoft.com/office/officeart/2018/5/layout/IconLeafLabelList"/>
    <dgm:cxn modelId="{4232DDE8-37E8-4C77-AE4F-B20C8C87EC7C}" type="presParOf" srcId="{DC34DF0A-EE74-4CC9-9433-73F03DE3B051}" destId="{2C0FFF9F-AECC-4C37-B68C-00491481C4A5}" srcOrd="1" destOrd="0" presId="urn:microsoft.com/office/officeart/2018/5/layout/IconLeafLabelList"/>
    <dgm:cxn modelId="{468C934C-E2B1-4261-B998-24FC8D3ED1D8}" type="presParOf" srcId="{DC34DF0A-EE74-4CC9-9433-73F03DE3B051}" destId="{2547EAD4-AA68-4692-8CEB-41130744C7B5}" srcOrd="2" destOrd="0" presId="urn:microsoft.com/office/officeart/2018/5/layout/IconLeafLabelList"/>
    <dgm:cxn modelId="{48EFD6D7-DF1A-413D-ABDB-5BEB44631D73}" type="presParOf" srcId="{DC34DF0A-EE74-4CC9-9433-73F03DE3B051}" destId="{177404E5-098D-4E99-816F-1CDCF28289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73DDF7-5739-4DE9-9ADE-7AD80FA741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4CD860-99A1-417F-B44C-780B863B7C68}">
      <dgm:prSet/>
      <dgm:spPr/>
      <dgm:t>
        <a:bodyPr/>
        <a:lstStyle/>
        <a:p>
          <a:r>
            <a:rPr lang="en-US" b="1" dirty="0"/>
            <a:t>To-Consumer:</a:t>
          </a:r>
          <a:r>
            <a:rPr lang="en-US" dirty="0"/>
            <a:t> Chatbots, Virtual Tutors, Personal Assistants, Copilots</a:t>
          </a:r>
        </a:p>
      </dgm:t>
    </dgm:pt>
    <dgm:pt modelId="{6A605F00-E4A4-4B07-85D9-D084C312C13A}" type="parTrans" cxnId="{81E0A33C-620D-40D1-A3F2-2DB356D879FC}">
      <dgm:prSet/>
      <dgm:spPr/>
      <dgm:t>
        <a:bodyPr/>
        <a:lstStyle/>
        <a:p>
          <a:endParaRPr lang="en-US"/>
        </a:p>
      </dgm:t>
    </dgm:pt>
    <dgm:pt modelId="{A610C493-82CA-462F-B8AB-703991639B3B}" type="sibTrans" cxnId="{81E0A33C-620D-40D1-A3F2-2DB356D879FC}">
      <dgm:prSet/>
      <dgm:spPr/>
      <dgm:t>
        <a:bodyPr/>
        <a:lstStyle/>
        <a:p>
          <a:endParaRPr lang="en-US"/>
        </a:p>
      </dgm:t>
    </dgm:pt>
    <dgm:pt modelId="{4005E3E3-DC58-427E-A67E-549BF7D1AA7F}">
      <dgm:prSet/>
      <dgm:spPr/>
      <dgm:t>
        <a:bodyPr/>
        <a:lstStyle/>
        <a:p>
          <a:r>
            <a:rPr lang="en-US" b="1"/>
            <a:t>To-Enterprise:</a:t>
          </a:r>
          <a:r>
            <a:rPr lang="en-US"/>
            <a:t> Contract Analysis, Research Automation, Customer Service, Code Review</a:t>
          </a:r>
        </a:p>
      </dgm:t>
    </dgm:pt>
    <dgm:pt modelId="{BDC0DBEF-AB5F-4DC3-9AB9-6366A0DB9F48}" type="parTrans" cxnId="{868857BA-32F0-4CBD-9F71-1FE6658E194D}">
      <dgm:prSet/>
      <dgm:spPr/>
      <dgm:t>
        <a:bodyPr/>
        <a:lstStyle/>
        <a:p>
          <a:endParaRPr lang="en-US"/>
        </a:p>
      </dgm:t>
    </dgm:pt>
    <dgm:pt modelId="{2AF00489-31B1-4223-81A1-5E49EA5BB622}" type="sibTrans" cxnId="{868857BA-32F0-4CBD-9F71-1FE6658E194D}">
      <dgm:prSet/>
      <dgm:spPr/>
      <dgm:t>
        <a:bodyPr/>
        <a:lstStyle/>
        <a:p>
          <a:endParaRPr lang="en-US"/>
        </a:p>
      </dgm:t>
    </dgm:pt>
    <dgm:pt modelId="{D63C4F69-9B54-7C4E-BFAA-5639B4F6FE20}" type="pres">
      <dgm:prSet presAssocID="{F473DDF7-5739-4DE9-9ADE-7AD80FA741B8}" presName="linear" presStyleCnt="0">
        <dgm:presLayoutVars>
          <dgm:animLvl val="lvl"/>
          <dgm:resizeHandles val="exact"/>
        </dgm:presLayoutVars>
      </dgm:prSet>
      <dgm:spPr/>
    </dgm:pt>
    <dgm:pt modelId="{333D3733-DEB2-1F48-8893-A7F676CCA414}" type="pres">
      <dgm:prSet presAssocID="{474CD860-99A1-417F-B44C-780B863B7C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6F88A1-01CF-FB41-B57D-D67BFC99E0B8}" type="pres">
      <dgm:prSet presAssocID="{A610C493-82CA-462F-B8AB-703991639B3B}" presName="spacer" presStyleCnt="0"/>
      <dgm:spPr/>
    </dgm:pt>
    <dgm:pt modelId="{A7BA7249-59A9-4748-8CEB-7C2D110C628C}" type="pres">
      <dgm:prSet presAssocID="{4005E3E3-DC58-427E-A67E-549BF7D1AA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E0A33C-620D-40D1-A3F2-2DB356D879FC}" srcId="{F473DDF7-5739-4DE9-9ADE-7AD80FA741B8}" destId="{474CD860-99A1-417F-B44C-780B863B7C68}" srcOrd="0" destOrd="0" parTransId="{6A605F00-E4A4-4B07-85D9-D084C312C13A}" sibTransId="{A610C493-82CA-462F-B8AB-703991639B3B}"/>
    <dgm:cxn modelId="{868857BA-32F0-4CBD-9F71-1FE6658E194D}" srcId="{F473DDF7-5739-4DE9-9ADE-7AD80FA741B8}" destId="{4005E3E3-DC58-427E-A67E-549BF7D1AA7F}" srcOrd="1" destOrd="0" parTransId="{BDC0DBEF-AB5F-4DC3-9AB9-6366A0DB9F48}" sibTransId="{2AF00489-31B1-4223-81A1-5E49EA5BB622}"/>
    <dgm:cxn modelId="{8C7327C0-12A8-3247-BE0A-DE8C3F074B01}" type="presOf" srcId="{F473DDF7-5739-4DE9-9ADE-7AD80FA741B8}" destId="{D63C4F69-9B54-7C4E-BFAA-5639B4F6FE20}" srcOrd="0" destOrd="0" presId="urn:microsoft.com/office/officeart/2005/8/layout/vList2"/>
    <dgm:cxn modelId="{69F07CC6-B570-174A-AEF6-06CBC80F4FFB}" type="presOf" srcId="{4005E3E3-DC58-427E-A67E-549BF7D1AA7F}" destId="{A7BA7249-59A9-4748-8CEB-7C2D110C628C}" srcOrd="0" destOrd="0" presId="urn:microsoft.com/office/officeart/2005/8/layout/vList2"/>
    <dgm:cxn modelId="{49595EEC-E5DB-AB45-AA99-454A235D1C70}" type="presOf" srcId="{474CD860-99A1-417F-B44C-780B863B7C68}" destId="{333D3733-DEB2-1F48-8893-A7F676CCA414}" srcOrd="0" destOrd="0" presId="urn:microsoft.com/office/officeart/2005/8/layout/vList2"/>
    <dgm:cxn modelId="{A044BAF7-AE6B-F84A-8A6A-EB2A7A3B09D6}" type="presParOf" srcId="{D63C4F69-9B54-7C4E-BFAA-5639B4F6FE20}" destId="{333D3733-DEB2-1F48-8893-A7F676CCA414}" srcOrd="0" destOrd="0" presId="urn:microsoft.com/office/officeart/2005/8/layout/vList2"/>
    <dgm:cxn modelId="{E0BA8DC1-F8A6-7E44-8567-F3AB23C7DDD4}" type="presParOf" srcId="{D63C4F69-9B54-7C4E-BFAA-5639B4F6FE20}" destId="{486F88A1-01CF-FB41-B57D-D67BFC99E0B8}" srcOrd="1" destOrd="0" presId="urn:microsoft.com/office/officeart/2005/8/layout/vList2"/>
    <dgm:cxn modelId="{5F89045C-3606-894D-AB2D-6778F2E678D8}" type="presParOf" srcId="{D63C4F69-9B54-7C4E-BFAA-5639B4F6FE20}" destId="{A7BA7249-59A9-4748-8CEB-7C2D110C6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26A51-F129-4A82-86F6-89F0A073C45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10027D-5F5C-4C56-AC8F-D00D7F3C93A4}">
      <dgm:prSet/>
      <dgm:spPr/>
      <dgm:t>
        <a:bodyPr/>
        <a:lstStyle/>
        <a:p>
          <a:r>
            <a:rPr lang="en-US"/>
            <a:t>Pretraining → SFT → Alignment</a:t>
          </a:r>
        </a:p>
      </dgm:t>
    </dgm:pt>
    <dgm:pt modelId="{F8392B53-3C9D-4142-BA91-D012BADB646F}" type="parTrans" cxnId="{49697FA7-BED3-4C08-B310-23CF76EDB482}">
      <dgm:prSet/>
      <dgm:spPr/>
      <dgm:t>
        <a:bodyPr/>
        <a:lstStyle/>
        <a:p>
          <a:endParaRPr lang="en-US"/>
        </a:p>
      </dgm:t>
    </dgm:pt>
    <dgm:pt modelId="{7524F107-4ACF-4F0E-B6AB-87EDC9FCAC62}" type="sibTrans" cxnId="{49697FA7-BED3-4C08-B310-23CF76EDB482}">
      <dgm:prSet/>
      <dgm:spPr/>
      <dgm:t>
        <a:bodyPr/>
        <a:lstStyle/>
        <a:p>
          <a:endParaRPr lang="en-US"/>
        </a:p>
      </dgm:t>
    </dgm:pt>
    <dgm:pt modelId="{E03E0406-45B5-4293-82F2-C605CA67740F}">
      <dgm:prSet/>
      <dgm:spPr/>
      <dgm:t>
        <a:bodyPr/>
        <a:lstStyle/>
        <a:p>
          <a:r>
            <a:rPr lang="en-US"/>
            <a:t>Use next-token prediction during pretraining</a:t>
          </a:r>
        </a:p>
      </dgm:t>
    </dgm:pt>
    <dgm:pt modelId="{AFD3BECE-FF5F-4722-9BBD-AE3E6503F4B9}" type="parTrans" cxnId="{18566E26-A6A0-4B28-AB52-30A1CE91F053}">
      <dgm:prSet/>
      <dgm:spPr/>
      <dgm:t>
        <a:bodyPr/>
        <a:lstStyle/>
        <a:p>
          <a:endParaRPr lang="en-US"/>
        </a:p>
      </dgm:t>
    </dgm:pt>
    <dgm:pt modelId="{8F7AA94A-E0D7-4945-BB2A-542CF315C7CD}" type="sibTrans" cxnId="{18566E26-A6A0-4B28-AB52-30A1CE91F053}">
      <dgm:prSet/>
      <dgm:spPr/>
      <dgm:t>
        <a:bodyPr/>
        <a:lstStyle/>
        <a:p>
          <a:endParaRPr lang="en-US"/>
        </a:p>
      </dgm:t>
    </dgm:pt>
    <dgm:pt modelId="{64F56934-6089-410F-9892-7579C084DA59}">
      <dgm:prSet/>
      <dgm:spPr/>
      <dgm:t>
        <a:bodyPr/>
        <a:lstStyle/>
        <a:p>
          <a:r>
            <a:rPr lang="en-US"/>
            <a:t>Scaling laws guide model size &amp; data size</a:t>
          </a:r>
        </a:p>
      </dgm:t>
    </dgm:pt>
    <dgm:pt modelId="{93F5BF39-5485-4CC5-8BD6-B7D8B1E90762}" type="parTrans" cxnId="{677CB81B-975C-4896-A609-899281FAD086}">
      <dgm:prSet/>
      <dgm:spPr/>
      <dgm:t>
        <a:bodyPr/>
        <a:lstStyle/>
        <a:p>
          <a:endParaRPr lang="en-US"/>
        </a:p>
      </dgm:t>
    </dgm:pt>
    <dgm:pt modelId="{23EBBE6C-8D0A-406C-B562-4250C079BDB8}" type="sibTrans" cxnId="{677CB81B-975C-4896-A609-899281FAD086}">
      <dgm:prSet/>
      <dgm:spPr/>
      <dgm:t>
        <a:bodyPr/>
        <a:lstStyle/>
        <a:p>
          <a:endParaRPr lang="en-US"/>
        </a:p>
      </dgm:t>
    </dgm:pt>
    <dgm:pt modelId="{B7EEF61F-DF43-A347-98B8-E46B36E9ACC4}" type="pres">
      <dgm:prSet presAssocID="{70D26A51-F129-4A82-86F6-89F0A073C4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DE850B-7562-A841-BCD2-5FF7086D6669}" type="pres">
      <dgm:prSet presAssocID="{E310027D-5F5C-4C56-AC8F-D00D7F3C93A4}" presName="hierRoot1" presStyleCnt="0"/>
      <dgm:spPr/>
    </dgm:pt>
    <dgm:pt modelId="{33507F91-043E-D44A-A282-5428CA862149}" type="pres">
      <dgm:prSet presAssocID="{E310027D-5F5C-4C56-AC8F-D00D7F3C93A4}" presName="composite" presStyleCnt="0"/>
      <dgm:spPr/>
    </dgm:pt>
    <dgm:pt modelId="{27198C2F-F9E7-DC42-B559-8339ACB29661}" type="pres">
      <dgm:prSet presAssocID="{E310027D-5F5C-4C56-AC8F-D00D7F3C93A4}" presName="background" presStyleLbl="node0" presStyleIdx="0" presStyleCnt="3"/>
      <dgm:spPr/>
    </dgm:pt>
    <dgm:pt modelId="{ED65570B-EE21-B64F-9339-A383A7EAD6B5}" type="pres">
      <dgm:prSet presAssocID="{E310027D-5F5C-4C56-AC8F-D00D7F3C93A4}" presName="text" presStyleLbl="fgAcc0" presStyleIdx="0" presStyleCnt="3">
        <dgm:presLayoutVars>
          <dgm:chPref val="3"/>
        </dgm:presLayoutVars>
      </dgm:prSet>
      <dgm:spPr/>
    </dgm:pt>
    <dgm:pt modelId="{865FE7BE-61BB-A944-B622-F7BA2BC7FA09}" type="pres">
      <dgm:prSet presAssocID="{E310027D-5F5C-4C56-AC8F-D00D7F3C93A4}" presName="hierChild2" presStyleCnt="0"/>
      <dgm:spPr/>
    </dgm:pt>
    <dgm:pt modelId="{5DB6F00F-59AE-A741-888C-B503B2912BB8}" type="pres">
      <dgm:prSet presAssocID="{E03E0406-45B5-4293-82F2-C605CA67740F}" presName="hierRoot1" presStyleCnt="0"/>
      <dgm:spPr/>
    </dgm:pt>
    <dgm:pt modelId="{77E19AFB-EA4B-B148-B4E1-C318B6342B59}" type="pres">
      <dgm:prSet presAssocID="{E03E0406-45B5-4293-82F2-C605CA67740F}" presName="composite" presStyleCnt="0"/>
      <dgm:spPr/>
    </dgm:pt>
    <dgm:pt modelId="{EE5593E4-8C2F-3C4D-A7FD-CBB0030B6DDF}" type="pres">
      <dgm:prSet presAssocID="{E03E0406-45B5-4293-82F2-C605CA67740F}" presName="background" presStyleLbl="node0" presStyleIdx="1" presStyleCnt="3"/>
      <dgm:spPr/>
    </dgm:pt>
    <dgm:pt modelId="{530ED285-3EFE-FB4F-968E-C572A9A9A6F5}" type="pres">
      <dgm:prSet presAssocID="{E03E0406-45B5-4293-82F2-C605CA67740F}" presName="text" presStyleLbl="fgAcc0" presStyleIdx="1" presStyleCnt="3">
        <dgm:presLayoutVars>
          <dgm:chPref val="3"/>
        </dgm:presLayoutVars>
      </dgm:prSet>
      <dgm:spPr/>
    </dgm:pt>
    <dgm:pt modelId="{BB0A0F83-0DD5-7549-A531-2E5D23C836B9}" type="pres">
      <dgm:prSet presAssocID="{E03E0406-45B5-4293-82F2-C605CA67740F}" presName="hierChild2" presStyleCnt="0"/>
      <dgm:spPr/>
    </dgm:pt>
    <dgm:pt modelId="{86036319-A271-C44A-BA47-A6CD0099732E}" type="pres">
      <dgm:prSet presAssocID="{64F56934-6089-410F-9892-7579C084DA59}" presName="hierRoot1" presStyleCnt="0"/>
      <dgm:spPr/>
    </dgm:pt>
    <dgm:pt modelId="{AAAB6117-D8DA-464B-8825-0C6E9E1E3769}" type="pres">
      <dgm:prSet presAssocID="{64F56934-6089-410F-9892-7579C084DA59}" presName="composite" presStyleCnt="0"/>
      <dgm:spPr/>
    </dgm:pt>
    <dgm:pt modelId="{E6E25D6C-2A37-7948-A9FD-FDF23B968B15}" type="pres">
      <dgm:prSet presAssocID="{64F56934-6089-410F-9892-7579C084DA59}" presName="background" presStyleLbl="node0" presStyleIdx="2" presStyleCnt="3"/>
      <dgm:spPr/>
    </dgm:pt>
    <dgm:pt modelId="{5DBDEBCC-9E46-674A-B85C-5D5921253EA4}" type="pres">
      <dgm:prSet presAssocID="{64F56934-6089-410F-9892-7579C084DA59}" presName="text" presStyleLbl="fgAcc0" presStyleIdx="2" presStyleCnt="3">
        <dgm:presLayoutVars>
          <dgm:chPref val="3"/>
        </dgm:presLayoutVars>
      </dgm:prSet>
      <dgm:spPr/>
    </dgm:pt>
    <dgm:pt modelId="{AA1D2F27-3575-5348-9A4C-67D26AF102A8}" type="pres">
      <dgm:prSet presAssocID="{64F56934-6089-410F-9892-7579C084DA59}" presName="hierChild2" presStyleCnt="0"/>
      <dgm:spPr/>
    </dgm:pt>
  </dgm:ptLst>
  <dgm:cxnLst>
    <dgm:cxn modelId="{6F50F10A-3787-C94C-88E6-7B1D3FD84380}" type="presOf" srcId="{70D26A51-F129-4A82-86F6-89F0A073C454}" destId="{B7EEF61F-DF43-A347-98B8-E46B36E9ACC4}" srcOrd="0" destOrd="0" presId="urn:microsoft.com/office/officeart/2005/8/layout/hierarchy1"/>
    <dgm:cxn modelId="{677CB81B-975C-4896-A609-899281FAD086}" srcId="{70D26A51-F129-4A82-86F6-89F0A073C454}" destId="{64F56934-6089-410F-9892-7579C084DA59}" srcOrd="2" destOrd="0" parTransId="{93F5BF39-5485-4CC5-8BD6-B7D8B1E90762}" sibTransId="{23EBBE6C-8D0A-406C-B562-4250C079BDB8}"/>
    <dgm:cxn modelId="{18566E26-A6A0-4B28-AB52-30A1CE91F053}" srcId="{70D26A51-F129-4A82-86F6-89F0A073C454}" destId="{E03E0406-45B5-4293-82F2-C605CA67740F}" srcOrd="1" destOrd="0" parTransId="{AFD3BECE-FF5F-4722-9BBD-AE3E6503F4B9}" sibTransId="{8F7AA94A-E0D7-4945-BB2A-542CF315C7CD}"/>
    <dgm:cxn modelId="{6013002A-FB11-F947-90CC-F08906604C27}" type="presOf" srcId="{64F56934-6089-410F-9892-7579C084DA59}" destId="{5DBDEBCC-9E46-674A-B85C-5D5921253EA4}" srcOrd="0" destOrd="0" presId="urn:microsoft.com/office/officeart/2005/8/layout/hierarchy1"/>
    <dgm:cxn modelId="{49697FA7-BED3-4C08-B310-23CF76EDB482}" srcId="{70D26A51-F129-4A82-86F6-89F0A073C454}" destId="{E310027D-5F5C-4C56-AC8F-D00D7F3C93A4}" srcOrd="0" destOrd="0" parTransId="{F8392B53-3C9D-4142-BA91-D012BADB646F}" sibTransId="{7524F107-4ACF-4F0E-B6AB-87EDC9FCAC62}"/>
    <dgm:cxn modelId="{864A56C1-A7F1-1B4F-B278-7481DD316C99}" type="presOf" srcId="{E03E0406-45B5-4293-82F2-C605CA67740F}" destId="{530ED285-3EFE-FB4F-968E-C572A9A9A6F5}" srcOrd="0" destOrd="0" presId="urn:microsoft.com/office/officeart/2005/8/layout/hierarchy1"/>
    <dgm:cxn modelId="{69F97BF3-A42D-2545-8C9A-A1836290CFCA}" type="presOf" srcId="{E310027D-5F5C-4C56-AC8F-D00D7F3C93A4}" destId="{ED65570B-EE21-B64F-9339-A383A7EAD6B5}" srcOrd="0" destOrd="0" presId="urn:microsoft.com/office/officeart/2005/8/layout/hierarchy1"/>
    <dgm:cxn modelId="{A3998A00-1C9D-4E4B-B85D-4025FC3D4333}" type="presParOf" srcId="{B7EEF61F-DF43-A347-98B8-E46B36E9ACC4}" destId="{A8DE850B-7562-A841-BCD2-5FF7086D6669}" srcOrd="0" destOrd="0" presId="urn:microsoft.com/office/officeart/2005/8/layout/hierarchy1"/>
    <dgm:cxn modelId="{F578CF62-54F4-584B-9979-A226DAAFF770}" type="presParOf" srcId="{A8DE850B-7562-A841-BCD2-5FF7086D6669}" destId="{33507F91-043E-D44A-A282-5428CA862149}" srcOrd="0" destOrd="0" presId="urn:microsoft.com/office/officeart/2005/8/layout/hierarchy1"/>
    <dgm:cxn modelId="{E9263F90-812A-9449-A9FB-27C81E0B2133}" type="presParOf" srcId="{33507F91-043E-D44A-A282-5428CA862149}" destId="{27198C2F-F9E7-DC42-B559-8339ACB29661}" srcOrd="0" destOrd="0" presId="urn:microsoft.com/office/officeart/2005/8/layout/hierarchy1"/>
    <dgm:cxn modelId="{B2C26E39-C38A-5E4C-9DE4-914C9F2BE180}" type="presParOf" srcId="{33507F91-043E-D44A-A282-5428CA862149}" destId="{ED65570B-EE21-B64F-9339-A383A7EAD6B5}" srcOrd="1" destOrd="0" presId="urn:microsoft.com/office/officeart/2005/8/layout/hierarchy1"/>
    <dgm:cxn modelId="{75853A83-4B38-A24B-AE23-3BD4B2E6B922}" type="presParOf" srcId="{A8DE850B-7562-A841-BCD2-5FF7086D6669}" destId="{865FE7BE-61BB-A944-B622-F7BA2BC7FA09}" srcOrd="1" destOrd="0" presId="urn:microsoft.com/office/officeart/2005/8/layout/hierarchy1"/>
    <dgm:cxn modelId="{2682735A-54B5-0641-A1F3-B12F4174514C}" type="presParOf" srcId="{B7EEF61F-DF43-A347-98B8-E46B36E9ACC4}" destId="{5DB6F00F-59AE-A741-888C-B503B2912BB8}" srcOrd="1" destOrd="0" presId="urn:microsoft.com/office/officeart/2005/8/layout/hierarchy1"/>
    <dgm:cxn modelId="{288F2678-7577-5B40-8E67-B0FE85C87820}" type="presParOf" srcId="{5DB6F00F-59AE-A741-888C-B503B2912BB8}" destId="{77E19AFB-EA4B-B148-B4E1-C318B6342B59}" srcOrd="0" destOrd="0" presId="urn:microsoft.com/office/officeart/2005/8/layout/hierarchy1"/>
    <dgm:cxn modelId="{7A07D749-6761-0D49-A62B-6F120F33422F}" type="presParOf" srcId="{77E19AFB-EA4B-B148-B4E1-C318B6342B59}" destId="{EE5593E4-8C2F-3C4D-A7FD-CBB0030B6DDF}" srcOrd="0" destOrd="0" presId="urn:microsoft.com/office/officeart/2005/8/layout/hierarchy1"/>
    <dgm:cxn modelId="{4E23F35F-C11B-B44C-8B40-245FFAC1C0DF}" type="presParOf" srcId="{77E19AFB-EA4B-B148-B4E1-C318B6342B59}" destId="{530ED285-3EFE-FB4F-968E-C572A9A9A6F5}" srcOrd="1" destOrd="0" presId="urn:microsoft.com/office/officeart/2005/8/layout/hierarchy1"/>
    <dgm:cxn modelId="{EE6196FE-2985-5045-9C7A-DC61DBECA7EB}" type="presParOf" srcId="{5DB6F00F-59AE-A741-888C-B503B2912BB8}" destId="{BB0A0F83-0DD5-7549-A531-2E5D23C836B9}" srcOrd="1" destOrd="0" presId="urn:microsoft.com/office/officeart/2005/8/layout/hierarchy1"/>
    <dgm:cxn modelId="{C7C0E0EC-9A73-F243-9F0F-DD4CD98E26CE}" type="presParOf" srcId="{B7EEF61F-DF43-A347-98B8-E46B36E9ACC4}" destId="{86036319-A271-C44A-BA47-A6CD0099732E}" srcOrd="2" destOrd="0" presId="urn:microsoft.com/office/officeart/2005/8/layout/hierarchy1"/>
    <dgm:cxn modelId="{EA6FD4C9-BA04-9540-B810-28A3C3A88ACC}" type="presParOf" srcId="{86036319-A271-C44A-BA47-A6CD0099732E}" destId="{AAAB6117-D8DA-464B-8825-0C6E9E1E3769}" srcOrd="0" destOrd="0" presId="urn:microsoft.com/office/officeart/2005/8/layout/hierarchy1"/>
    <dgm:cxn modelId="{A4424564-9C30-D847-8834-026AE894E737}" type="presParOf" srcId="{AAAB6117-D8DA-464B-8825-0C6E9E1E3769}" destId="{E6E25D6C-2A37-7948-A9FD-FDF23B968B15}" srcOrd="0" destOrd="0" presId="urn:microsoft.com/office/officeart/2005/8/layout/hierarchy1"/>
    <dgm:cxn modelId="{349F26BA-571A-C34F-9159-C129932C4E1C}" type="presParOf" srcId="{AAAB6117-D8DA-464B-8825-0C6E9E1E3769}" destId="{5DBDEBCC-9E46-674A-B85C-5D5921253EA4}" srcOrd="1" destOrd="0" presId="urn:microsoft.com/office/officeart/2005/8/layout/hierarchy1"/>
    <dgm:cxn modelId="{C033DB90-E120-C443-B888-680E202B862B}" type="presParOf" srcId="{86036319-A271-C44A-BA47-A6CD0099732E}" destId="{AA1D2F27-3575-5348-9A4C-67D26AF102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11CED-A992-49F7-97F7-6A2CE01148B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C58CA-53BB-423D-9058-0ED8A9AAD0ED}">
      <dgm:prSet/>
      <dgm:spPr/>
      <dgm:t>
        <a:bodyPr/>
        <a:lstStyle/>
        <a:p>
          <a:r>
            <a:rPr lang="en-US" b="1" dirty="0"/>
            <a:t>Prompt</a:t>
          </a:r>
        </a:p>
      </dgm:t>
    </dgm:pt>
    <dgm:pt modelId="{DAED9FF6-7D2C-4FB2-9B14-86FC34E87A1C}" type="parTrans" cxnId="{8F9320B5-D2BE-4D97-825B-3C39BA5B277D}">
      <dgm:prSet/>
      <dgm:spPr/>
      <dgm:t>
        <a:bodyPr/>
        <a:lstStyle/>
        <a:p>
          <a:endParaRPr lang="en-US"/>
        </a:p>
      </dgm:t>
    </dgm:pt>
    <dgm:pt modelId="{0E6ECCBF-8960-4971-AA4E-3BC257B0CA17}" type="sibTrans" cxnId="{8F9320B5-D2BE-4D97-825B-3C39BA5B277D}">
      <dgm:prSet/>
      <dgm:spPr/>
      <dgm:t>
        <a:bodyPr/>
        <a:lstStyle/>
        <a:p>
          <a:endParaRPr lang="en-US"/>
        </a:p>
      </dgm:t>
    </dgm:pt>
    <dgm:pt modelId="{C9A1473B-F0A6-403E-9080-03DD277193EE}">
      <dgm:prSet/>
      <dgm:spPr/>
      <dgm:t>
        <a:bodyPr/>
        <a:lstStyle/>
        <a:p>
          <a:r>
            <a:rPr lang="en-US" b="1" dirty="0"/>
            <a:t>System prompt</a:t>
          </a:r>
          <a:endParaRPr lang="en-US" dirty="0"/>
        </a:p>
      </dgm:t>
    </dgm:pt>
    <dgm:pt modelId="{F73D765D-657A-4E3A-B534-010B6F922BB6}" type="parTrans" cxnId="{4B60EB25-AFA8-470A-A677-3C6B358B4DA5}">
      <dgm:prSet/>
      <dgm:spPr/>
      <dgm:t>
        <a:bodyPr/>
        <a:lstStyle/>
        <a:p>
          <a:endParaRPr lang="en-US"/>
        </a:p>
      </dgm:t>
    </dgm:pt>
    <dgm:pt modelId="{47097162-C68E-4611-8565-D944E1D4937B}" type="sibTrans" cxnId="{4B60EB25-AFA8-470A-A677-3C6B358B4DA5}">
      <dgm:prSet/>
      <dgm:spPr/>
      <dgm:t>
        <a:bodyPr/>
        <a:lstStyle/>
        <a:p>
          <a:endParaRPr lang="en-US"/>
        </a:p>
      </dgm:t>
    </dgm:pt>
    <dgm:pt modelId="{A5B35CE3-4EAF-4966-8FF0-9F0C3CE5D4BF}">
      <dgm:prSet/>
      <dgm:spPr/>
      <dgm:t>
        <a:bodyPr/>
        <a:lstStyle/>
        <a:p>
          <a:r>
            <a:rPr lang="en-US" b="1" dirty="0"/>
            <a:t>User prompt</a:t>
          </a:r>
          <a:endParaRPr lang="en-US" dirty="0"/>
        </a:p>
      </dgm:t>
    </dgm:pt>
    <dgm:pt modelId="{A1FBF317-48C3-408D-B30E-7592DD1F7402}" type="parTrans" cxnId="{130880A8-6EBF-43B5-A56C-A5CAA06C47D4}">
      <dgm:prSet/>
      <dgm:spPr/>
      <dgm:t>
        <a:bodyPr/>
        <a:lstStyle/>
        <a:p>
          <a:endParaRPr lang="en-US"/>
        </a:p>
      </dgm:t>
    </dgm:pt>
    <dgm:pt modelId="{2A7145FA-638C-47E9-B09D-D22681ED0207}" type="sibTrans" cxnId="{130880A8-6EBF-43B5-A56C-A5CAA06C47D4}">
      <dgm:prSet/>
      <dgm:spPr/>
      <dgm:t>
        <a:bodyPr/>
        <a:lstStyle/>
        <a:p>
          <a:endParaRPr lang="en-US"/>
        </a:p>
      </dgm:t>
    </dgm:pt>
    <dgm:pt modelId="{B43DCCCD-FA4E-4E44-9711-766EAEADCD59}">
      <dgm:prSet/>
      <dgm:spPr/>
      <dgm:t>
        <a:bodyPr/>
        <a:lstStyle/>
        <a:p>
          <a:r>
            <a:rPr lang="en-US" b="1" dirty="0"/>
            <a:t>Types</a:t>
          </a:r>
        </a:p>
      </dgm:t>
    </dgm:pt>
    <dgm:pt modelId="{589A14FC-FE96-4F91-A7B1-3E4936349FE7}" type="parTrans" cxnId="{884233B6-FEFA-419B-A1F3-DA3D437F62F9}">
      <dgm:prSet/>
      <dgm:spPr/>
      <dgm:t>
        <a:bodyPr/>
        <a:lstStyle/>
        <a:p>
          <a:endParaRPr lang="en-US"/>
        </a:p>
      </dgm:t>
    </dgm:pt>
    <dgm:pt modelId="{DC9FA211-1A62-4DA9-9011-954C3055A4CB}" type="sibTrans" cxnId="{884233B6-FEFA-419B-A1F3-DA3D437F62F9}">
      <dgm:prSet/>
      <dgm:spPr/>
      <dgm:t>
        <a:bodyPr/>
        <a:lstStyle/>
        <a:p>
          <a:endParaRPr lang="en-US"/>
        </a:p>
      </dgm:t>
    </dgm:pt>
    <dgm:pt modelId="{F254F6D1-4FB6-2144-8F2F-8813A3EBBA17}" type="pres">
      <dgm:prSet presAssocID="{A7511CED-A992-49F7-97F7-6A2CE01148B5}" presName="matrix" presStyleCnt="0">
        <dgm:presLayoutVars>
          <dgm:chMax val="1"/>
          <dgm:dir/>
          <dgm:resizeHandles val="exact"/>
        </dgm:presLayoutVars>
      </dgm:prSet>
      <dgm:spPr/>
    </dgm:pt>
    <dgm:pt modelId="{F9DE48A8-7144-6E44-BD8B-FEA845D6EAFC}" type="pres">
      <dgm:prSet presAssocID="{A7511CED-A992-49F7-97F7-6A2CE01148B5}" presName="diamond" presStyleLbl="bgShp" presStyleIdx="0" presStyleCnt="1"/>
      <dgm:spPr/>
    </dgm:pt>
    <dgm:pt modelId="{0696B17F-2572-3D46-8E0E-9FA65655114B}" type="pres">
      <dgm:prSet presAssocID="{A7511CED-A992-49F7-97F7-6A2CE01148B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8ED37E-9E62-1340-98CF-1B3D84F71770}" type="pres">
      <dgm:prSet presAssocID="{A7511CED-A992-49F7-97F7-6A2CE01148B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AD1335-29B9-8C4E-8DE9-F589F685AB92}" type="pres">
      <dgm:prSet presAssocID="{A7511CED-A992-49F7-97F7-6A2CE01148B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E1E076-DAB3-694C-BE99-48125B49BFC8}" type="pres">
      <dgm:prSet presAssocID="{A7511CED-A992-49F7-97F7-6A2CE01148B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08481D-ADE7-8040-92F2-45FE5F8A64D5}" type="presOf" srcId="{B43DCCCD-FA4E-4E44-9711-766EAEADCD59}" destId="{71E1E076-DAB3-694C-BE99-48125B49BFC8}" srcOrd="0" destOrd="0" presId="urn:microsoft.com/office/officeart/2005/8/layout/matrix3"/>
    <dgm:cxn modelId="{4B60EB25-AFA8-470A-A677-3C6B358B4DA5}" srcId="{A7511CED-A992-49F7-97F7-6A2CE01148B5}" destId="{C9A1473B-F0A6-403E-9080-03DD277193EE}" srcOrd="1" destOrd="0" parTransId="{F73D765D-657A-4E3A-B534-010B6F922BB6}" sibTransId="{47097162-C68E-4611-8565-D944E1D4937B}"/>
    <dgm:cxn modelId="{EC13EC25-6FF7-4E42-B7B8-482259A3BF1D}" type="presOf" srcId="{C9A1473B-F0A6-403E-9080-03DD277193EE}" destId="{FB8ED37E-9E62-1340-98CF-1B3D84F71770}" srcOrd="0" destOrd="0" presId="urn:microsoft.com/office/officeart/2005/8/layout/matrix3"/>
    <dgm:cxn modelId="{DBC6433D-D006-BE45-81EA-D0963F8B7A81}" type="presOf" srcId="{A7511CED-A992-49F7-97F7-6A2CE01148B5}" destId="{F254F6D1-4FB6-2144-8F2F-8813A3EBBA17}" srcOrd="0" destOrd="0" presId="urn:microsoft.com/office/officeart/2005/8/layout/matrix3"/>
    <dgm:cxn modelId="{A811EC81-A986-E64F-8FD8-97D0588BD081}" type="presOf" srcId="{8ABC58CA-53BB-423D-9058-0ED8A9AAD0ED}" destId="{0696B17F-2572-3D46-8E0E-9FA65655114B}" srcOrd="0" destOrd="0" presId="urn:microsoft.com/office/officeart/2005/8/layout/matrix3"/>
    <dgm:cxn modelId="{130880A8-6EBF-43B5-A56C-A5CAA06C47D4}" srcId="{A7511CED-A992-49F7-97F7-6A2CE01148B5}" destId="{A5B35CE3-4EAF-4966-8FF0-9F0C3CE5D4BF}" srcOrd="2" destOrd="0" parTransId="{A1FBF317-48C3-408D-B30E-7592DD1F7402}" sibTransId="{2A7145FA-638C-47E9-B09D-D22681ED0207}"/>
    <dgm:cxn modelId="{8F9320B5-D2BE-4D97-825B-3C39BA5B277D}" srcId="{A7511CED-A992-49F7-97F7-6A2CE01148B5}" destId="{8ABC58CA-53BB-423D-9058-0ED8A9AAD0ED}" srcOrd="0" destOrd="0" parTransId="{DAED9FF6-7D2C-4FB2-9B14-86FC34E87A1C}" sibTransId="{0E6ECCBF-8960-4971-AA4E-3BC257B0CA17}"/>
    <dgm:cxn modelId="{884233B6-FEFA-419B-A1F3-DA3D437F62F9}" srcId="{A7511CED-A992-49F7-97F7-6A2CE01148B5}" destId="{B43DCCCD-FA4E-4E44-9711-766EAEADCD59}" srcOrd="3" destOrd="0" parTransId="{589A14FC-FE96-4F91-A7B1-3E4936349FE7}" sibTransId="{DC9FA211-1A62-4DA9-9011-954C3055A4CB}"/>
    <dgm:cxn modelId="{625082B8-F203-0445-B4D6-5D33CE7DF5BB}" type="presOf" srcId="{A5B35CE3-4EAF-4966-8FF0-9F0C3CE5D4BF}" destId="{34AD1335-29B9-8C4E-8DE9-F589F685AB92}" srcOrd="0" destOrd="0" presId="urn:microsoft.com/office/officeart/2005/8/layout/matrix3"/>
    <dgm:cxn modelId="{D2E53927-C647-D74E-B22F-280927B072F4}" type="presParOf" srcId="{F254F6D1-4FB6-2144-8F2F-8813A3EBBA17}" destId="{F9DE48A8-7144-6E44-BD8B-FEA845D6EAFC}" srcOrd="0" destOrd="0" presId="urn:microsoft.com/office/officeart/2005/8/layout/matrix3"/>
    <dgm:cxn modelId="{872FBB5B-A57B-2D47-9BED-E1B122B59409}" type="presParOf" srcId="{F254F6D1-4FB6-2144-8F2F-8813A3EBBA17}" destId="{0696B17F-2572-3D46-8E0E-9FA65655114B}" srcOrd="1" destOrd="0" presId="urn:microsoft.com/office/officeart/2005/8/layout/matrix3"/>
    <dgm:cxn modelId="{2B2BC39E-75C8-034F-B4D4-AE85349FA97F}" type="presParOf" srcId="{F254F6D1-4FB6-2144-8F2F-8813A3EBBA17}" destId="{FB8ED37E-9E62-1340-98CF-1B3D84F71770}" srcOrd="2" destOrd="0" presId="urn:microsoft.com/office/officeart/2005/8/layout/matrix3"/>
    <dgm:cxn modelId="{642D0159-68B4-D047-8190-3EA74C10D745}" type="presParOf" srcId="{F254F6D1-4FB6-2144-8F2F-8813A3EBBA17}" destId="{34AD1335-29B9-8C4E-8DE9-F589F685AB92}" srcOrd="3" destOrd="0" presId="urn:microsoft.com/office/officeart/2005/8/layout/matrix3"/>
    <dgm:cxn modelId="{5E6E204C-7981-8444-804C-77C25DDD76EB}" type="presParOf" srcId="{F254F6D1-4FB6-2144-8F2F-8813A3EBBA17}" destId="{71E1E076-DAB3-694C-BE99-48125B49BF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E65AD2-45B2-4B84-9FF0-0F31C3AB186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A71AEF-A5BF-4B73-ACB4-E9F24286BC4F}">
      <dgm:prSet/>
      <dgm:spPr/>
      <dgm:t>
        <a:bodyPr/>
        <a:lstStyle/>
        <a:p>
          <a:r>
            <a:rPr lang="en-US" b="1" dirty="0"/>
            <a:t>Context</a:t>
          </a:r>
        </a:p>
        <a:p>
          <a:r>
            <a:rPr lang="en-US" dirty="0"/>
            <a:t>Provide background</a:t>
          </a:r>
        </a:p>
      </dgm:t>
    </dgm:pt>
    <dgm:pt modelId="{A7CE5DC9-BB23-4022-A806-40266ADEE336}" type="parTrans" cxnId="{5498C416-852A-4E01-953A-2C76A72CF002}">
      <dgm:prSet/>
      <dgm:spPr/>
      <dgm:t>
        <a:bodyPr/>
        <a:lstStyle/>
        <a:p>
          <a:endParaRPr lang="en-US"/>
        </a:p>
      </dgm:t>
    </dgm:pt>
    <dgm:pt modelId="{3556953B-3EFE-4F47-BCAF-8D04ED77D7E5}" type="sibTrans" cxnId="{5498C416-852A-4E01-953A-2C76A72CF002}">
      <dgm:prSet/>
      <dgm:spPr/>
      <dgm:t>
        <a:bodyPr/>
        <a:lstStyle/>
        <a:p>
          <a:endParaRPr lang="en-US"/>
        </a:p>
      </dgm:t>
    </dgm:pt>
    <dgm:pt modelId="{3C3A3699-8111-4C03-8043-20E50E5E2E27}">
      <dgm:prSet/>
      <dgm:spPr/>
      <dgm:t>
        <a:bodyPr/>
        <a:lstStyle/>
        <a:p>
          <a:r>
            <a:rPr lang="en-US" b="1" dirty="0"/>
            <a:t>Objective</a:t>
          </a:r>
        </a:p>
        <a:p>
          <a:r>
            <a:rPr lang="en-US" dirty="0"/>
            <a:t>Define clear goals</a:t>
          </a:r>
        </a:p>
      </dgm:t>
    </dgm:pt>
    <dgm:pt modelId="{A598AEEF-7735-464E-87FA-3300A1A05C48}" type="parTrans" cxnId="{C3100ADD-06BD-45B7-9B46-CDB7AFC126B6}">
      <dgm:prSet/>
      <dgm:spPr/>
      <dgm:t>
        <a:bodyPr/>
        <a:lstStyle/>
        <a:p>
          <a:endParaRPr lang="en-US"/>
        </a:p>
      </dgm:t>
    </dgm:pt>
    <dgm:pt modelId="{A94D3AC1-898A-4245-B165-F6A5989DE514}" type="sibTrans" cxnId="{C3100ADD-06BD-45B7-9B46-CDB7AFC126B6}">
      <dgm:prSet/>
      <dgm:spPr/>
      <dgm:t>
        <a:bodyPr/>
        <a:lstStyle/>
        <a:p>
          <a:endParaRPr lang="en-US"/>
        </a:p>
      </dgm:t>
    </dgm:pt>
    <dgm:pt modelId="{999D0C67-CA1B-48D9-A9F2-722161D1A927}">
      <dgm:prSet/>
      <dgm:spPr/>
      <dgm:t>
        <a:bodyPr/>
        <a:lstStyle/>
        <a:p>
          <a:r>
            <a:rPr lang="en-US" b="1" dirty="0"/>
            <a:t>Style</a:t>
          </a:r>
        </a:p>
        <a:p>
          <a:r>
            <a:rPr lang="en-US" dirty="0"/>
            <a:t>Formal vs casual, concise vs verbose</a:t>
          </a:r>
        </a:p>
      </dgm:t>
    </dgm:pt>
    <dgm:pt modelId="{3063F10F-443E-4FE7-BBE5-C768AF2ED0FC}" type="parTrans" cxnId="{73A94D7A-5BBB-4BC0-B388-60752C8E0A3D}">
      <dgm:prSet/>
      <dgm:spPr/>
      <dgm:t>
        <a:bodyPr/>
        <a:lstStyle/>
        <a:p>
          <a:endParaRPr lang="en-US"/>
        </a:p>
      </dgm:t>
    </dgm:pt>
    <dgm:pt modelId="{F6995488-688F-49C4-8794-425BCD976A57}" type="sibTrans" cxnId="{73A94D7A-5BBB-4BC0-B388-60752C8E0A3D}">
      <dgm:prSet/>
      <dgm:spPr/>
      <dgm:t>
        <a:bodyPr/>
        <a:lstStyle/>
        <a:p>
          <a:endParaRPr lang="en-US"/>
        </a:p>
      </dgm:t>
    </dgm:pt>
    <dgm:pt modelId="{239267A2-830B-4198-9AD2-7DC7F48434E8}">
      <dgm:prSet/>
      <dgm:spPr/>
      <dgm:t>
        <a:bodyPr/>
        <a:lstStyle/>
        <a:p>
          <a:r>
            <a:rPr lang="en-US" b="1" dirty="0"/>
            <a:t>Tone</a:t>
          </a:r>
        </a:p>
        <a:p>
          <a:r>
            <a:rPr lang="en-US" dirty="0"/>
            <a:t>Authoritative, exploratory…</a:t>
          </a:r>
        </a:p>
      </dgm:t>
    </dgm:pt>
    <dgm:pt modelId="{3FEF01CD-C287-415F-9947-A64965541872}" type="parTrans" cxnId="{7B163F4A-4953-4DA4-B46A-65C48767956F}">
      <dgm:prSet/>
      <dgm:spPr/>
      <dgm:t>
        <a:bodyPr/>
        <a:lstStyle/>
        <a:p>
          <a:endParaRPr lang="en-US"/>
        </a:p>
      </dgm:t>
    </dgm:pt>
    <dgm:pt modelId="{90E25FC6-0711-4477-8BBE-4F0908C51996}" type="sibTrans" cxnId="{7B163F4A-4953-4DA4-B46A-65C48767956F}">
      <dgm:prSet/>
      <dgm:spPr/>
      <dgm:t>
        <a:bodyPr/>
        <a:lstStyle/>
        <a:p>
          <a:endParaRPr lang="en-US"/>
        </a:p>
      </dgm:t>
    </dgm:pt>
    <dgm:pt modelId="{9C809E3C-EDEB-4220-9CA5-2C87E963294E}">
      <dgm:prSet/>
      <dgm:spPr/>
      <dgm:t>
        <a:bodyPr/>
        <a:lstStyle/>
        <a:p>
          <a:r>
            <a:rPr lang="en-US" b="1" dirty="0"/>
            <a:t>Audience</a:t>
          </a:r>
        </a:p>
        <a:p>
          <a:r>
            <a:rPr lang="en-US" dirty="0"/>
            <a:t>Who’s reading the result?</a:t>
          </a:r>
        </a:p>
      </dgm:t>
    </dgm:pt>
    <dgm:pt modelId="{0DF40637-2154-4537-B1A5-4DACFDDDA27F}" type="parTrans" cxnId="{FD83B09F-8BFF-4296-8421-E7AB22D973D5}">
      <dgm:prSet/>
      <dgm:spPr/>
      <dgm:t>
        <a:bodyPr/>
        <a:lstStyle/>
        <a:p>
          <a:endParaRPr lang="en-US"/>
        </a:p>
      </dgm:t>
    </dgm:pt>
    <dgm:pt modelId="{F8E12360-8EEA-47DF-BEBF-8D3F5A735B9C}" type="sibTrans" cxnId="{FD83B09F-8BFF-4296-8421-E7AB22D973D5}">
      <dgm:prSet/>
      <dgm:spPr/>
      <dgm:t>
        <a:bodyPr/>
        <a:lstStyle/>
        <a:p>
          <a:endParaRPr lang="en-US"/>
        </a:p>
      </dgm:t>
    </dgm:pt>
    <dgm:pt modelId="{3760E367-3F48-4525-B6C5-F0695A427966}">
      <dgm:prSet/>
      <dgm:spPr/>
      <dgm:t>
        <a:bodyPr/>
        <a:lstStyle/>
        <a:p>
          <a:r>
            <a:rPr lang="en-US" b="1" dirty="0"/>
            <a:t>Response Format </a:t>
          </a:r>
        </a:p>
        <a:p>
          <a:r>
            <a:rPr lang="en-US" dirty="0"/>
            <a:t>Define output structure (e.g. JSON)</a:t>
          </a:r>
        </a:p>
      </dgm:t>
    </dgm:pt>
    <dgm:pt modelId="{16834B0E-0200-4B02-99A9-A269F16C8035}" type="parTrans" cxnId="{C3FB4A23-6348-49D5-87BD-D6770E7A0FB3}">
      <dgm:prSet/>
      <dgm:spPr/>
      <dgm:t>
        <a:bodyPr/>
        <a:lstStyle/>
        <a:p>
          <a:endParaRPr lang="en-US"/>
        </a:p>
      </dgm:t>
    </dgm:pt>
    <dgm:pt modelId="{FB43178B-4A3D-4607-BDEB-143DC65EB0B8}" type="sibTrans" cxnId="{C3FB4A23-6348-49D5-87BD-D6770E7A0FB3}">
      <dgm:prSet/>
      <dgm:spPr/>
      <dgm:t>
        <a:bodyPr/>
        <a:lstStyle/>
        <a:p>
          <a:endParaRPr lang="en-US"/>
        </a:p>
      </dgm:t>
    </dgm:pt>
    <dgm:pt modelId="{1F380EC2-79C4-FE45-943E-958727689229}" type="pres">
      <dgm:prSet presAssocID="{63E65AD2-45B2-4B84-9FF0-0F31C3AB1863}" presName="linear" presStyleCnt="0">
        <dgm:presLayoutVars>
          <dgm:animLvl val="lvl"/>
          <dgm:resizeHandles val="exact"/>
        </dgm:presLayoutVars>
      </dgm:prSet>
      <dgm:spPr/>
    </dgm:pt>
    <dgm:pt modelId="{9D37DAEC-F2D4-0B4F-A5BA-0D305632FFB9}" type="pres">
      <dgm:prSet presAssocID="{14A71AEF-A5BF-4B73-ACB4-E9F24286BC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08BBE9-8467-4943-8A3D-010B65E59598}" type="pres">
      <dgm:prSet presAssocID="{3556953B-3EFE-4F47-BCAF-8D04ED77D7E5}" presName="spacer" presStyleCnt="0"/>
      <dgm:spPr/>
    </dgm:pt>
    <dgm:pt modelId="{B062F733-7612-7B43-918B-676522AA7B0B}" type="pres">
      <dgm:prSet presAssocID="{3C3A3699-8111-4C03-8043-20E50E5E2E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424861-FE54-364C-8D0D-2A69FA58B8BD}" type="pres">
      <dgm:prSet presAssocID="{A94D3AC1-898A-4245-B165-F6A5989DE514}" presName="spacer" presStyleCnt="0"/>
      <dgm:spPr/>
    </dgm:pt>
    <dgm:pt modelId="{09798CA8-E5F9-074E-B96A-913198DEF12E}" type="pres">
      <dgm:prSet presAssocID="{999D0C67-CA1B-48D9-A9F2-722161D1A9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DE097B8-105F-2347-BB11-1DEA8CC8ADE2}" type="pres">
      <dgm:prSet presAssocID="{F6995488-688F-49C4-8794-425BCD976A57}" presName="spacer" presStyleCnt="0"/>
      <dgm:spPr/>
    </dgm:pt>
    <dgm:pt modelId="{FFD70795-2D24-2A4E-8C4B-5DFFA97FC380}" type="pres">
      <dgm:prSet presAssocID="{239267A2-830B-4198-9AD2-7DC7F48434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C25552-2F6F-314B-8446-695917DD58E0}" type="pres">
      <dgm:prSet presAssocID="{90E25FC6-0711-4477-8BBE-4F0908C51996}" presName="spacer" presStyleCnt="0"/>
      <dgm:spPr/>
    </dgm:pt>
    <dgm:pt modelId="{F1816D4A-5601-9D49-8D2C-B7A2569F7906}" type="pres">
      <dgm:prSet presAssocID="{9C809E3C-EDEB-4220-9CA5-2C87E96329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24E60D-866B-A340-94C2-B8BBB40FDB7B}" type="pres">
      <dgm:prSet presAssocID="{F8E12360-8EEA-47DF-BEBF-8D3F5A735B9C}" presName="spacer" presStyleCnt="0"/>
      <dgm:spPr/>
    </dgm:pt>
    <dgm:pt modelId="{4A74E464-BC1D-EC4B-A8CB-DB8B4E06FACB}" type="pres">
      <dgm:prSet presAssocID="{3760E367-3F48-4525-B6C5-F0695A42796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BE38002-8892-0045-8C77-B9AFF469E329}" type="presOf" srcId="{3C3A3699-8111-4C03-8043-20E50E5E2E27}" destId="{B062F733-7612-7B43-918B-676522AA7B0B}" srcOrd="0" destOrd="0" presId="urn:microsoft.com/office/officeart/2005/8/layout/vList2"/>
    <dgm:cxn modelId="{5498C416-852A-4E01-953A-2C76A72CF002}" srcId="{63E65AD2-45B2-4B84-9FF0-0F31C3AB1863}" destId="{14A71AEF-A5BF-4B73-ACB4-E9F24286BC4F}" srcOrd="0" destOrd="0" parTransId="{A7CE5DC9-BB23-4022-A806-40266ADEE336}" sibTransId="{3556953B-3EFE-4F47-BCAF-8D04ED77D7E5}"/>
    <dgm:cxn modelId="{9C53001F-A670-DE4F-B888-E5B5E1B5603B}" type="presOf" srcId="{14A71AEF-A5BF-4B73-ACB4-E9F24286BC4F}" destId="{9D37DAEC-F2D4-0B4F-A5BA-0D305632FFB9}" srcOrd="0" destOrd="0" presId="urn:microsoft.com/office/officeart/2005/8/layout/vList2"/>
    <dgm:cxn modelId="{C3FB4A23-6348-49D5-87BD-D6770E7A0FB3}" srcId="{63E65AD2-45B2-4B84-9FF0-0F31C3AB1863}" destId="{3760E367-3F48-4525-B6C5-F0695A427966}" srcOrd="5" destOrd="0" parTransId="{16834B0E-0200-4B02-99A9-A269F16C8035}" sibTransId="{FB43178B-4A3D-4607-BDEB-143DC65EB0B8}"/>
    <dgm:cxn modelId="{80959440-94FB-4846-BCA8-00888BFBA6D0}" type="presOf" srcId="{9C809E3C-EDEB-4220-9CA5-2C87E963294E}" destId="{F1816D4A-5601-9D49-8D2C-B7A2569F7906}" srcOrd="0" destOrd="0" presId="urn:microsoft.com/office/officeart/2005/8/layout/vList2"/>
    <dgm:cxn modelId="{7B163F4A-4953-4DA4-B46A-65C48767956F}" srcId="{63E65AD2-45B2-4B84-9FF0-0F31C3AB1863}" destId="{239267A2-830B-4198-9AD2-7DC7F48434E8}" srcOrd="3" destOrd="0" parTransId="{3FEF01CD-C287-415F-9947-A64965541872}" sibTransId="{90E25FC6-0711-4477-8BBE-4F0908C51996}"/>
    <dgm:cxn modelId="{123C9E68-3E09-2740-94BE-31F7C35EFB73}" type="presOf" srcId="{239267A2-830B-4198-9AD2-7DC7F48434E8}" destId="{FFD70795-2D24-2A4E-8C4B-5DFFA97FC380}" srcOrd="0" destOrd="0" presId="urn:microsoft.com/office/officeart/2005/8/layout/vList2"/>
    <dgm:cxn modelId="{73A94D7A-5BBB-4BC0-B388-60752C8E0A3D}" srcId="{63E65AD2-45B2-4B84-9FF0-0F31C3AB1863}" destId="{999D0C67-CA1B-48D9-A9F2-722161D1A927}" srcOrd="2" destOrd="0" parTransId="{3063F10F-443E-4FE7-BBE5-C768AF2ED0FC}" sibTransId="{F6995488-688F-49C4-8794-425BCD976A57}"/>
    <dgm:cxn modelId="{34C1A49D-232A-784A-BE5C-9EC8A6A1FF89}" type="presOf" srcId="{3760E367-3F48-4525-B6C5-F0695A427966}" destId="{4A74E464-BC1D-EC4B-A8CB-DB8B4E06FACB}" srcOrd="0" destOrd="0" presId="urn:microsoft.com/office/officeart/2005/8/layout/vList2"/>
    <dgm:cxn modelId="{FD83B09F-8BFF-4296-8421-E7AB22D973D5}" srcId="{63E65AD2-45B2-4B84-9FF0-0F31C3AB1863}" destId="{9C809E3C-EDEB-4220-9CA5-2C87E963294E}" srcOrd="4" destOrd="0" parTransId="{0DF40637-2154-4537-B1A5-4DACFDDDA27F}" sibTransId="{F8E12360-8EEA-47DF-BEBF-8D3F5A735B9C}"/>
    <dgm:cxn modelId="{A963C7A5-6F92-3D43-9BE7-A8ACC9BCB05D}" type="presOf" srcId="{999D0C67-CA1B-48D9-A9F2-722161D1A927}" destId="{09798CA8-E5F9-074E-B96A-913198DEF12E}" srcOrd="0" destOrd="0" presId="urn:microsoft.com/office/officeart/2005/8/layout/vList2"/>
    <dgm:cxn modelId="{DC5EB6BE-F76F-594E-B751-D5B128738C76}" type="presOf" srcId="{63E65AD2-45B2-4B84-9FF0-0F31C3AB1863}" destId="{1F380EC2-79C4-FE45-943E-958727689229}" srcOrd="0" destOrd="0" presId="urn:microsoft.com/office/officeart/2005/8/layout/vList2"/>
    <dgm:cxn modelId="{C3100ADD-06BD-45B7-9B46-CDB7AFC126B6}" srcId="{63E65AD2-45B2-4B84-9FF0-0F31C3AB1863}" destId="{3C3A3699-8111-4C03-8043-20E50E5E2E27}" srcOrd="1" destOrd="0" parTransId="{A598AEEF-7735-464E-87FA-3300A1A05C48}" sibTransId="{A94D3AC1-898A-4245-B165-F6A5989DE514}"/>
    <dgm:cxn modelId="{9EEA7129-AC29-6044-8CFF-2D477D9008AE}" type="presParOf" srcId="{1F380EC2-79C4-FE45-943E-958727689229}" destId="{9D37DAEC-F2D4-0B4F-A5BA-0D305632FFB9}" srcOrd="0" destOrd="0" presId="urn:microsoft.com/office/officeart/2005/8/layout/vList2"/>
    <dgm:cxn modelId="{E2EECA9E-F422-8241-ACE2-9DDF723ED304}" type="presParOf" srcId="{1F380EC2-79C4-FE45-943E-958727689229}" destId="{2E08BBE9-8467-4943-8A3D-010B65E59598}" srcOrd="1" destOrd="0" presId="urn:microsoft.com/office/officeart/2005/8/layout/vList2"/>
    <dgm:cxn modelId="{A1D29EBF-339F-E644-AE18-81AA5CBCDEB4}" type="presParOf" srcId="{1F380EC2-79C4-FE45-943E-958727689229}" destId="{B062F733-7612-7B43-918B-676522AA7B0B}" srcOrd="2" destOrd="0" presId="urn:microsoft.com/office/officeart/2005/8/layout/vList2"/>
    <dgm:cxn modelId="{82F4D036-1DBA-4E42-AF74-D0E32C869194}" type="presParOf" srcId="{1F380EC2-79C4-FE45-943E-958727689229}" destId="{A6424861-FE54-364C-8D0D-2A69FA58B8BD}" srcOrd="3" destOrd="0" presId="urn:microsoft.com/office/officeart/2005/8/layout/vList2"/>
    <dgm:cxn modelId="{12606268-9D35-F94B-B920-779CE3B2FADA}" type="presParOf" srcId="{1F380EC2-79C4-FE45-943E-958727689229}" destId="{09798CA8-E5F9-074E-B96A-913198DEF12E}" srcOrd="4" destOrd="0" presId="urn:microsoft.com/office/officeart/2005/8/layout/vList2"/>
    <dgm:cxn modelId="{FC78FC60-5119-004C-8513-6EBF5BE74212}" type="presParOf" srcId="{1F380EC2-79C4-FE45-943E-958727689229}" destId="{4DE097B8-105F-2347-BB11-1DEA8CC8ADE2}" srcOrd="5" destOrd="0" presId="urn:microsoft.com/office/officeart/2005/8/layout/vList2"/>
    <dgm:cxn modelId="{7AC77427-53C9-F242-B829-4BC0B56E677A}" type="presParOf" srcId="{1F380EC2-79C4-FE45-943E-958727689229}" destId="{FFD70795-2D24-2A4E-8C4B-5DFFA97FC380}" srcOrd="6" destOrd="0" presId="urn:microsoft.com/office/officeart/2005/8/layout/vList2"/>
    <dgm:cxn modelId="{EE53FE6B-3EEA-D14F-B060-ABD31E33CBF7}" type="presParOf" srcId="{1F380EC2-79C4-FE45-943E-958727689229}" destId="{F4C25552-2F6F-314B-8446-695917DD58E0}" srcOrd="7" destOrd="0" presId="urn:microsoft.com/office/officeart/2005/8/layout/vList2"/>
    <dgm:cxn modelId="{877D1B5F-2C97-EE4B-AF4E-249E62166D61}" type="presParOf" srcId="{1F380EC2-79C4-FE45-943E-958727689229}" destId="{F1816D4A-5601-9D49-8D2C-B7A2569F7906}" srcOrd="8" destOrd="0" presId="urn:microsoft.com/office/officeart/2005/8/layout/vList2"/>
    <dgm:cxn modelId="{3C2EE35C-53CC-A949-BD24-EF154C167FAE}" type="presParOf" srcId="{1F380EC2-79C4-FE45-943E-958727689229}" destId="{5724E60D-866B-A340-94C2-B8BBB40FDB7B}" srcOrd="9" destOrd="0" presId="urn:microsoft.com/office/officeart/2005/8/layout/vList2"/>
    <dgm:cxn modelId="{ED165668-77F8-0944-8681-DE3AFCAD5F20}" type="presParOf" srcId="{1F380EC2-79C4-FE45-943E-958727689229}" destId="{4A74E464-BC1D-EC4B-A8CB-DB8B4E06FAC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D22E0-7854-46FD-BF87-7C04B432293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CD46CC-918F-4203-94B9-F7B514CCE87D}">
      <dgm:prSet/>
      <dgm:spPr/>
      <dgm:t>
        <a:bodyPr/>
        <a:lstStyle/>
        <a:p>
          <a:r>
            <a:rPr lang="en-US"/>
            <a:t>Design</a:t>
          </a:r>
        </a:p>
      </dgm:t>
    </dgm:pt>
    <dgm:pt modelId="{9AD55D4B-4F63-4A8C-8E25-B49DE4ED9FAE}" type="parTrans" cxnId="{F71693FB-7571-4888-98DF-C9CBCEF344E0}">
      <dgm:prSet/>
      <dgm:spPr/>
      <dgm:t>
        <a:bodyPr/>
        <a:lstStyle/>
        <a:p>
          <a:endParaRPr lang="en-US"/>
        </a:p>
      </dgm:t>
    </dgm:pt>
    <dgm:pt modelId="{072A73AA-0460-4868-A58A-D4974373766D}" type="sibTrans" cxnId="{F71693FB-7571-4888-98DF-C9CBCEF344E0}">
      <dgm:prSet/>
      <dgm:spPr/>
      <dgm:t>
        <a:bodyPr/>
        <a:lstStyle/>
        <a:p>
          <a:endParaRPr lang="en-US"/>
        </a:p>
      </dgm:t>
    </dgm:pt>
    <dgm:pt modelId="{588A7BA9-CC05-4633-B6E1-47D0A9EFD888}">
      <dgm:prSet/>
      <dgm:spPr/>
      <dgm:t>
        <a:bodyPr/>
        <a:lstStyle/>
        <a:p>
          <a:r>
            <a:rPr lang="en-US"/>
            <a:t>Design a prompt to act as your research agent</a:t>
          </a:r>
        </a:p>
      </dgm:t>
    </dgm:pt>
    <dgm:pt modelId="{FA0933A0-E780-4C8E-8F6D-5FD613DD3EF2}" type="parTrans" cxnId="{8B94F39C-2E5E-4298-881E-1FFD1677CFD6}">
      <dgm:prSet/>
      <dgm:spPr/>
      <dgm:t>
        <a:bodyPr/>
        <a:lstStyle/>
        <a:p>
          <a:endParaRPr lang="en-US"/>
        </a:p>
      </dgm:t>
    </dgm:pt>
    <dgm:pt modelId="{84D51616-ADCA-4670-A28E-68238A023984}" type="sibTrans" cxnId="{8B94F39C-2E5E-4298-881E-1FFD1677CFD6}">
      <dgm:prSet/>
      <dgm:spPr/>
      <dgm:t>
        <a:bodyPr/>
        <a:lstStyle/>
        <a:p>
          <a:endParaRPr lang="en-US"/>
        </a:p>
      </dgm:t>
    </dgm:pt>
    <dgm:pt modelId="{4063E567-1B0C-4FAE-8CC4-0FFB98B4E55D}">
      <dgm:prSet/>
      <dgm:spPr/>
      <dgm:t>
        <a:bodyPr/>
        <a:lstStyle/>
        <a:p>
          <a:r>
            <a:rPr lang="en-US"/>
            <a:t>Rewrite</a:t>
          </a:r>
        </a:p>
      </dgm:t>
    </dgm:pt>
    <dgm:pt modelId="{84F5EB90-3A58-45DD-BD76-3870CE7BFA87}" type="parTrans" cxnId="{A6BEF961-8C13-4EA1-AB13-995CA9A8126E}">
      <dgm:prSet/>
      <dgm:spPr/>
      <dgm:t>
        <a:bodyPr/>
        <a:lstStyle/>
        <a:p>
          <a:endParaRPr lang="en-US"/>
        </a:p>
      </dgm:t>
    </dgm:pt>
    <dgm:pt modelId="{B8724328-AB9A-4BE3-897C-10C9F9988E29}" type="sibTrans" cxnId="{A6BEF961-8C13-4EA1-AB13-995CA9A8126E}">
      <dgm:prSet/>
      <dgm:spPr/>
      <dgm:t>
        <a:bodyPr/>
        <a:lstStyle/>
        <a:p>
          <a:endParaRPr lang="en-US"/>
        </a:p>
      </dgm:t>
    </dgm:pt>
    <dgm:pt modelId="{5A167BB9-2E5B-41F2-AC6B-1B73ABBACA00}">
      <dgm:prSet/>
      <dgm:spPr/>
      <dgm:t>
        <a:bodyPr/>
        <a:lstStyle/>
        <a:p>
          <a:r>
            <a:rPr lang="en-US"/>
            <a:t>Rewrite it using CO-STAR</a:t>
          </a:r>
        </a:p>
      </dgm:t>
    </dgm:pt>
    <dgm:pt modelId="{EB72F62B-F5A0-4CFA-9DF3-03900BFCBA6F}" type="parTrans" cxnId="{C2176EA1-E947-40BF-BA83-C723E1D69A93}">
      <dgm:prSet/>
      <dgm:spPr/>
      <dgm:t>
        <a:bodyPr/>
        <a:lstStyle/>
        <a:p>
          <a:endParaRPr lang="en-US"/>
        </a:p>
      </dgm:t>
    </dgm:pt>
    <dgm:pt modelId="{E2EB3FF0-C536-48D4-A896-9DE143C9E234}" type="sibTrans" cxnId="{C2176EA1-E947-40BF-BA83-C723E1D69A93}">
      <dgm:prSet/>
      <dgm:spPr/>
      <dgm:t>
        <a:bodyPr/>
        <a:lstStyle/>
        <a:p>
          <a:endParaRPr lang="en-US"/>
        </a:p>
      </dgm:t>
    </dgm:pt>
    <dgm:pt modelId="{466E2F88-013E-4FC7-B869-6FADBD629F7D}">
      <dgm:prSet/>
      <dgm:spPr/>
      <dgm:t>
        <a:bodyPr/>
        <a:lstStyle/>
        <a:p>
          <a:r>
            <a:rPr lang="en-US"/>
            <a:t>Explore</a:t>
          </a:r>
        </a:p>
      </dgm:t>
    </dgm:pt>
    <dgm:pt modelId="{97DB9C5F-7025-4F79-8B42-7AEAD7EE5F25}" type="parTrans" cxnId="{32845543-176C-47BE-9B7D-7F9C1DCC3D24}">
      <dgm:prSet/>
      <dgm:spPr/>
      <dgm:t>
        <a:bodyPr/>
        <a:lstStyle/>
        <a:p>
          <a:endParaRPr lang="en-US"/>
        </a:p>
      </dgm:t>
    </dgm:pt>
    <dgm:pt modelId="{F171D2F0-4E1D-424A-BF37-FDE3A5A80B52}" type="sibTrans" cxnId="{32845543-176C-47BE-9B7D-7F9C1DCC3D24}">
      <dgm:prSet/>
      <dgm:spPr/>
      <dgm:t>
        <a:bodyPr/>
        <a:lstStyle/>
        <a:p>
          <a:endParaRPr lang="en-US"/>
        </a:p>
      </dgm:t>
    </dgm:pt>
    <dgm:pt modelId="{D0EE7D80-A88A-4EFA-94CB-94EF86D7A0A9}">
      <dgm:prSet/>
      <dgm:spPr/>
      <dgm:t>
        <a:bodyPr/>
        <a:lstStyle/>
        <a:p>
          <a:r>
            <a:rPr lang="en-US"/>
            <a:t>Explore structured outputs (JSON, XML)</a:t>
          </a:r>
        </a:p>
      </dgm:t>
    </dgm:pt>
    <dgm:pt modelId="{F22A2184-1BE9-4D60-9981-BC27DB047658}" type="parTrans" cxnId="{5C5F9D26-C4F3-43C5-B947-CEF9D7213FB2}">
      <dgm:prSet/>
      <dgm:spPr/>
      <dgm:t>
        <a:bodyPr/>
        <a:lstStyle/>
        <a:p>
          <a:endParaRPr lang="en-US"/>
        </a:p>
      </dgm:t>
    </dgm:pt>
    <dgm:pt modelId="{281BFED9-B50A-493B-8409-E47FCB3CCE4D}" type="sibTrans" cxnId="{5C5F9D26-C4F3-43C5-B947-CEF9D7213FB2}">
      <dgm:prSet/>
      <dgm:spPr/>
      <dgm:t>
        <a:bodyPr/>
        <a:lstStyle/>
        <a:p>
          <a:endParaRPr lang="en-US"/>
        </a:p>
      </dgm:t>
    </dgm:pt>
    <dgm:pt modelId="{C79C24A6-FDF9-4A87-A3A5-5320EB4FA7E8}">
      <dgm:prSet/>
      <dgm:spPr/>
      <dgm:t>
        <a:bodyPr/>
        <a:lstStyle/>
        <a:p>
          <a:r>
            <a:rPr lang="en-US"/>
            <a:t>Identify</a:t>
          </a:r>
        </a:p>
      </dgm:t>
    </dgm:pt>
    <dgm:pt modelId="{B30950DC-A236-4C1C-A6EE-6A225D065B92}" type="parTrans" cxnId="{40943603-2C0F-47EF-885C-0AF072FE65F7}">
      <dgm:prSet/>
      <dgm:spPr/>
      <dgm:t>
        <a:bodyPr/>
        <a:lstStyle/>
        <a:p>
          <a:endParaRPr lang="en-US"/>
        </a:p>
      </dgm:t>
    </dgm:pt>
    <dgm:pt modelId="{FABAAC85-E641-4010-8DA4-112CECF3ABF3}" type="sibTrans" cxnId="{40943603-2C0F-47EF-885C-0AF072FE65F7}">
      <dgm:prSet/>
      <dgm:spPr/>
      <dgm:t>
        <a:bodyPr/>
        <a:lstStyle/>
        <a:p>
          <a:endParaRPr lang="en-US"/>
        </a:p>
      </dgm:t>
    </dgm:pt>
    <dgm:pt modelId="{33512860-8D3D-4627-A091-DBDBC5D20966}">
      <dgm:prSet/>
      <dgm:spPr/>
      <dgm:t>
        <a:bodyPr/>
        <a:lstStyle/>
        <a:p>
          <a:r>
            <a:rPr lang="en-US"/>
            <a:t>Identify model limitations and edge cases</a:t>
          </a:r>
        </a:p>
      </dgm:t>
    </dgm:pt>
    <dgm:pt modelId="{1788F597-2663-4161-A189-AA1CCBB88B5A}" type="parTrans" cxnId="{0756C21C-D162-48A2-8F62-EE2DD4477B95}">
      <dgm:prSet/>
      <dgm:spPr/>
      <dgm:t>
        <a:bodyPr/>
        <a:lstStyle/>
        <a:p>
          <a:endParaRPr lang="en-US"/>
        </a:p>
      </dgm:t>
    </dgm:pt>
    <dgm:pt modelId="{4C838FE9-B8F1-472B-B563-7F73A66581EB}" type="sibTrans" cxnId="{0756C21C-D162-48A2-8F62-EE2DD4477B95}">
      <dgm:prSet/>
      <dgm:spPr/>
      <dgm:t>
        <a:bodyPr/>
        <a:lstStyle/>
        <a:p>
          <a:endParaRPr lang="en-US"/>
        </a:p>
      </dgm:t>
    </dgm:pt>
    <dgm:pt modelId="{EA2688FC-35D0-184C-8F0F-A1B88060815F}" type="pres">
      <dgm:prSet presAssocID="{FE1D22E0-7854-46FD-BF87-7C04B4322936}" presName="Name0" presStyleCnt="0">
        <dgm:presLayoutVars>
          <dgm:dir/>
          <dgm:animLvl val="lvl"/>
          <dgm:resizeHandles val="exact"/>
        </dgm:presLayoutVars>
      </dgm:prSet>
      <dgm:spPr/>
    </dgm:pt>
    <dgm:pt modelId="{34D38C00-5CBE-D24E-A2E3-627284779478}" type="pres">
      <dgm:prSet presAssocID="{7FCD46CC-918F-4203-94B9-F7B514CCE87D}" presName="composite" presStyleCnt="0"/>
      <dgm:spPr/>
    </dgm:pt>
    <dgm:pt modelId="{3CBDFF5D-DF5D-1141-89BD-D9B1608258CC}" type="pres">
      <dgm:prSet presAssocID="{7FCD46CC-918F-4203-94B9-F7B514CCE87D}" presName="parTx" presStyleLbl="alignNode1" presStyleIdx="0" presStyleCnt="4">
        <dgm:presLayoutVars>
          <dgm:chMax val="0"/>
          <dgm:chPref val="0"/>
        </dgm:presLayoutVars>
      </dgm:prSet>
      <dgm:spPr/>
    </dgm:pt>
    <dgm:pt modelId="{AE76C543-78C7-FA4C-A90D-FE37FDA094B9}" type="pres">
      <dgm:prSet presAssocID="{7FCD46CC-918F-4203-94B9-F7B514CCE87D}" presName="desTx" presStyleLbl="alignAccFollowNode1" presStyleIdx="0" presStyleCnt="4">
        <dgm:presLayoutVars/>
      </dgm:prSet>
      <dgm:spPr/>
    </dgm:pt>
    <dgm:pt modelId="{60C5FCFE-06F8-3D4A-8051-627D05E4BAA4}" type="pres">
      <dgm:prSet presAssocID="{072A73AA-0460-4868-A58A-D4974373766D}" presName="space" presStyleCnt="0"/>
      <dgm:spPr/>
    </dgm:pt>
    <dgm:pt modelId="{C73CF370-471E-7549-9268-8D4F554E4690}" type="pres">
      <dgm:prSet presAssocID="{4063E567-1B0C-4FAE-8CC4-0FFB98B4E55D}" presName="composite" presStyleCnt="0"/>
      <dgm:spPr/>
    </dgm:pt>
    <dgm:pt modelId="{18304A56-ED11-BE46-BFEC-ECE6C809B307}" type="pres">
      <dgm:prSet presAssocID="{4063E567-1B0C-4FAE-8CC4-0FFB98B4E55D}" presName="parTx" presStyleLbl="alignNode1" presStyleIdx="1" presStyleCnt="4">
        <dgm:presLayoutVars>
          <dgm:chMax val="0"/>
          <dgm:chPref val="0"/>
        </dgm:presLayoutVars>
      </dgm:prSet>
      <dgm:spPr/>
    </dgm:pt>
    <dgm:pt modelId="{8447BF90-F09A-774B-8A3C-84498EEDBB0A}" type="pres">
      <dgm:prSet presAssocID="{4063E567-1B0C-4FAE-8CC4-0FFB98B4E55D}" presName="desTx" presStyleLbl="alignAccFollowNode1" presStyleIdx="1" presStyleCnt="4">
        <dgm:presLayoutVars/>
      </dgm:prSet>
      <dgm:spPr/>
    </dgm:pt>
    <dgm:pt modelId="{DA228D51-0E69-9245-A82C-2B510611DB77}" type="pres">
      <dgm:prSet presAssocID="{B8724328-AB9A-4BE3-897C-10C9F9988E29}" presName="space" presStyleCnt="0"/>
      <dgm:spPr/>
    </dgm:pt>
    <dgm:pt modelId="{5929D5E2-D9BF-C649-8074-820B4EBA8DE3}" type="pres">
      <dgm:prSet presAssocID="{466E2F88-013E-4FC7-B869-6FADBD629F7D}" presName="composite" presStyleCnt="0"/>
      <dgm:spPr/>
    </dgm:pt>
    <dgm:pt modelId="{C37130AC-4AA8-1D4E-B37C-7D5E268E03FF}" type="pres">
      <dgm:prSet presAssocID="{466E2F88-013E-4FC7-B869-6FADBD629F7D}" presName="parTx" presStyleLbl="alignNode1" presStyleIdx="2" presStyleCnt="4">
        <dgm:presLayoutVars>
          <dgm:chMax val="0"/>
          <dgm:chPref val="0"/>
        </dgm:presLayoutVars>
      </dgm:prSet>
      <dgm:spPr/>
    </dgm:pt>
    <dgm:pt modelId="{6E73A891-7000-3344-A5AD-7F3FEAC5C866}" type="pres">
      <dgm:prSet presAssocID="{466E2F88-013E-4FC7-B869-6FADBD629F7D}" presName="desTx" presStyleLbl="alignAccFollowNode1" presStyleIdx="2" presStyleCnt="4">
        <dgm:presLayoutVars/>
      </dgm:prSet>
      <dgm:spPr/>
    </dgm:pt>
    <dgm:pt modelId="{10E4EAFB-9CF5-4C48-A3F3-841687AC66FD}" type="pres">
      <dgm:prSet presAssocID="{F171D2F0-4E1D-424A-BF37-FDE3A5A80B52}" presName="space" presStyleCnt="0"/>
      <dgm:spPr/>
    </dgm:pt>
    <dgm:pt modelId="{A37F9A28-6211-7A4C-9C58-CC35903D8EAA}" type="pres">
      <dgm:prSet presAssocID="{C79C24A6-FDF9-4A87-A3A5-5320EB4FA7E8}" presName="composite" presStyleCnt="0"/>
      <dgm:spPr/>
    </dgm:pt>
    <dgm:pt modelId="{A7601822-4452-DE4E-BE54-F98845F4F6BB}" type="pres">
      <dgm:prSet presAssocID="{C79C24A6-FDF9-4A87-A3A5-5320EB4FA7E8}" presName="parTx" presStyleLbl="alignNode1" presStyleIdx="3" presStyleCnt="4">
        <dgm:presLayoutVars>
          <dgm:chMax val="0"/>
          <dgm:chPref val="0"/>
        </dgm:presLayoutVars>
      </dgm:prSet>
      <dgm:spPr/>
    </dgm:pt>
    <dgm:pt modelId="{710832FF-B795-3C47-B2FD-CE302CB6D827}" type="pres">
      <dgm:prSet presAssocID="{C79C24A6-FDF9-4A87-A3A5-5320EB4FA7E8}" presName="desTx" presStyleLbl="alignAccFollowNode1" presStyleIdx="3" presStyleCnt="4">
        <dgm:presLayoutVars/>
      </dgm:prSet>
      <dgm:spPr/>
    </dgm:pt>
  </dgm:ptLst>
  <dgm:cxnLst>
    <dgm:cxn modelId="{40943603-2C0F-47EF-885C-0AF072FE65F7}" srcId="{FE1D22E0-7854-46FD-BF87-7C04B4322936}" destId="{C79C24A6-FDF9-4A87-A3A5-5320EB4FA7E8}" srcOrd="3" destOrd="0" parTransId="{B30950DC-A236-4C1C-A6EE-6A225D065B92}" sibTransId="{FABAAC85-E641-4010-8DA4-112CECF3ABF3}"/>
    <dgm:cxn modelId="{8EC51A05-0205-7048-B74B-29DC7165C652}" type="presOf" srcId="{FE1D22E0-7854-46FD-BF87-7C04B4322936}" destId="{EA2688FC-35D0-184C-8F0F-A1B88060815F}" srcOrd="0" destOrd="0" presId="urn:microsoft.com/office/officeart/2016/7/layout/ChevronBlockProcess"/>
    <dgm:cxn modelId="{1B14AB16-78EA-0F4B-AFD5-2B81B59DB115}" type="presOf" srcId="{C79C24A6-FDF9-4A87-A3A5-5320EB4FA7E8}" destId="{A7601822-4452-DE4E-BE54-F98845F4F6BB}" srcOrd="0" destOrd="0" presId="urn:microsoft.com/office/officeart/2016/7/layout/ChevronBlockProcess"/>
    <dgm:cxn modelId="{0756C21C-D162-48A2-8F62-EE2DD4477B95}" srcId="{C79C24A6-FDF9-4A87-A3A5-5320EB4FA7E8}" destId="{33512860-8D3D-4627-A091-DBDBC5D20966}" srcOrd="0" destOrd="0" parTransId="{1788F597-2663-4161-A189-AA1CCBB88B5A}" sibTransId="{4C838FE9-B8F1-472B-B563-7F73A66581EB}"/>
    <dgm:cxn modelId="{5C5F9D26-C4F3-43C5-B947-CEF9D7213FB2}" srcId="{466E2F88-013E-4FC7-B869-6FADBD629F7D}" destId="{D0EE7D80-A88A-4EFA-94CB-94EF86D7A0A9}" srcOrd="0" destOrd="0" parTransId="{F22A2184-1BE9-4D60-9981-BC27DB047658}" sibTransId="{281BFED9-B50A-493B-8409-E47FCB3CCE4D}"/>
    <dgm:cxn modelId="{32845543-176C-47BE-9B7D-7F9C1DCC3D24}" srcId="{FE1D22E0-7854-46FD-BF87-7C04B4322936}" destId="{466E2F88-013E-4FC7-B869-6FADBD629F7D}" srcOrd="2" destOrd="0" parTransId="{97DB9C5F-7025-4F79-8B42-7AEAD7EE5F25}" sibTransId="{F171D2F0-4E1D-424A-BF37-FDE3A5A80B52}"/>
    <dgm:cxn modelId="{A6BEF961-8C13-4EA1-AB13-995CA9A8126E}" srcId="{FE1D22E0-7854-46FD-BF87-7C04B4322936}" destId="{4063E567-1B0C-4FAE-8CC4-0FFB98B4E55D}" srcOrd="1" destOrd="0" parTransId="{84F5EB90-3A58-45DD-BD76-3870CE7BFA87}" sibTransId="{B8724328-AB9A-4BE3-897C-10C9F9988E29}"/>
    <dgm:cxn modelId="{B205AE8E-D7C3-4E48-AF5C-24ACA89C4975}" type="presOf" srcId="{466E2F88-013E-4FC7-B869-6FADBD629F7D}" destId="{C37130AC-4AA8-1D4E-B37C-7D5E268E03FF}" srcOrd="0" destOrd="0" presId="urn:microsoft.com/office/officeart/2016/7/layout/ChevronBlockProcess"/>
    <dgm:cxn modelId="{8B94F39C-2E5E-4298-881E-1FFD1677CFD6}" srcId="{7FCD46CC-918F-4203-94B9-F7B514CCE87D}" destId="{588A7BA9-CC05-4633-B6E1-47D0A9EFD888}" srcOrd="0" destOrd="0" parTransId="{FA0933A0-E780-4C8E-8F6D-5FD613DD3EF2}" sibTransId="{84D51616-ADCA-4670-A28E-68238A023984}"/>
    <dgm:cxn modelId="{C2176EA1-E947-40BF-BA83-C723E1D69A93}" srcId="{4063E567-1B0C-4FAE-8CC4-0FFB98B4E55D}" destId="{5A167BB9-2E5B-41F2-AC6B-1B73ABBACA00}" srcOrd="0" destOrd="0" parTransId="{EB72F62B-F5A0-4CFA-9DF3-03900BFCBA6F}" sibTransId="{E2EB3FF0-C536-48D4-A896-9DE143C9E234}"/>
    <dgm:cxn modelId="{21DF08A7-6533-C44E-8EA6-FEBED8A32598}" type="presOf" srcId="{5A167BB9-2E5B-41F2-AC6B-1B73ABBACA00}" destId="{8447BF90-F09A-774B-8A3C-84498EEDBB0A}" srcOrd="0" destOrd="0" presId="urn:microsoft.com/office/officeart/2016/7/layout/ChevronBlockProcess"/>
    <dgm:cxn modelId="{818F5ABC-650B-5942-BC49-93773CCE75C5}" type="presOf" srcId="{D0EE7D80-A88A-4EFA-94CB-94EF86D7A0A9}" destId="{6E73A891-7000-3344-A5AD-7F3FEAC5C866}" srcOrd="0" destOrd="0" presId="urn:microsoft.com/office/officeart/2016/7/layout/ChevronBlockProcess"/>
    <dgm:cxn modelId="{865555C2-9A72-9844-83E5-E4B68314C51D}" type="presOf" srcId="{588A7BA9-CC05-4633-B6E1-47D0A9EFD888}" destId="{AE76C543-78C7-FA4C-A90D-FE37FDA094B9}" srcOrd="0" destOrd="0" presId="urn:microsoft.com/office/officeart/2016/7/layout/ChevronBlockProcess"/>
    <dgm:cxn modelId="{543614CC-5E34-5444-9F6B-6C1EBE51D19C}" type="presOf" srcId="{7FCD46CC-918F-4203-94B9-F7B514CCE87D}" destId="{3CBDFF5D-DF5D-1141-89BD-D9B1608258CC}" srcOrd="0" destOrd="0" presId="urn:microsoft.com/office/officeart/2016/7/layout/ChevronBlockProcess"/>
    <dgm:cxn modelId="{009E59DC-D830-0C47-A7BB-725A0C617C8E}" type="presOf" srcId="{33512860-8D3D-4627-A091-DBDBC5D20966}" destId="{710832FF-B795-3C47-B2FD-CE302CB6D827}" srcOrd="0" destOrd="0" presId="urn:microsoft.com/office/officeart/2016/7/layout/ChevronBlockProcess"/>
    <dgm:cxn modelId="{FC04CCE0-5DD3-8545-B30C-8EC16BC0195A}" type="presOf" srcId="{4063E567-1B0C-4FAE-8CC4-0FFB98B4E55D}" destId="{18304A56-ED11-BE46-BFEC-ECE6C809B307}" srcOrd="0" destOrd="0" presId="urn:microsoft.com/office/officeart/2016/7/layout/ChevronBlockProcess"/>
    <dgm:cxn modelId="{F71693FB-7571-4888-98DF-C9CBCEF344E0}" srcId="{FE1D22E0-7854-46FD-BF87-7C04B4322936}" destId="{7FCD46CC-918F-4203-94B9-F7B514CCE87D}" srcOrd="0" destOrd="0" parTransId="{9AD55D4B-4F63-4A8C-8E25-B49DE4ED9FAE}" sibTransId="{072A73AA-0460-4868-A58A-D4974373766D}"/>
    <dgm:cxn modelId="{BA44ABEB-111A-3A48-86EB-6B7A521A836D}" type="presParOf" srcId="{EA2688FC-35D0-184C-8F0F-A1B88060815F}" destId="{34D38C00-5CBE-D24E-A2E3-627284779478}" srcOrd="0" destOrd="0" presId="urn:microsoft.com/office/officeart/2016/7/layout/ChevronBlockProcess"/>
    <dgm:cxn modelId="{033EAB88-1318-0F49-8E1E-A6A4892BDF42}" type="presParOf" srcId="{34D38C00-5CBE-D24E-A2E3-627284779478}" destId="{3CBDFF5D-DF5D-1141-89BD-D9B1608258CC}" srcOrd="0" destOrd="0" presId="urn:microsoft.com/office/officeart/2016/7/layout/ChevronBlockProcess"/>
    <dgm:cxn modelId="{F5FFC6F0-978C-8147-A099-0FC32EA4984E}" type="presParOf" srcId="{34D38C00-5CBE-D24E-A2E3-627284779478}" destId="{AE76C543-78C7-FA4C-A90D-FE37FDA094B9}" srcOrd="1" destOrd="0" presId="urn:microsoft.com/office/officeart/2016/7/layout/ChevronBlockProcess"/>
    <dgm:cxn modelId="{D7AB7AC9-3688-6F4A-9950-6F1466E7F7AC}" type="presParOf" srcId="{EA2688FC-35D0-184C-8F0F-A1B88060815F}" destId="{60C5FCFE-06F8-3D4A-8051-627D05E4BAA4}" srcOrd="1" destOrd="0" presId="urn:microsoft.com/office/officeart/2016/7/layout/ChevronBlockProcess"/>
    <dgm:cxn modelId="{8002EA8E-FF31-C54A-A212-D4370F80215F}" type="presParOf" srcId="{EA2688FC-35D0-184C-8F0F-A1B88060815F}" destId="{C73CF370-471E-7549-9268-8D4F554E4690}" srcOrd="2" destOrd="0" presId="urn:microsoft.com/office/officeart/2016/7/layout/ChevronBlockProcess"/>
    <dgm:cxn modelId="{B72BEF47-87D7-F44B-89FE-197154B83EE3}" type="presParOf" srcId="{C73CF370-471E-7549-9268-8D4F554E4690}" destId="{18304A56-ED11-BE46-BFEC-ECE6C809B307}" srcOrd="0" destOrd="0" presId="urn:microsoft.com/office/officeart/2016/7/layout/ChevronBlockProcess"/>
    <dgm:cxn modelId="{A63D8E70-9F28-9840-9D1B-95FA63785514}" type="presParOf" srcId="{C73CF370-471E-7549-9268-8D4F554E4690}" destId="{8447BF90-F09A-774B-8A3C-84498EEDBB0A}" srcOrd="1" destOrd="0" presId="urn:microsoft.com/office/officeart/2016/7/layout/ChevronBlockProcess"/>
    <dgm:cxn modelId="{A3E101C2-D27D-DF45-8467-BB4D9DD00A2B}" type="presParOf" srcId="{EA2688FC-35D0-184C-8F0F-A1B88060815F}" destId="{DA228D51-0E69-9245-A82C-2B510611DB77}" srcOrd="3" destOrd="0" presId="urn:microsoft.com/office/officeart/2016/7/layout/ChevronBlockProcess"/>
    <dgm:cxn modelId="{69BF0E65-132A-B54F-9746-13387BFC196C}" type="presParOf" srcId="{EA2688FC-35D0-184C-8F0F-A1B88060815F}" destId="{5929D5E2-D9BF-C649-8074-820B4EBA8DE3}" srcOrd="4" destOrd="0" presId="urn:microsoft.com/office/officeart/2016/7/layout/ChevronBlockProcess"/>
    <dgm:cxn modelId="{331E5B45-87DF-C047-BD01-497FD76EE096}" type="presParOf" srcId="{5929D5E2-D9BF-C649-8074-820B4EBA8DE3}" destId="{C37130AC-4AA8-1D4E-B37C-7D5E268E03FF}" srcOrd="0" destOrd="0" presId="urn:microsoft.com/office/officeart/2016/7/layout/ChevronBlockProcess"/>
    <dgm:cxn modelId="{439D9357-D12E-534A-AA2D-DC270FDA6094}" type="presParOf" srcId="{5929D5E2-D9BF-C649-8074-820B4EBA8DE3}" destId="{6E73A891-7000-3344-A5AD-7F3FEAC5C866}" srcOrd="1" destOrd="0" presId="urn:microsoft.com/office/officeart/2016/7/layout/ChevronBlockProcess"/>
    <dgm:cxn modelId="{93CFF35B-3023-3540-B30A-028B2749F0B3}" type="presParOf" srcId="{EA2688FC-35D0-184C-8F0F-A1B88060815F}" destId="{10E4EAFB-9CF5-4C48-A3F3-841687AC66FD}" srcOrd="5" destOrd="0" presId="urn:microsoft.com/office/officeart/2016/7/layout/ChevronBlockProcess"/>
    <dgm:cxn modelId="{D864454E-2BB6-1043-97A5-0ED41AD47819}" type="presParOf" srcId="{EA2688FC-35D0-184C-8F0F-A1B88060815F}" destId="{A37F9A28-6211-7A4C-9C58-CC35903D8EAA}" srcOrd="6" destOrd="0" presId="urn:microsoft.com/office/officeart/2016/7/layout/ChevronBlockProcess"/>
    <dgm:cxn modelId="{F7B718B6-0A14-7E4D-921F-BF69B9AF7AA9}" type="presParOf" srcId="{A37F9A28-6211-7A4C-9C58-CC35903D8EAA}" destId="{A7601822-4452-DE4E-BE54-F98845F4F6BB}" srcOrd="0" destOrd="0" presId="urn:microsoft.com/office/officeart/2016/7/layout/ChevronBlockProcess"/>
    <dgm:cxn modelId="{2B2F46F4-7E71-3B41-873C-F0C7914A8709}" type="presParOf" srcId="{A37F9A28-6211-7A4C-9C58-CC35903D8EAA}" destId="{710832FF-B795-3C47-B2FD-CE302CB6D82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9AED9A-A62D-436C-910F-B2932D67E26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D7692-2E6D-4953-BAF0-B3F79A3E0D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MCP = lightweight, modular protocol for chaining AI tools</a:t>
          </a:r>
        </a:p>
      </dgm:t>
    </dgm:pt>
    <dgm:pt modelId="{8FC56803-BD34-46A9-9B54-FD2F0B080E77}" type="parTrans" cxnId="{233B33BA-CA18-4DFC-9150-61B29C31134E}">
      <dgm:prSet/>
      <dgm:spPr/>
      <dgm:t>
        <a:bodyPr/>
        <a:lstStyle/>
        <a:p>
          <a:endParaRPr lang="en-US"/>
        </a:p>
      </dgm:t>
    </dgm:pt>
    <dgm:pt modelId="{1719AA26-E189-4F18-A0FB-826A3543B093}" type="sibTrans" cxnId="{233B33BA-CA18-4DFC-9150-61B29C31134E}">
      <dgm:prSet/>
      <dgm:spPr/>
      <dgm:t>
        <a:bodyPr/>
        <a:lstStyle/>
        <a:p>
          <a:endParaRPr lang="en-US"/>
        </a:p>
      </dgm:t>
    </dgm:pt>
    <dgm:pt modelId="{4027A015-56C1-4E3A-9A36-5F02915F57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Enables interoperability between tools, APIs, and models</a:t>
          </a:r>
        </a:p>
      </dgm:t>
    </dgm:pt>
    <dgm:pt modelId="{3ACF999A-2289-4D56-92E1-3872DCEBB349}" type="parTrans" cxnId="{E1864FDD-9C01-4CEB-85A9-BCC67748CA29}">
      <dgm:prSet/>
      <dgm:spPr/>
      <dgm:t>
        <a:bodyPr/>
        <a:lstStyle/>
        <a:p>
          <a:endParaRPr lang="en-US"/>
        </a:p>
      </dgm:t>
    </dgm:pt>
    <dgm:pt modelId="{90720CED-A8C9-47D7-B677-C9EE4FD0E1A1}" type="sibTrans" cxnId="{E1864FDD-9C01-4CEB-85A9-BCC67748CA29}">
      <dgm:prSet/>
      <dgm:spPr/>
      <dgm:t>
        <a:bodyPr/>
        <a:lstStyle/>
        <a:p>
          <a:endParaRPr lang="en-US"/>
        </a:p>
      </dgm:t>
    </dgm:pt>
    <dgm:pt modelId="{0467ED1C-1EFB-44FB-8D7B-A92C63ACF0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Core to building agents with multiple capabilities (Search + OCR + summary)</a:t>
          </a:r>
        </a:p>
      </dgm:t>
    </dgm:pt>
    <dgm:pt modelId="{7D8B5548-2B8C-4503-A737-58982848E2BE}" type="parTrans" cxnId="{AECEE658-1E96-4583-862F-6D98445454DC}">
      <dgm:prSet/>
      <dgm:spPr/>
      <dgm:t>
        <a:bodyPr/>
        <a:lstStyle/>
        <a:p>
          <a:endParaRPr lang="en-US"/>
        </a:p>
      </dgm:t>
    </dgm:pt>
    <dgm:pt modelId="{AD67A907-252F-4252-9660-79B33730D688}" type="sibTrans" cxnId="{AECEE658-1E96-4583-862F-6D98445454DC}">
      <dgm:prSet/>
      <dgm:spPr/>
      <dgm:t>
        <a:bodyPr/>
        <a:lstStyle/>
        <a:p>
          <a:endParaRPr lang="en-US"/>
        </a:p>
      </dgm:t>
    </dgm:pt>
    <dgm:pt modelId="{97F5BED3-E199-43EB-96B3-9A9A0CCC4565}" type="pres">
      <dgm:prSet presAssocID="{0A9AED9A-A62D-436C-910F-B2932D67E26E}" presName="root" presStyleCnt="0">
        <dgm:presLayoutVars>
          <dgm:dir/>
          <dgm:resizeHandles val="exact"/>
        </dgm:presLayoutVars>
      </dgm:prSet>
      <dgm:spPr/>
    </dgm:pt>
    <dgm:pt modelId="{118673B4-A582-4D85-BF39-94B69C4FCC9E}" type="pres">
      <dgm:prSet presAssocID="{C7CD7692-2E6D-4953-BAF0-B3F79A3E0DF1}" presName="compNode" presStyleCnt="0"/>
      <dgm:spPr/>
    </dgm:pt>
    <dgm:pt modelId="{266C9449-AFE2-43E6-BF81-B01E6424B84D}" type="pres">
      <dgm:prSet presAssocID="{C7CD7692-2E6D-4953-BAF0-B3F79A3E0DF1}" presName="iconBgRect" presStyleLbl="bgShp" presStyleIdx="0" presStyleCnt="3"/>
      <dgm:spPr/>
    </dgm:pt>
    <dgm:pt modelId="{B626820C-1762-4FB5-80BD-9D8733C29F65}" type="pres">
      <dgm:prSet presAssocID="{C7CD7692-2E6D-4953-BAF0-B3F79A3E0D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2E37B0-C61F-4012-B229-D94A0EA71860}" type="pres">
      <dgm:prSet presAssocID="{C7CD7692-2E6D-4953-BAF0-B3F79A3E0DF1}" presName="spaceRect" presStyleCnt="0"/>
      <dgm:spPr/>
    </dgm:pt>
    <dgm:pt modelId="{D542C64A-B666-4C9F-ACDB-D5DDB1907834}" type="pres">
      <dgm:prSet presAssocID="{C7CD7692-2E6D-4953-BAF0-B3F79A3E0DF1}" presName="textRect" presStyleLbl="revTx" presStyleIdx="0" presStyleCnt="3">
        <dgm:presLayoutVars>
          <dgm:chMax val="1"/>
          <dgm:chPref val="1"/>
        </dgm:presLayoutVars>
      </dgm:prSet>
      <dgm:spPr/>
    </dgm:pt>
    <dgm:pt modelId="{476AD291-0A94-4079-A2D5-4BEE9FFFBD82}" type="pres">
      <dgm:prSet presAssocID="{1719AA26-E189-4F18-A0FB-826A3543B093}" presName="sibTrans" presStyleCnt="0"/>
      <dgm:spPr/>
    </dgm:pt>
    <dgm:pt modelId="{E68C0B7D-C275-4ECE-B8B0-35950E2B91A7}" type="pres">
      <dgm:prSet presAssocID="{4027A015-56C1-4E3A-9A36-5F02915F5726}" presName="compNode" presStyleCnt="0"/>
      <dgm:spPr/>
    </dgm:pt>
    <dgm:pt modelId="{F200234A-B1F6-4F78-9543-E5EE81B69834}" type="pres">
      <dgm:prSet presAssocID="{4027A015-56C1-4E3A-9A36-5F02915F5726}" presName="iconBgRect" presStyleLbl="bgShp" presStyleIdx="1" presStyleCnt="3"/>
      <dgm:spPr/>
    </dgm:pt>
    <dgm:pt modelId="{43A10796-0067-4E06-B1A5-DE81F39F67DB}" type="pres">
      <dgm:prSet presAssocID="{4027A015-56C1-4E3A-9A36-5F02915F57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7918609-67AA-4E90-8E89-576B3B7BE4AF}" type="pres">
      <dgm:prSet presAssocID="{4027A015-56C1-4E3A-9A36-5F02915F5726}" presName="spaceRect" presStyleCnt="0"/>
      <dgm:spPr/>
    </dgm:pt>
    <dgm:pt modelId="{21ED5837-0FEC-4098-A7E9-E31BFB7C8697}" type="pres">
      <dgm:prSet presAssocID="{4027A015-56C1-4E3A-9A36-5F02915F5726}" presName="textRect" presStyleLbl="revTx" presStyleIdx="1" presStyleCnt="3">
        <dgm:presLayoutVars>
          <dgm:chMax val="1"/>
          <dgm:chPref val="1"/>
        </dgm:presLayoutVars>
      </dgm:prSet>
      <dgm:spPr/>
    </dgm:pt>
    <dgm:pt modelId="{6CC7FF53-39CD-4D13-B9BA-BFECBD75924C}" type="pres">
      <dgm:prSet presAssocID="{90720CED-A8C9-47D7-B677-C9EE4FD0E1A1}" presName="sibTrans" presStyleCnt="0"/>
      <dgm:spPr/>
    </dgm:pt>
    <dgm:pt modelId="{1C27561E-88D8-4CA4-BF4A-EE1042398264}" type="pres">
      <dgm:prSet presAssocID="{0467ED1C-1EFB-44FB-8D7B-A92C63ACF01A}" presName="compNode" presStyleCnt="0"/>
      <dgm:spPr/>
    </dgm:pt>
    <dgm:pt modelId="{A9F51E56-3933-4DB3-96EB-F0073CD56A7B}" type="pres">
      <dgm:prSet presAssocID="{0467ED1C-1EFB-44FB-8D7B-A92C63ACF01A}" presName="iconBgRect" presStyleLbl="bgShp" presStyleIdx="2" presStyleCnt="3"/>
      <dgm:spPr/>
    </dgm:pt>
    <dgm:pt modelId="{A92E8B56-3B9C-442E-8F4E-7FDBE70A8B63}" type="pres">
      <dgm:prSet presAssocID="{0467ED1C-1EFB-44FB-8D7B-A92C63ACF0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F7451ED-C8C7-4794-BF34-1581F3265588}" type="pres">
      <dgm:prSet presAssocID="{0467ED1C-1EFB-44FB-8D7B-A92C63ACF01A}" presName="spaceRect" presStyleCnt="0"/>
      <dgm:spPr/>
    </dgm:pt>
    <dgm:pt modelId="{3E572628-0C3F-4DCE-89F8-5C27D3015956}" type="pres">
      <dgm:prSet presAssocID="{0467ED1C-1EFB-44FB-8D7B-A92C63ACF0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69CD0F-72B2-4348-89D2-9738BE700405}" type="presOf" srcId="{0A9AED9A-A62D-436C-910F-B2932D67E26E}" destId="{97F5BED3-E199-43EB-96B3-9A9A0CCC4565}" srcOrd="0" destOrd="0" presId="urn:microsoft.com/office/officeart/2018/5/layout/IconCircleLabelList"/>
    <dgm:cxn modelId="{AECEE658-1E96-4583-862F-6D98445454DC}" srcId="{0A9AED9A-A62D-436C-910F-B2932D67E26E}" destId="{0467ED1C-1EFB-44FB-8D7B-A92C63ACF01A}" srcOrd="2" destOrd="0" parTransId="{7D8B5548-2B8C-4503-A737-58982848E2BE}" sibTransId="{AD67A907-252F-4252-9660-79B33730D688}"/>
    <dgm:cxn modelId="{BC30BA6F-3CC9-4EF6-8DA3-EECC37040245}" type="presOf" srcId="{4027A015-56C1-4E3A-9A36-5F02915F5726}" destId="{21ED5837-0FEC-4098-A7E9-E31BFB7C8697}" srcOrd="0" destOrd="0" presId="urn:microsoft.com/office/officeart/2018/5/layout/IconCircleLabelList"/>
    <dgm:cxn modelId="{6ACF93A0-8F2A-494E-A5F0-CD8134F23388}" type="presOf" srcId="{C7CD7692-2E6D-4953-BAF0-B3F79A3E0DF1}" destId="{D542C64A-B666-4C9F-ACDB-D5DDB1907834}" srcOrd="0" destOrd="0" presId="urn:microsoft.com/office/officeart/2018/5/layout/IconCircleLabelList"/>
    <dgm:cxn modelId="{233B33BA-CA18-4DFC-9150-61B29C31134E}" srcId="{0A9AED9A-A62D-436C-910F-B2932D67E26E}" destId="{C7CD7692-2E6D-4953-BAF0-B3F79A3E0DF1}" srcOrd="0" destOrd="0" parTransId="{8FC56803-BD34-46A9-9B54-FD2F0B080E77}" sibTransId="{1719AA26-E189-4F18-A0FB-826A3543B093}"/>
    <dgm:cxn modelId="{E1864FDD-9C01-4CEB-85A9-BCC67748CA29}" srcId="{0A9AED9A-A62D-436C-910F-B2932D67E26E}" destId="{4027A015-56C1-4E3A-9A36-5F02915F5726}" srcOrd="1" destOrd="0" parTransId="{3ACF999A-2289-4D56-92E1-3872DCEBB349}" sibTransId="{90720CED-A8C9-47D7-B677-C9EE4FD0E1A1}"/>
    <dgm:cxn modelId="{6EF93AEC-F34E-4888-9DBD-140F268AF9DA}" type="presOf" srcId="{0467ED1C-1EFB-44FB-8D7B-A92C63ACF01A}" destId="{3E572628-0C3F-4DCE-89F8-5C27D3015956}" srcOrd="0" destOrd="0" presId="urn:microsoft.com/office/officeart/2018/5/layout/IconCircleLabelList"/>
    <dgm:cxn modelId="{CB86A6E1-B723-43F5-A024-99E3A2FACD84}" type="presParOf" srcId="{97F5BED3-E199-43EB-96B3-9A9A0CCC4565}" destId="{118673B4-A582-4D85-BF39-94B69C4FCC9E}" srcOrd="0" destOrd="0" presId="urn:microsoft.com/office/officeart/2018/5/layout/IconCircleLabelList"/>
    <dgm:cxn modelId="{B009D843-0583-423F-8D10-1ABA3E3DAF0E}" type="presParOf" srcId="{118673B4-A582-4D85-BF39-94B69C4FCC9E}" destId="{266C9449-AFE2-43E6-BF81-B01E6424B84D}" srcOrd="0" destOrd="0" presId="urn:microsoft.com/office/officeart/2018/5/layout/IconCircleLabelList"/>
    <dgm:cxn modelId="{02E403BD-2DF3-4705-BF14-F164613617D7}" type="presParOf" srcId="{118673B4-A582-4D85-BF39-94B69C4FCC9E}" destId="{B626820C-1762-4FB5-80BD-9D8733C29F65}" srcOrd="1" destOrd="0" presId="urn:microsoft.com/office/officeart/2018/5/layout/IconCircleLabelList"/>
    <dgm:cxn modelId="{ADFD39FB-D386-4EB8-A29E-9BA8DFB5D624}" type="presParOf" srcId="{118673B4-A582-4D85-BF39-94B69C4FCC9E}" destId="{CC2E37B0-C61F-4012-B229-D94A0EA71860}" srcOrd="2" destOrd="0" presId="urn:microsoft.com/office/officeart/2018/5/layout/IconCircleLabelList"/>
    <dgm:cxn modelId="{93C24417-9195-44FD-96A9-66B7371B671A}" type="presParOf" srcId="{118673B4-A582-4D85-BF39-94B69C4FCC9E}" destId="{D542C64A-B666-4C9F-ACDB-D5DDB1907834}" srcOrd="3" destOrd="0" presId="urn:microsoft.com/office/officeart/2018/5/layout/IconCircleLabelList"/>
    <dgm:cxn modelId="{5A17D118-DD5F-48A4-9215-03DDC3B617C5}" type="presParOf" srcId="{97F5BED3-E199-43EB-96B3-9A9A0CCC4565}" destId="{476AD291-0A94-4079-A2D5-4BEE9FFFBD82}" srcOrd="1" destOrd="0" presId="urn:microsoft.com/office/officeart/2018/5/layout/IconCircleLabelList"/>
    <dgm:cxn modelId="{67963265-AEC8-4FC5-B797-AF12509669BB}" type="presParOf" srcId="{97F5BED3-E199-43EB-96B3-9A9A0CCC4565}" destId="{E68C0B7D-C275-4ECE-B8B0-35950E2B91A7}" srcOrd="2" destOrd="0" presId="urn:microsoft.com/office/officeart/2018/5/layout/IconCircleLabelList"/>
    <dgm:cxn modelId="{BFD4E339-4ACC-4330-BFD4-4E1709E4ED86}" type="presParOf" srcId="{E68C0B7D-C275-4ECE-B8B0-35950E2B91A7}" destId="{F200234A-B1F6-4F78-9543-E5EE81B69834}" srcOrd="0" destOrd="0" presId="urn:microsoft.com/office/officeart/2018/5/layout/IconCircleLabelList"/>
    <dgm:cxn modelId="{BB8844AA-D4F4-4056-B102-C2003DC27616}" type="presParOf" srcId="{E68C0B7D-C275-4ECE-B8B0-35950E2B91A7}" destId="{43A10796-0067-4E06-B1A5-DE81F39F67DB}" srcOrd="1" destOrd="0" presId="urn:microsoft.com/office/officeart/2018/5/layout/IconCircleLabelList"/>
    <dgm:cxn modelId="{B41D065F-E5F4-4E3C-B50B-2AD0609391A8}" type="presParOf" srcId="{E68C0B7D-C275-4ECE-B8B0-35950E2B91A7}" destId="{07918609-67AA-4E90-8E89-576B3B7BE4AF}" srcOrd="2" destOrd="0" presId="urn:microsoft.com/office/officeart/2018/5/layout/IconCircleLabelList"/>
    <dgm:cxn modelId="{B95BFE4B-7ACC-4BD7-A7D7-7097D94E60C9}" type="presParOf" srcId="{E68C0B7D-C275-4ECE-B8B0-35950E2B91A7}" destId="{21ED5837-0FEC-4098-A7E9-E31BFB7C8697}" srcOrd="3" destOrd="0" presId="urn:microsoft.com/office/officeart/2018/5/layout/IconCircleLabelList"/>
    <dgm:cxn modelId="{FF3B53E5-02D0-4C7C-B506-2262A886DE2B}" type="presParOf" srcId="{97F5BED3-E199-43EB-96B3-9A9A0CCC4565}" destId="{6CC7FF53-39CD-4D13-B9BA-BFECBD75924C}" srcOrd="3" destOrd="0" presId="urn:microsoft.com/office/officeart/2018/5/layout/IconCircleLabelList"/>
    <dgm:cxn modelId="{FD6B08A6-291C-4BAC-A913-F2E63DE1664E}" type="presParOf" srcId="{97F5BED3-E199-43EB-96B3-9A9A0CCC4565}" destId="{1C27561E-88D8-4CA4-BF4A-EE1042398264}" srcOrd="4" destOrd="0" presId="urn:microsoft.com/office/officeart/2018/5/layout/IconCircleLabelList"/>
    <dgm:cxn modelId="{7E47809F-1CDF-4836-A36B-361AB7E349CC}" type="presParOf" srcId="{1C27561E-88D8-4CA4-BF4A-EE1042398264}" destId="{A9F51E56-3933-4DB3-96EB-F0073CD56A7B}" srcOrd="0" destOrd="0" presId="urn:microsoft.com/office/officeart/2018/5/layout/IconCircleLabelList"/>
    <dgm:cxn modelId="{65185F74-3B97-41AE-B022-2B56005A0737}" type="presParOf" srcId="{1C27561E-88D8-4CA4-BF4A-EE1042398264}" destId="{A92E8B56-3B9C-442E-8F4E-7FDBE70A8B63}" srcOrd="1" destOrd="0" presId="urn:microsoft.com/office/officeart/2018/5/layout/IconCircleLabelList"/>
    <dgm:cxn modelId="{3BA1C36E-D140-4487-9405-BF926F84E0FC}" type="presParOf" srcId="{1C27561E-88D8-4CA4-BF4A-EE1042398264}" destId="{5F7451ED-C8C7-4794-BF34-1581F3265588}" srcOrd="2" destOrd="0" presId="urn:microsoft.com/office/officeart/2018/5/layout/IconCircleLabelList"/>
    <dgm:cxn modelId="{61E81380-6E79-4ACC-96E2-25B639EFDC1C}" type="presParOf" srcId="{1C27561E-88D8-4CA4-BF4A-EE1042398264}" destId="{3E572628-0C3F-4DCE-89F8-5C27D30159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6BDBD-C42F-4373-BCCB-C3AA056BD553}">
      <dsp:nvSpPr>
        <dsp:cNvPr id="0" name=""/>
        <dsp:cNvSpPr/>
      </dsp:nvSpPr>
      <dsp:spPr>
        <a:xfrm>
          <a:off x="393299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C1C02-9B16-4410-A53C-03D875CC1EA7}">
      <dsp:nvSpPr>
        <dsp:cNvPr id="0" name=""/>
        <dsp:cNvSpPr/>
      </dsp:nvSpPr>
      <dsp:spPr>
        <a:xfrm>
          <a:off x="6272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E9C9C-BC2C-41F2-BE45-D8DBF2088FA7}">
      <dsp:nvSpPr>
        <dsp:cNvPr id="0" name=""/>
        <dsp:cNvSpPr/>
      </dsp:nvSpPr>
      <dsp:spPr>
        <a:xfrm>
          <a:off x="42299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10 Weeks, 2-Hour Weekly Lectures</a:t>
          </a:r>
        </a:p>
      </dsp:txBody>
      <dsp:txXfrm>
        <a:off x="42299" y="2622981"/>
        <a:ext cx="1800000" cy="720000"/>
      </dsp:txXfrm>
    </dsp:sp>
    <dsp:sp modelId="{2E25DB9C-F51A-480E-928E-5056F4C34D52}">
      <dsp:nvSpPr>
        <dsp:cNvPr id="0" name=""/>
        <dsp:cNvSpPr/>
      </dsp:nvSpPr>
      <dsp:spPr>
        <a:xfrm>
          <a:off x="250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3AA55-8EE3-4A22-B6A3-ED2C5C25B569}">
      <dsp:nvSpPr>
        <dsp:cNvPr id="0" name=""/>
        <dsp:cNvSpPr/>
      </dsp:nvSpPr>
      <dsp:spPr>
        <a:xfrm>
          <a:off x="274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CF3C-202C-475D-B22A-F99BF5F16DD1}">
      <dsp:nvSpPr>
        <dsp:cNvPr id="0" name=""/>
        <dsp:cNvSpPr/>
      </dsp:nvSpPr>
      <dsp:spPr>
        <a:xfrm>
          <a:off x="215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Weekly Projects: Medium &amp; Challenging Levels</a:t>
          </a:r>
        </a:p>
      </dsp:txBody>
      <dsp:txXfrm>
        <a:off x="2157300" y="2622981"/>
        <a:ext cx="1800000" cy="720000"/>
      </dsp:txXfrm>
    </dsp:sp>
    <dsp:sp modelId="{C71F8880-1F2A-40F4-8C2A-0BD11B4782C4}">
      <dsp:nvSpPr>
        <dsp:cNvPr id="0" name=""/>
        <dsp:cNvSpPr/>
      </dsp:nvSpPr>
      <dsp:spPr>
        <a:xfrm>
          <a:off x="4623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F9981-BA4B-4763-B0FA-3809484D0110}">
      <dsp:nvSpPr>
        <dsp:cNvPr id="0" name=""/>
        <dsp:cNvSpPr/>
      </dsp:nvSpPr>
      <dsp:spPr>
        <a:xfrm>
          <a:off x="4857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8A7C2-2B42-4543-92C2-DD6F6B474F14}">
      <dsp:nvSpPr>
        <dsp:cNvPr id="0" name=""/>
        <dsp:cNvSpPr/>
      </dsp:nvSpPr>
      <dsp:spPr>
        <a:xfrm>
          <a:off x="4272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Focused on Data Engineering for LLMs</a:t>
          </a:r>
        </a:p>
      </dsp:txBody>
      <dsp:txXfrm>
        <a:off x="4272300" y="2622981"/>
        <a:ext cx="1800000" cy="720000"/>
      </dsp:txXfrm>
    </dsp:sp>
    <dsp:sp modelId="{41C471FA-D821-4A78-99C8-714C2BC637CA}">
      <dsp:nvSpPr>
        <dsp:cNvPr id="0" name=""/>
        <dsp:cNvSpPr/>
      </dsp:nvSpPr>
      <dsp:spPr>
        <a:xfrm>
          <a:off x="673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37F67-C524-42E9-9C58-2C098419B1FD}">
      <dsp:nvSpPr>
        <dsp:cNvPr id="0" name=""/>
        <dsp:cNvSpPr/>
      </dsp:nvSpPr>
      <dsp:spPr>
        <a:xfrm>
          <a:off x="697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F35C-8B5A-4A87-B948-EDB618E2FA2C}">
      <dsp:nvSpPr>
        <dsp:cNvPr id="0" name=""/>
        <dsp:cNvSpPr/>
      </dsp:nvSpPr>
      <dsp:spPr>
        <a:xfrm>
          <a:off x="638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Everything Builds Toward the Final Research Agent</a:t>
          </a:r>
        </a:p>
      </dsp:txBody>
      <dsp:txXfrm>
        <a:off x="6387300" y="26229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7DA7D-21CC-4F0D-841D-51F6BA0F4C17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81CE1-E539-4640-9C9F-1DACFBA381F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D0D9-80A0-4E6C-B299-6193D8B6CE3E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Generative AI = systems that generate new content (text, images, audio, code)</a:t>
          </a:r>
        </a:p>
      </dsp:txBody>
      <dsp:txXfrm>
        <a:off x="46529" y="2703902"/>
        <a:ext cx="2418750" cy="720000"/>
      </dsp:txXfrm>
    </dsp:sp>
    <dsp:sp modelId="{FA5EA6AF-D0A7-4CCD-B8E6-A430BB6A662E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0439-1627-424A-B67E-6AF8F3AA78B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C81B6-A572-4CE0-A308-8882EC30F5A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Agentic AI = autonomous, task-completing systems that use generative models</a:t>
          </a:r>
        </a:p>
      </dsp:txBody>
      <dsp:txXfrm>
        <a:off x="2888560" y="2703902"/>
        <a:ext cx="2418750" cy="720000"/>
      </dsp:txXfrm>
    </dsp:sp>
    <dsp:sp modelId="{9A5007D8-023B-4D9B-A727-1336E162417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FFF9F-AECC-4C37-B68C-00491481C4A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404E5-098D-4E99-816F-1CDCF282895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LLMs are the core of most GenAI systems today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D3733-DEB2-1F48-8893-A7F676CCA414}">
      <dsp:nvSpPr>
        <dsp:cNvPr id="0" name=""/>
        <dsp:cNvSpPr/>
      </dsp:nvSpPr>
      <dsp:spPr>
        <a:xfrm>
          <a:off x="0" y="22936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To-Consumer:</a:t>
          </a:r>
          <a:r>
            <a:rPr lang="en-US" sz="2400" kern="1200" dirty="0"/>
            <a:t> Chatbots, Virtual Tutors, Personal Assistants, Copilots</a:t>
          </a:r>
        </a:p>
      </dsp:txBody>
      <dsp:txXfrm>
        <a:off x="82545" y="105481"/>
        <a:ext cx="3770415" cy="1525852"/>
      </dsp:txXfrm>
    </dsp:sp>
    <dsp:sp modelId="{A7BA7249-59A9-4748-8CEB-7C2D110C628C}">
      <dsp:nvSpPr>
        <dsp:cNvPr id="0" name=""/>
        <dsp:cNvSpPr/>
      </dsp:nvSpPr>
      <dsp:spPr>
        <a:xfrm>
          <a:off x="0" y="1782999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To-Enterprise:</a:t>
          </a:r>
          <a:r>
            <a:rPr lang="en-US" sz="2400" kern="1200"/>
            <a:t> Contract Analysis, Research Automation, Customer Service, Code Review</a:t>
          </a:r>
        </a:p>
      </dsp:txBody>
      <dsp:txXfrm>
        <a:off x="82545" y="1865544"/>
        <a:ext cx="3770415" cy="152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8C2F-F9E7-DC42-B559-8339ACB29661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570B-EE21-B64F-9339-A383A7EAD6B5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Pretraining → SFT → Alignment</a:t>
          </a:r>
        </a:p>
      </dsp:txBody>
      <dsp:txXfrm>
        <a:off x="283960" y="1066136"/>
        <a:ext cx="2107770" cy="1308711"/>
      </dsp:txXfrm>
    </dsp:sp>
    <dsp:sp modelId="{EE5593E4-8C2F-3C4D-A7FD-CBB0030B6DDF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ED285-3EFE-FB4F-968E-C572A9A9A6F5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next-token prediction during pretraining</a:t>
          </a:r>
        </a:p>
      </dsp:txBody>
      <dsp:txXfrm>
        <a:off x="2959652" y="1066136"/>
        <a:ext cx="2107770" cy="1308711"/>
      </dsp:txXfrm>
    </dsp:sp>
    <dsp:sp modelId="{E6E25D6C-2A37-7948-A9FD-FDF23B968B15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DEBCC-9E46-674A-B85C-5D5921253EA4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Scaling laws guide model size &amp; data size</a:t>
          </a:r>
        </a:p>
      </dsp:txBody>
      <dsp:txXfrm>
        <a:off x="5635343" y="1066136"/>
        <a:ext cx="2107770" cy="1308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48A8-7144-6E44-BD8B-FEA845D6EAF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6B17F-2572-3D46-8E0E-9FA65655114B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Prompt</a:t>
          </a:r>
        </a:p>
      </dsp:txBody>
      <dsp:txXfrm>
        <a:off x="2367950" y="516132"/>
        <a:ext cx="1592793" cy="1592793"/>
      </dsp:txXfrm>
    </dsp:sp>
    <dsp:sp modelId="{FB8ED37E-9E62-1340-98CF-1B3D84F71770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System prompt</a:t>
          </a:r>
          <a:endParaRPr lang="en-US" sz="3300" kern="1200" dirty="0"/>
        </a:p>
      </dsp:txBody>
      <dsp:txXfrm>
        <a:off x="4268855" y="516132"/>
        <a:ext cx="1592793" cy="1592793"/>
      </dsp:txXfrm>
    </dsp:sp>
    <dsp:sp modelId="{34AD1335-29B9-8C4E-8DE9-F589F685AB92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User prompt</a:t>
          </a:r>
          <a:endParaRPr lang="en-US" sz="3300" kern="1200" dirty="0"/>
        </a:p>
      </dsp:txBody>
      <dsp:txXfrm>
        <a:off x="2367950" y="2417036"/>
        <a:ext cx="1592793" cy="1592793"/>
      </dsp:txXfrm>
    </dsp:sp>
    <dsp:sp modelId="{71E1E076-DAB3-694C-BE99-48125B49BFC8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Types</a:t>
          </a:r>
        </a:p>
      </dsp:txBody>
      <dsp:txXfrm>
        <a:off x="4268855" y="2417036"/>
        <a:ext cx="1592793" cy="1592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7DAEC-F2D4-0B4F-A5BA-0D305632FFB9}">
      <dsp:nvSpPr>
        <dsp:cNvPr id="0" name=""/>
        <dsp:cNvSpPr/>
      </dsp:nvSpPr>
      <dsp:spPr>
        <a:xfrm>
          <a:off x="0" y="14318"/>
          <a:ext cx="78867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Context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background</a:t>
          </a:r>
        </a:p>
      </dsp:txBody>
      <dsp:txXfrm>
        <a:off x="33412" y="47730"/>
        <a:ext cx="7819876" cy="617626"/>
      </dsp:txXfrm>
    </dsp:sp>
    <dsp:sp modelId="{B062F733-7612-7B43-918B-676522AA7B0B}">
      <dsp:nvSpPr>
        <dsp:cNvPr id="0" name=""/>
        <dsp:cNvSpPr/>
      </dsp:nvSpPr>
      <dsp:spPr>
        <a:xfrm>
          <a:off x="0" y="741968"/>
          <a:ext cx="7886700" cy="68445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Objective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clear goals</a:t>
          </a:r>
        </a:p>
      </dsp:txBody>
      <dsp:txXfrm>
        <a:off x="33412" y="775380"/>
        <a:ext cx="7819876" cy="617626"/>
      </dsp:txXfrm>
    </dsp:sp>
    <dsp:sp modelId="{09798CA8-E5F9-074E-B96A-913198DEF12E}">
      <dsp:nvSpPr>
        <dsp:cNvPr id="0" name=""/>
        <dsp:cNvSpPr/>
      </dsp:nvSpPr>
      <dsp:spPr>
        <a:xfrm>
          <a:off x="0" y="1469619"/>
          <a:ext cx="7886700" cy="68445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Style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Formal vs casual, concise vs verbose</a:t>
          </a:r>
        </a:p>
      </dsp:txBody>
      <dsp:txXfrm>
        <a:off x="33412" y="1503031"/>
        <a:ext cx="7819876" cy="617626"/>
      </dsp:txXfrm>
    </dsp:sp>
    <dsp:sp modelId="{FFD70795-2D24-2A4E-8C4B-5DFFA97FC380}">
      <dsp:nvSpPr>
        <dsp:cNvPr id="0" name=""/>
        <dsp:cNvSpPr/>
      </dsp:nvSpPr>
      <dsp:spPr>
        <a:xfrm>
          <a:off x="0" y="2197269"/>
          <a:ext cx="7886700" cy="684450"/>
        </a:xfrm>
        <a:prstGeom prst="round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Authoritative, exploratory…</a:t>
          </a:r>
        </a:p>
      </dsp:txBody>
      <dsp:txXfrm>
        <a:off x="33412" y="2230681"/>
        <a:ext cx="7819876" cy="617626"/>
      </dsp:txXfrm>
    </dsp:sp>
    <dsp:sp modelId="{F1816D4A-5601-9D49-8D2C-B7A2569F7906}">
      <dsp:nvSpPr>
        <dsp:cNvPr id="0" name=""/>
        <dsp:cNvSpPr/>
      </dsp:nvSpPr>
      <dsp:spPr>
        <a:xfrm>
          <a:off x="0" y="2924919"/>
          <a:ext cx="7886700" cy="684450"/>
        </a:xfrm>
        <a:prstGeom prst="round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Audience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Who’s reading the result?</a:t>
          </a:r>
        </a:p>
      </dsp:txBody>
      <dsp:txXfrm>
        <a:off x="33412" y="2958331"/>
        <a:ext cx="7819876" cy="617626"/>
      </dsp:txXfrm>
    </dsp:sp>
    <dsp:sp modelId="{4A74E464-BC1D-EC4B-A8CB-DB8B4E06FACB}">
      <dsp:nvSpPr>
        <dsp:cNvPr id="0" name=""/>
        <dsp:cNvSpPr/>
      </dsp:nvSpPr>
      <dsp:spPr>
        <a:xfrm>
          <a:off x="0" y="3652569"/>
          <a:ext cx="7886700" cy="68445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Response Format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output structure (e.g. JSON)</a:t>
          </a:r>
        </a:p>
      </dsp:txBody>
      <dsp:txXfrm>
        <a:off x="33412" y="3685981"/>
        <a:ext cx="7819876" cy="617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DFF5D-DF5D-1141-89BD-D9B1608258CC}">
      <dsp:nvSpPr>
        <dsp:cNvPr id="0" name=""/>
        <dsp:cNvSpPr/>
      </dsp:nvSpPr>
      <dsp:spPr>
        <a:xfrm>
          <a:off x="9083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Design</a:t>
          </a:r>
        </a:p>
      </dsp:txBody>
      <dsp:txXfrm>
        <a:off x="188784" y="789775"/>
        <a:ext cx="1637277" cy="599003"/>
      </dsp:txXfrm>
    </dsp:sp>
    <dsp:sp modelId="{AE76C543-78C7-FA4C-A90D-FE37FDA094B9}">
      <dsp:nvSpPr>
        <dsp:cNvPr id="0" name=""/>
        <dsp:cNvSpPr/>
      </dsp:nvSpPr>
      <dsp:spPr>
        <a:xfrm>
          <a:off x="9083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a prompt to act as your research agent</a:t>
          </a:r>
        </a:p>
      </dsp:txBody>
      <dsp:txXfrm>
        <a:off x="9083" y="1388779"/>
        <a:ext cx="1816978" cy="1770321"/>
      </dsp:txXfrm>
    </dsp:sp>
    <dsp:sp modelId="{18304A56-ED11-BE46-BFEC-ECE6C809B307}">
      <dsp:nvSpPr>
        <dsp:cNvPr id="0" name=""/>
        <dsp:cNvSpPr/>
      </dsp:nvSpPr>
      <dsp:spPr>
        <a:xfrm>
          <a:off x="196636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Rewrite</a:t>
          </a:r>
        </a:p>
      </dsp:txBody>
      <dsp:txXfrm>
        <a:off x="2146068" y="789775"/>
        <a:ext cx="1637277" cy="599003"/>
      </dsp:txXfrm>
    </dsp:sp>
    <dsp:sp modelId="{8447BF90-F09A-774B-8A3C-84498EEDBB0A}">
      <dsp:nvSpPr>
        <dsp:cNvPr id="0" name=""/>
        <dsp:cNvSpPr/>
      </dsp:nvSpPr>
      <dsp:spPr>
        <a:xfrm>
          <a:off x="196636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Rewrite it using CO-STAR</a:t>
          </a:r>
        </a:p>
      </dsp:txBody>
      <dsp:txXfrm>
        <a:off x="1966367" y="1388779"/>
        <a:ext cx="1816978" cy="1770321"/>
      </dsp:txXfrm>
    </dsp:sp>
    <dsp:sp modelId="{C37130AC-4AA8-1D4E-B37C-7D5E268E03FF}">
      <dsp:nvSpPr>
        <dsp:cNvPr id="0" name=""/>
        <dsp:cNvSpPr/>
      </dsp:nvSpPr>
      <dsp:spPr>
        <a:xfrm>
          <a:off x="3923652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4103353" y="789775"/>
        <a:ext cx="1637277" cy="599003"/>
      </dsp:txXfrm>
    </dsp:sp>
    <dsp:sp modelId="{6E73A891-7000-3344-A5AD-7F3FEAC5C866}">
      <dsp:nvSpPr>
        <dsp:cNvPr id="0" name=""/>
        <dsp:cNvSpPr/>
      </dsp:nvSpPr>
      <dsp:spPr>
        <a:xfrm>
          <a:off x="3923652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structured outputs (JSON, XML)</a:t>
          </a:r>
        </a:p>
      </dsp:txBody>
      <dsp:txXfrm>
        <a:off x="3923652" y="1388779"/>
        <a:ext cx="1816978" cy="1770321"/>
      </dsp:txXfrm>
    </dsp:sp>
    <dsp:sp modelId="{A7601822-4452-DE4E-BE54-F98845F4F6BB}">
      <dsp:nvSpPr>
        <dsp:cNvPr id="0" name=""/>
        <dsp:cNvSpPr/>
      </dsp:nvSpPr>
      <dsp:spPr>
        <a:xfrm>
          <a:off x="588093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6060638" y="789775"/>
        <a:ext cx="1637277" cy="599003"/>
      </dsp:txXfrm>
    </dsp:sp>
    <dsp:sp modelId="{710832FF-B795-3C47-B2FD-CE302CB6D827}">
      <dsp:nvSpPr>
        <dsp:cNvPr id="0" name=""/>
        <dsp:cNvSpPr/>
      </dsp:nvSpPr>
      <dsp:spPr>
        <a:xfrm>
          <a:off x="588093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model limitations and edge cases</a:t>
          </a:r>
        </a:p>
      </dsp:txBody>
      <dsp:txXfrm>
        <a:off x="5880937" y="1388779"/>
        <a:ext cx="1816978" cy="1770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9449-AFE2-43E6-BF81-B01E6424B84D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6820C-1762-4FB5-80BD-9D8733C29F65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2C64A-B666-4C9F-ACDB-D5DDB1907834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MCP = lightweight, modular protocol for chaining AI tools</a:t>
          </a:r>
        </a:p>
      </dsp:txBody>
      <dsp:txXfrm>
        <a:off x="63393" y="2870481"/>
        <a:ext cx="2418750" cy="720000"/>
      </dsp:txXfrm>
    </dsp:sp>
    <dsp:sp modelId="{F200234A-B1F6-4F78-9543-E5EE81B69834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10796-0067-4E06-B1A5-DE81F39F67DB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5837-0FEC-4098-A7E9-E31BFB7C8697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Enables interoperability between tools, APIs, and models</a:t>
          </a:r>
        </a:p>
      </dsp:txBody>
      <dsp:txXfrm>
        <a:off x="2905425" y="2870481"/>
        <a:ext cx="2418750" cy="720000"/>
      </dsp:txXfrm>
    </dsp:sp>
    <dsp:sp modelId="{A9F51E56-3933-4DB3-96EB-F0073CD56A7B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E8B56-3B9C-442E-8F4E-7FDBE70A8B63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72628-0C3F-4DCE-89F8-5C27D3015956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Core to building agents with multiple capabilities (Search + OCR + summary)</a:t>
          </a:r>
        </a:p>
      </dsp:txBody>
      <dsp:txXfrm>
        <a:off x="5747456" y="2870481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D50D-8C19-874F-B33F-6BB99EC3D6BF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0538-2EA7-5546-A301-25D82D1A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Welcome the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the purpose of the course: training engineers for the generative AI 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the 3-part course series and focus on </a:t>
            </a:r>
            <a:r>
              <a:rPr lang="en-US" b="1" dirty="0"/>
              <a:t>Series 1: Data Engineering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Briefly outline the final project: building a </a:t>
            </a:r>
            <a:r>
              <a:rPr lang="en-US" b="1" dirty="0"/>
              <a:t>research agent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4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real-world examples (</a:t>
            </a:r>
            <a:r>
              <a:rPr lang="en-US" dirty="0" err="1"/>
              <a:t>ChatGPT</a:t>
            </a:r>
            <a:r>
              <a:rPr lang="en-US" dirty="0"/>
              <a:t>, GitHub Copilot, </a:t>
            </a:r>
            <a:r>
              <a:rPr lang="en-US" dirty="0" err="1"/>
              <a:t>Midjourney</a:t>
            </a:r>
            <a:r>
              <a:rPr lang="en-US" dirty="0"/>
              <a:t>).</a:t>
            </a:r>
          </a:p>
          <a:p>
            <a:r>
              <a:rPr lang="en-US" dirty="0"/>
              <a:t>Clarify how LLMs are central to both consumer and enterprise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2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their flexibility.</a:t>
            </a:r>
          </a:p>
          <a:p>
            <a:r>
              <a:rPr lang="en-US" dirty="0"/>
              <a:t>Use analogy: autocomplete on steroids + pattern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4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applications relevant to the student audience (e.g., research agents, productivity).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high-level. We’ll dive deep in Week 2.</a:t>
            </a:r>
          </a:p>
          <a:p>
            <a:r>
              <a:rPr lang="en-US" dirty="0"/>
              <a:t>Mention that today's models (e.g., GPT, </a:t>
            </a:r>
            <a:r>
              <a:rPr lang="en-US" dirty="0" err="1"/>
              <a:t>LLaMA</a:t>
            </a:r>
            <a:r>
              <a:rPr lang="en-US" dirty="0"/>
              <a:t> 4) use this full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examples to show how prompts shape the model’s behavior.</a:t>
            </a:r>
          </a:p>
          <a:p>
            <a:r>
              <a:rPr lang="en-US" dirty="0"/>
              <a:t>Show a </a:t>
            </a:r>
            <a:r>
              <a:rPr lang="en-US" dirty="0" err="1"/>
              <a:t>CoT</a:t>
            </a:r>
            <a:r>
              <a:rPr lang="en-US" dirty="0"/>
              <a:t> prompt for step-by-step reasoning.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how MCP allows us to connect pieces like LLMs, OCR, TTS, and retrieval into a workflow.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critical for the </a:t>
            </a:r>
            <a:r>
              <a:rPr lang="en-US" b="1" dirty="0"/>
              <a:t>Week 10 Agent Project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odelcontextprotocol/servers/tree/main/src/brave-sear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modelcontextprotocol/servers/tree/main/src/filesyste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modelcontextprotocol/servers/tree/main/src/sequentialthink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C5F62-312B-4B12-31F5-67D75229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094" y="583345"/>
            <a:ext cx="6314496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Machine Learning Engineer in the</a:t>
            </a:r>
            <a:b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Generative AI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1CA8-B5D1-BC56-BE75-4C689267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09" y="5781083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Week 1 - Introduction to Large Language Models &amp; Prompt Engineering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B9AC8E-3ABF-B192-EBD5-FF76EB329EA5}"/>
              </a:ext>
            </a:extLst>
          </p:cNvPr>
          <p:cNvSpPr txBox="1">
            <a:spLocks/>
          </p:cNvSpPr>
          <p:nvPr/>
        </p:nvSpPr>
        <p:spPr>
          <a:xfrm>
            <a:off x="825062" y="5105400"/>
            <a:ext cx="726790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0B3F-3A3F-C285-883D-1D0152FE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700" dirty="0"/>
              <a:t>Practice: </a:t>
            </a:r>
            <a:br>
              <a:rPr lang="en-US" sz="4700" dirty="0"/>
            </a:br>
            <a:r>
              <a:rPr lang="en-US" sz="4700" dirty="0"/>
              <a:t>Prompting for Research Agents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5D200-C82A-9BC3-5C36-68C102AB9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129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57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CB8A-B056-DE2E-1155-376EFA00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MCP? Why Should We Care?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29B7F3-7707-F761-067A-B14201238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61834"/>
              </p:ext>
            </p:extLst>
          </p:nvPr>
        </p:nvGraphicFramePr>
        <p:xfrm>
          <a:off x="457200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45DD73-75CD-FBDF-E2D4-E88E824FB445}"/>
              </a:ext>
            </a:extLst>
          </p:cNvPr>
          <p:cNvSpPr txBox="1"/>
          <p:nvPr/>
        </p:nvSpPr>
        <p:spPr>
          <a:xfrm>
            <a:off x="641958" y="1593373"/>
            <a:ext cx="7860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Context Protocol (MCP) is an open protocol that enables seamless integration between LLM applications and external data sources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MCP enables Claude Desktop to interact seamlessly with external tools and AI models, enhancing its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5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EB2DB-CCA7-8ED7-DD89-A1E55AB5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MCP 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0DA-AB0D-9244-174C-564AF129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Prerequisites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>
                <a:hlinkClick r:id="rId3"/>
              </a:rPr>
              <a:t>Claude Desktop Application</a:t>
            </a:r>
            <a:r>
              <a:rPr lang="en-US" sz="1900"/>
              <a:t>: Ensure it's installed and updated to the latest version.​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Node.js</a:t>
            </a:r>
            <a:r>
              <a:rPr lang="en-US" sz="1900"/>
              <a:t>: Required for running MCP servers.​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Download</a:t>
            </a:r>
            <a:r>
              <a:rPr lang="en-US" sz="1900"/>
              <a:t>: Visit </a:t>
            </a:r>
            <a:r>
              <a:rPr lang="en-US" sz="1900">
                <a:hlinkClick r:id="rId4"/>
              </a:rPr>
              <a:t>Node.js Official Website</a:t>
            </a:r>
            <a:r>
              <a:rPr lang="en-US" sz="1900"/>
              <a:t> and download the LTS version.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Installation</a:t>
            </a:r>
            <a:r>
              <a:rPr lang="en-US" sz="1900"/>
              <a:t>: Run the installer and follow the on-screen instructions.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7D5B9-0DCC-D308-9471-54AFCE5A6C30}"/>
              </a:ext>
            </a:extLst>
          </p:cNvPr>
          <p:cNvSpPr txBox="1">
            <a:spLocks/>
          </p:cNvSpPr>
          <p:nvPr/>
        </p:nvSpPr>
        <p:spPr>
          <a:xfrm>
            <a:off x="4692015" y="2177456"/>
            <a:ext cx="3823335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Step-by-Step MCP Integration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Locate the Configuration File: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Claude Desktop and go: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setting – developers – edit config</a:t>
            </a:r>
          </a:p>
          <a:p>
            <a:pPr marL="4572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Edit the Configuration File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the </a:t>
            </a:r>
            <a:r>
              <a:rPr lang="en-US" sz="1600" dirty="0" err="1"/>
              <a:t>claude_desktop_config.json</a:t>
            </a:r>
            <a:r>
              <a:rPr lang="en-US" sz="1600" dirty="0"/>
              <a:t> file in a text editor.​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 or update the </a:t>
            </a:r>
            <a:r>
              <a:rPr lang="en-US" sz="1600" dirty="0" err="1"/>
              <a:t>mcpServers</a:t>
            </a:r>
            <a:r>
              <a:rPr lang="en-US" sz="1600" dirty="0"/>
              <a:t> section with the desired server configuration.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Restart Claude Desktop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88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1" y="551988"/>
            <a:ext cx="5548542" cy="11891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Online function 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Brave-search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A9B087E-6433-3DF6-CDC3-F6CCD9B9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2" y="2126337"/>
            <a:ext cx="5229038" cy="2935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637251" y="2126337"/>
            <a:ext cx="329326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An MCP server implementation that integrates the Brave Search API, providing both web and local search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40652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7" y="487580"/>
            <a:ext cx="6400834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access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  <a:t>server-filesystem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752771" y="1880209"/>
            <a:ext cx="396829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Node.js server implementing Model Context Protocol (MCP) for filesystem operations.</a:t>
            </a:r>
          </a:p>
          <a:p>
            <a:pPr algn="l"/>
            <a:b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D771792-2BAE-A10A-3303-EA0F284C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71" y="3429000"/>
            <a:ext cx="6537377" cy="30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0" y="551988"/>
            <a:ext cx="8692576" cy="10763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Sequential Thinking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server-sequential-thinking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51684" y="1900868"/>
            <a:ext cx="782822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An MCP server implementation that provides a tool for dynamic and reflective problem-solving through a structured thinking process.</a:t>
            </a:r>
          </a:p>
          <a:p>
            <a:pPr algn="l"/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276674B-83ED-3CF1-BEF4-E3650D5B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3" y="3429000"/>
            <a:ext cx="6798437" cy="27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4044-4A2F-63BC-5EBD-1F4808A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070149"/>
            <a:ext cx="6719920" cy="10048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595959"/>
                </a:solidFill>
              </a:rPr>
              <a:t>Key Takeaways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12" y="2444376"/>
            <a:ext cx="8118138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D106-CBFE-94DF-62C8-C2D30D82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768321"/>
            <a:ext cx="6719919" cy="282854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Generative AI is powerful — but needs smart prompting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LLMs respond differently based on how we talk to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Prompt engineering is both art and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MCP is our agent-building protocol — learn it well!</a:t>
            </a:r>
          </a:p>
        </p:txBody>
      </p:sp>
    </p:spTree>
    <p:extLst>
      <p:ext uri="{BB962C8B-B14F-4D97-AF65-F5344CB8AC3E}">
        <p14:creationId xmlns:p14="http://schemas.microsoft.com/office/powerpoint/2010/main" val="288333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811A9-5C33-C09E-EEC8-265E0729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A4B1-D8E8-307B-C12F-4D5C1588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all tasks in Project 1 (see class repo)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 Discord group for Q&amp;A and code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MCP server in your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week: deep dive into Transformers and Pretraining</a:t>
            </a:r>
          </a:p>
        </p:txBody>
      </p:sp>
    </p:spTree>
    <p:extLst>
      <p:ext uri="{BB962C8B-B14F-4D97-AF65-F5344CB8AC3E}">
        <p14:creationId xmlns:p14="http://schemas.microsoft.com/office/powerpoint/2010/main" val="37208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2A76-4225-5FF4-A08C-2FED5984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2321"/>
            <a:ext cx="8229600" cy="114300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8B3C3-7FC8-1690-F119-E380AB51EA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36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5CAD-2851-D02D-2CA2-F4889299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6" y="680482"/>
            <a:ext cx="2216889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What We’re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0118-F3A3-CCBB-4584-CEFCF852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96" y="4268369"/>
            <a:ext cx="2216888" cy="1909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Research Agent: The Final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8783" y="0"/>
            <a:ext cx="555521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0" name="Picture 9" descr="A diagram of a podcast&#10;&#10;Description automatically generated">
            <a:extLst>
              <a:ext uri="{FF2B5EF4-FFF2-40B4-BE49-F238E27FC236}">
                <a16:creationId xmlns:a16="http://schemas.microsoft.com/office/drawing/2014/main" id="{ADA98024-0DD2-6F50-3AB0-D60B28FE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5" y="1163042"/>
            <a:ext cx="4539008" cy="45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D370C-C221-75D4-2FCB-3A4B4256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Generative AI &amp; Agentic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9BD8E-7108-0740-32AE-8CA9B1856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426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88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E49AB-C07E-9496-16C8-EF7D4576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EDC-917C-39A7-789B-5AA9B931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Trained on massive internet-scale text corpora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the next token based on prior context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Capable of reasoning, summarizing, translating, coding, and more</a:t>
            </a:r>
          </a:p>
          <a:p>
            <a:pPr algn="just"/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7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64B6C72E-D596-CEF0-70CC-8C813887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670" r="6049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420-129A-C748-FDD2-F6A5971E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LLM Applications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C74360-2267-BB69-366F-F1DD3CAA0E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487" y="2743200"/>
          <a:ext cx="3935505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829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629D-7E8B-25B2-5E3B-5BCFF37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The Lifecycle of an LLM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6F515-096B-7B50-ED6C-177CA03B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04415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06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A763-2013-F94F-B0DE-E2405F96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005AD-F0C1-8115-6C11-287DDDAF2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6121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8AE6A6-DB8D-BE25-0BA8-8803413526A6}"/>
              </a:ext>
            </a:extLst>
          </p:cNvPr>
          <p:cNvSpPr/>
          <p:nvPr/>
        </p:nvSpPr>
        <p:spPr>
          <a:xfrm>
            <a:off x="162838" y="2044408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the message we send to the LLM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9D9ED-FF2C-B22E-9BFF-831825A47108}"/>
              </a:ext>
            </a:extLst>
          </p:cNvPr>
          <p:cNvSpPr/>
          <p:nvPr/>
        </p:nvSpPr>
        <p:spPr>
          <a:xfrm>
            <a:off x="6814159" y="2081409"/>
            <a:ext cx="2167003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configures behavior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68420A-B425-7F51-330A-473B6987E3B8}"/>
              </a:ext>
            </a:extLst>
          </p:cNvPr>
          <p:cNvSpPr/>
          <p:nvPr/>
        </p:nvSpPr>
        <p:spPr>
          <a:xfrm>
            <a:off x="310020" y="4888282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task-specific input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E225C2-5018-9FC6-BD3F-CE88B1434BBB}"/>
              </a:ext>
            </a:extLst>
          </p:cNvPr>
          <p:cNvSpPr/>
          <p:nvPr/>
        </p:nvSpPr>
        <p:spPr>
          <a:xfrm>
            <a:off x="6817290" y="4778678"/>
            <a:ext cx="2163872" cy="8486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zero-shot, few-shot, chain-of-thought, Agent</a:t>
            </a:r>
          </a:p>
        </p:txBody>
      </p:sp>
    </p:spTree>
    <p:extLst>
      <p:ext uri="{BB962C8B-B14F-4D97-AF65-F5344CB8AC3E}">
        <p14:creationId xmlns:p14="http://schemas.microsoft.com/office/powerpoint/2010/main" val="422795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02DA63-BE81-A358-B5A9-5529BD40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365125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CB8B2-84EC-14A1-528F-6AD0C5D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Practices with CO-STAR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987AA-BB49-54A0-0F88-39800B240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562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25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76D8DC-E9AB-AA4C-B41A-4B44D57B57FA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826</Words>
  <Application>Microsoft Macintosh PowerPoint</Application>
  <PresentationFormat>On-screen Show (4:3)</PresentationFormat>
  <Paragraphs>119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Aptos</vt:lpstr>
      <vt:lpstr>Arial</vt:lpstr>
      <vt:lpstr>Calibri</vt:lpstr>
      <vt:lpstr>Office Theme</vt:lpstr>
      <vt:lpstr>Machine Learning Engineer in the Generative AI Era</vt:lpstr>
      <vt:lpstr>Course Structure</vt:lpstr>
      <vt:lpstr>What We’re Building</vt:lpstr>
      <vt:lpstr>Generative AI &amp; Agentic AI</vt:lpstr>
      <vt:lpstr>Large Language Models (LLMs)</vt:lpstr>
      <vt:lpstr>LLM Applications</vt:lpstr>
      <vt:lpstr>The Lifecycle of an LLM</vt:lpstr>
      <vt:lpstr>How We Use LLMs</vt:lpstr>
      <vt:lpstr>Best Practices with CO-STAR</vt:lpstr>
      <vt:lpstr>Practice:  Prompting for Research Agents</vt:lpstr>
      <vt:lpstr>What is MCP? Why Should We Care?</vt:lpstr>
      <vt:lpstr>MCP Setup Instructions</vt:lpstr>
      <vt:lpstr>MCP server example  Online function - Brave-search </vt:lpstr>
      <vt:lpstr>MCP server example  File access – server-filesystem </vt:lpstr>
      <vt:lpstr>MCP server example  Sequential Thinking- server-sequential-thinking </vt:lpstr>
      <vt:lpstr>Key Takeaways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Engineer in the Generative AI Era</dc:title>
  <dc:subject/>
  <dc:creator/>
  <cp:keywords/>
  <dc:description>generated using python-pptx</dc:description>
  <cp:lastModifiedBy>Quanliang Lai</cp:lastModifiedBy>
  <cp:revision>2</cp:revision>
  <dcterms:created xsi:type="dcterms:W3CDTF">2013-01-27T09:14:16Z</dcterms:created>
  <dcterms:modified xsi:type="dcterms:W3CDTF">2025-04-07T18:09:07Z</dcterms:modified>
  <cp:category/>
</cp:coreProperties>
</file>