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70" r:id="rId5"/>
    <p:sldId id="267" r:id="rId6"/>
    <p:sldId id="266" r:id="rId7"/>
    <p:sldId id="271" r:id="rId8"/>
    <p:sldId id="260" r:id="rId9"/>
    <p:sldId id="272" r:id="rId10"/>
    <p:sldId id="273" r:id="rId11"/>
    <p:sldId id="269" r:id="rId12"/>
    <p:sldId id="274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2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2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7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5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71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8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58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ED7E-9EC8-427F-9907-16905A4B429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E136-FE10-4ADF-996A-8C73E018C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809896" y="296091"/>
            <a:ext cx="10511245" cy="1820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Петрозаводский государственный университет Институт математики и информационных технологий Кафедра Информатики и математического обеспечения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9896" y="3482948"/>
            <a:ext cx="1051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Туманян Марк Михайлович 22203</a:t>
            </a:r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9896" y="2429209"/>
            <a:ext cx="10511245" cy="74071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Разработка пользовательского интерфейса для планировщика задач с использованием </a:t>
            </a:r>
            <a:r>
              <a:rPr lang="ru-RU" dirty="0" err="1" smtClean="0">
                <a:solidFill>
                  <a:schemeClr val="bg1"/>
                </a:solidFill>
              </a:rPr>
              <a:t>PyQt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896" y="4196085"/>
            <a:ext cx="1051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Презентация по НИР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9896" y="4815840"/>
            <a:ext cx="1051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Научный руководитель: к.т.н., доцент кафедры ИМО, C. А. Марченков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8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Результаты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2" y="1990592"/>
            <a:ext cx="5497828" cy="38606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1" y="1989980"/>
            <a:ext cx="5489120" cy="3861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49" y="144562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Готовое окно добавления задач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45531" y="144562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Готовое окно «Календарь»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425646" y="6488668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0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Заключение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392" y="1307951"/>
            <a:ext cx="828188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Список выполненных задач</a:t>
            </a:r>
            <a:r>
              <a:rPr lang="en-US" sz="2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Рассмотрены способы проектирования приложений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Созданы функциональные и пользовательские требования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Спроектированы макеты страниц приложения.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Разработано приложение с использованием </a:t>
            </a:r>
            <a:r>
              <a:rPr lang="en-US" sz="2400" dirty="0" smtClean="0"/>
              <a:t>pyQt5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4392" y="3820374"/>
            <a:ext cx="117271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Эта курсовая помогла мне разобраться в работе современных приложений и позволила</a:t>
            </a:r>
            <a:br>
              <a:rPr lang="ru-RU" sz="2000" dirty="0" smtClean="0"/>
            </a:br>
            <a:r>
              <a:rPr lang="ru-RU" sz="2000" dirty="0" smtClean="0"/>
              <a:t>разработать своё. </a:t>
            </a:r>
            <a:r>
              <a:rPr lang="ru-RU" sz="2000" dirty="0"/>
              <a:t>Кроме того, благодаря курсовой работе я улучшил свои навыки в </a:t>
            </a:r>
            <a:r>
              <a:rPr lang="ru-RU" sz="2000" dirty="0" smtClean="0"/>
              <a:t>программировании</a:t>
            </a:r>
            <a:br>
              <a:rPr lang="ru-RU" sz="2000" dirty="0" smtClean="0"/>
            </a:br>
            <a:r>
              <a:rPr lang="ru-RU" sz="2000" dirty="0" smtClean="0"/>
              <a:t>на </a:t>
            </a:r>
            <a:r>
              <a:rPr lang="en-US" sz="2000" dirty="0" smtClean="0"/>
              <a:t>python</a:t>
            </a:r>
            <a:r>
              <a:rPr lang="ru-RU" sz="2000" dirty="0" smtClean="0"/>
              <a:t>, </a:t>
            </a:r>
            <a:r>
              <a:rPr lang="ru-RU" sz="2000" dirty="0"/>
              <a:t>изучил основные принципы наследования и </a:t>
            </a:r>
            <a:r>
              <a:rPr lang="ru-RU" sz="2000" dirty="0" smtClean="0"/>
              <a:t>полиморфизма. </a:t>
            </a:r>
            <a:r>
              <a:rPr lang="ru-RU" sz="2000" dirty="0"/>
              <a:t>Полученные знания и опыт </a:t>
            </a:r>
            <a:r>
              <a:rPr lang="ru-RU" sz="2000" dirty="0" smtClean="0"/>
              <a:t>стали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полезными </a:t>
            </a:r>
            <a:r>
              <a:rPr lang="ru-RU" sz="2000" dirty="0"/>
              <a:t>для моей дальнейшей карьеры в сфере разработки программного </a:t>
            </a:r>
            <a:r>
              <a:rPr lang="ru-RU" sz="2000" dirty="0" smtClean="0"/>
              <a:t>обеспечения.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4354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4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Метрики кода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4354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22812" y="3936274"/>
            <a:ext cx="40320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программа состоит из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 модулей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583 строк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6 собственных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22 </a:t>
            </a:r>
            <a:r>
              <a:rPr lang="ru-RU" dirty="0" err="1" smtClean="0"/>
              <a:t>виджетов</a:t>
            </a:r>
            <a:r>
              <a:rPr lang="ru-RU" dirty="0" smtClean="0"/>
              <a:t> </a:t>
            </a:r>
            <a:r>
              <a:rPr lang="en-US" dirty="0" err="1" smtClean="0"/>
              <a:t>pyQt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33 различных импортов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 </a:t>
            </a:r>
            <a:r>
              <a:rPr lang="ru-RU" dirty="0" smtClean="0"/>
              <a:t>файлов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12" y="1108391"/>
            <a:ext cx="313508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Язык разработки –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Использованные библиотеки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UI_Frame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07429" y="1108391"/>
            <a:ext cx="443266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Самые часто используемые </a:t>
            </a:r>
            <a:r>
              <a:rPr lang="ru-RU" dirty="0" err="1" smtClean="0"/>
              <a:t>виджеты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QLabel</a:t>
            </a:r>
            <a:r>
              <a:rPr lang="en-US" dirty="0" smtClean="0"/>
              <a:t> – 16 </a:t>
            </a:r>
            <a:r>
              <a:rPr lang="ru-RU" dirty="0" smtClean="0"/>
              <a:t>раз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QHbox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9</a:t>
            </a:r>
            <a:r>
              <a:rPr lang="ru-RU" dirty="0" smtClean="0"/>
              <a:t> раз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QVbox</a:t>
            </a:r>
            <a:r>
              <a:rPr lang="en-US" dirty="0" smtClean="0"/>
              <a:t> – </a:t>
            </a:r>
            <a:r>
              <a:rPr lang="ru-RU" dirty="0" smtClean="0"/>
              <a:t>7 раз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7429" y="3936274"/>
            <a:ext cx="44326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Общий вес всех файлов – 170 кб</a:t>
            </a:r>
          </a:p>
          <a:p>
            <a:r>
              <a:rPr lang="ru-RU" dirty="0" smtClean="0"/>
              <a:t>Время запуска </a:t>
            </a:r>
            <a:r>
              <a:rPr lang="en-US" dirty="0" err="1" smtClean="0"/>
              <a:t>MainWindow</a:t>
            </a:r>
            <a:r>
              <a:rPr lang="en-US" dirty="0" smtClean="0"/>
              <a:t> – 0.04 </a:t>
            </a:r>
            <a:r>
              <a:rPr lang="ru-RU" dirty="0" smtClean="0"/>
              <a:t>секунд</a:t>
            </a:r>
            <a:r>
              <a:rPr lang="ru-RU" dirty="0"/>
              <a:t>ы</a:t>
            </a:r>
            <a:endParaRPr lang="ru-RU" dirty="0" smtClean="0"/>
          </a:p>
          <a:p>
            <a:r>
              <a:rPr lang="ru-RU" dirty="0"/>
              <a:t>Время запуска </a:t>
            </a:r>
            <a:r>
              <a:rPr lang="en-US" dirty="0" smtClean="0"/>
              <a:t>Login </a:t>
            </a:r>
            <a:r>
              <a:rPr lang="en-US" dirty="0"/>
              <a:t>– </a:t>
            </a:r>
            <a:r>
              <a:rPr lang="en-US" dirty="0" smtClean="0"/>
              <a:t>0.03 </a:t>
            </a:r>
            <a:r>
              <a:rPr lang="ru-RU" dirty="0" smtClean="0"/>
              <a:t>секунды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3735977" y="2699657"/>
            <a:ext cx="4639387" cy="15588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4354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3/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337" y="1318487"/>
            <a:ext cx="6923314" cy="661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Цель - создать интерфейс приложения «Планировщик задач»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9337" y="2547744"/>
            <a:ext cx="6923314" cy="2196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Задачи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Изучить способы проектирования </a:t>
            </a:r>
            <a:r>
              <a:rPr lang="ru-RU" sz="2000" dirty="0" smtClean="0"/>
              <a:t>приложений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Сформировать пользовательские </a:t>
            </a:r>
            <a:r>
              <a:rPr lang="ru-RU" sz="2000" dirty="0" smtClean="0"/>
              <a:t>требования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Спроектировать макеты </a:t>
            </a:r>
            <a:r>
              <a:rPr lang="ru-RU" sz="2000" dirty="0" smtClean="0"/>
              <a:t>страниц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Создать интерфейс в </a:t>
            </a:r>
            <a:r>
              <a:rPr lang="en-US" sz="2000" dirty="0"/>
              <a:t>pyQt5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29255" y="656635"/>
            <a:ext cx="1950720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062755" y="2714989"/>
            <a:ext cx="1950720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архитектуры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234646" y="2714988"/>
            <a:ext cx="1950720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макетов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729255" y="4929833"/>
            <a:ext cx="1950720" cy="132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cxnSp>
        <p:nvCxnSpPr>
          <p:cNvPr id="16" name="Соединительная линия уступом 15"/>
          <p:cNvCxnSpPr>
            <a:stCxn id="9" idx="3"/>
            <a:endCxn id="10" idx="0"/>
          </p:cNvCxnSpPr>
          <p:nvPr/>
        </p:nvCxnSpPr>
        <p:spPr>
          <a:xfrm>
            <a:off x="10679975" y="1318487"/>
            <a:ext cx="358140" cy="1396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1"/>
            <a:endCxn id="11" idx="0"/>
          </p:cNvCxnSpPr>
          <p:nvPr/>
        </p:nvCxnSpPr>
        <p:spPr>
          <a:xfrm rot="10800000" flipV="1">
            <a:off x="8210007" y="1318486"/>
            <a:ext cx="519249" cy="1396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0" idx="2"/>
            <a:endCxn id="14" idx="0"/>
          </p:cNvCxnSpPr>
          <p:nvPr/>
        </p:nvCxnSpPr>
        <p:spPr>
          <a:xfrm rot="5400000">
            <a:off x="9925795" y="3817512"/>
            <a:ext cx="891141" cy="1333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1" idx="2"/>
            <a:endCxn id="14" idx="0"/>
          </p:cNvCxnSpPr>
          <p:nvPr/>
        </p:nvCxnSpPr>
        <p:spPr>
          <a:xfrm rot="16200000" flipH="1">
            <a:off x="8511739" y="3736957"/>
            <a:ext cx="891142" cy="1494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Введение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6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Общие критерии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2846" y="1236617"/>
            <a:ext cx="11181805" cy="661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Удобство использования - Приложение должно быть простым и удобным в использовании, даже для новичков. Это может включать в себя интуитивно понятный интерфейс, простые инструкции и т.д.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2845" y="2255520"/>
            <a:ext cx="11181805" cy="661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Функции - Определите функции, которые пользователи будут использовать для планирования своих задач. Например, списки задач, календарь, напоминания, интеграция с другими приложениями и т.д.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2844" y="3274422"/>
            <a:ext cx="11181805" cy="896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Пользовательский опыт - Важно уделить внимание пользовательскому опыту и обеспечить максимально комфортное использование приложения. Это может включать в себя удобную навигацию, минимальное количество шагов для выполнения задач, персонализацию интерфейса и т.д.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2843" y="4528455"/>
            <a:ext cx="11181805" cy="61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Технические требования - Определите технические требования для вашего приложения, например, язык программирования, платформу и т.д.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Требования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3177" y="1252136"/>
            <a:ext cx="5677990" cy="2196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Пользовательские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Возможность взаимодействия с задачами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Представление задач в различном виде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Перемещение между различными вкладками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Сохранение задач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3177" y="3814841"/>
            <a:ext cx="5677990" cy="2196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Функциональные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Хранение задач отдельным файлом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Использование реестра для сохранения настроек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Легко масштабируемое меню по типу шторки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Возможность масштабировать количества страниц для случая расширения приложения.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85118" y="768457"/>
            <a:ext cx="1425580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697342" y="3075743"/>
            <a:ext cx="1425580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07104" y="1998043"/>
            <a:ext cx="1425580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9847409" y="1998043"/>
            <a:ext cx="1543402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Уведомления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847409" y="3075743"/>
            <a:ext cx="1543402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Профиль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14" idx="2"/>
            <a:endCxn id="29" idx="3"/>
          </p:cNvCxnSpPr>
          <p:nvPr/>
        </p:nvCxnSpPr>
        <p:spPr>
          <a:xfrm flipH="1">
            <a:off x="8132684" y="1735815"/>
            <a:ext cx="865224" cy="74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2"/>
            <a:endCxn id="30" idx="1"/>
          </p:cNvCxnSpPr>
          <p:nvPr/>
        </p:nvCxnSpPr>
        <p:spPr>
          <a:xfrm>
            <a:off x="8997908" y="1735815"/>
            <a:ext cx="849501" cy="74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2"/>
            <a:endCxn id="28" idx="3"/>
          </p:cNvCxnSpPr>
          <p:nvPr/>
        </p:nvCxnSpPr>
        <p:spPr>
          <a:xfrm flipH="1">
            <a:off x="8122922" y="1735815"/>
            <a:ext cx="874986" cy="18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2"/>
            <a:endCxn id="31" idx="1"/>
          </p:cNvCxnSpPr>
          <p:nvPr/>
        </p:nvCxnSpPr>
        <p:spPr>
          <a:xfrm>
            <a:off x="8997908" y="1735815"/>
            <a:ext cx="849501" cy="18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285118" y="4922993"/>
            <a:ext cx="1425580" cy="96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28" idx="2"/>
            <a:endCxn id="45" idx="1"/>
          </p:cNvCxnSpPr>
          <p:nvPr/>
        </p:nvCxnSpPr>
        <p:spPr>
          <a:xfrm>
            <a:off x="7410132" y="4043101"/>
            <a:ext cx="874986" cy="13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1" idx="2"/>
            <a:endCxn id="45" idx="3"/>
          </p:cNvCxnSpPr>
          <p:nvPr/>
        </p:nvCxnSpPr>
        <p:spPr>
          <a:xfrm flipH="1">
            <a:off x="9710698" y="4043101"/>
            <a:ext cx="908412" cy="13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9" idx="3"/>
            <a:endCxn id="45" idx="0"/>
          </p:cNvCxnSpPr>
          <p:nvPr/>
        </p:nvCxnSpPr>
        <p:spPr>
          <a:xfrm>
            <a:off x="8132684" y="2481722"/>
            <a:ext cx="865224" cy="244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0" idx="1"/>
            <a:endCxn id="45" idx="0"/>
          </p:cNvCxnSpPr>
          <p:nvPr/>
        </p:nvCxnSpPr>
        <p:spPr>
          <a:xfrm flipH="1">
            <a:off x="8997908" y="2481722"/>
            <a:ext cx="849501" cy="244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1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Архитектура</a:t>
            </a:r>
            <a:endParaRPr lang="ru-RU" sz="2400" dirty="0"/>
          </a:p>
        </p:txBody>
      </p:sp>
      <p:pic>
        <p:nvPicPr>
          <p:cNvPr id="1026" name="Picture 2" descr="Что такое MVP / Skillbox M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20156" r="5345" b="26481"/>
          <a:stretch/>
        </p:blipFill>
        <p:spPr bwMode="auto">
          <a:xfrm>
            <a:off x="1820089" y="1219200"/>
            <a:ext cx="7872549" cy="24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r/w1560/webt/gb/cb/xc/gbcbxc8eovnl3m2vzcupbrkcj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79" y="3979817"/>
            <a:ext cx="5675392" cy="28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9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498009" y="130629"/>
            <a:ext cx="2565917" cy="8621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Среды создания макетов</a:t>
            </a:r>
            <a:endParaRPr lang="ru-RU" sz="2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7054580" y="2346178"/>
            <a:ext cx="4894199" cy="3560319"/>
            <a:chOff x="3797327" y="2270779"/>
            <a:chExt cx="3918073" cy="2850229"/>
          </a:xfrm>
        </p:grpSpPr>
        <p:sp>
          <p:nvSpPr>
            <p:cNvPr id="5" name="TextBox 4"/>
            <p:cNvSpPr txBox="1"/>
            <p:nvPr/>
          </p:nvSpPr>
          <p:spPr>
            <a:xfrm>
              <a:off x="5151117" y="2270779"/>
              <a:ext cx="1210491" cy="29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Wireframe</a:t>
              </a:r>
              <a:endParaRPr lang="ru-RU" dirty="0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327" y="2833857"/>
              <a:ext cx="3918073" cy="2287151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4763666" y="2346177"/>
            <a:ext cx="1985398" cy="3560319"/>
            <a:chOff x="9258378" y="2346177"/>
            <a:chExt cx="1985398" cy="3560319"/>
          </a:xfrm>
        </p:grpSpPr>
        <p:sp>
          <p:nvSpPr>
            <p:cNvPr id="6" name="TextBox 5"/>
            <p:cNvSpPr txBox="1"/>
            <p:nvPr/>
          </p:nvSpPr>
          <p:spPr>
            <a:xfrm>
              <a:off x="9624059" y="2346177"/>
              <a:ext cx="125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QtDesigner</a:t>
              </a:r>
              <a:endParaRPr lang="ru-RU" dirty="0"/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378" y="2833857"/>
              <a:ext cx="1985398" cy="3072639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39631" y="2346177"/>
            <a:ext cx="4236575" cy="3563166"/>
            <a:chOff x="0" y="2270560"/>
            <a:chExt cx="3389159" cy="2850448"/>
          </a:xfrm>
        </p:grpSpPr>
        <p:sp>
          <p:nvSpPr>
            <p:cNvPr id="4" name="TextBox 3"/>
            <p:cNvSpPr txBox="1"/>
            <p:nvPr/>
          </p:nvSpPr>
          <p:spPr>
            <a:xfrm>
              <a:off x="1277656" y="2270560"/>
              <a:ext cx="833845" cy="2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Figma</a:t>
              </a:r>
              <a:endParaRPr lang="ru-RU" dirty="0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5008"/>
              <a:ext cx="3389159" cy="2286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29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Макеты</a:t>
            </a:r>
            <a:endParaRPr lang="ru-RU" sz="2400" dirty="0"/>
          </a:p>
        </p:txBody>
      </p:sp>
      <p:sp>
        <p:nvSpPr>
          <p:cNvPr id="6" name="AutoShape 4" descr="calendar.png"/>
          <p:cNvSpPr>
            <a:spLocks noChangeAspect="1" noChangeArrowheads="1"/>
          </p:cNvSpPr>
          <p:nvPr/>
        </p:nvSpPr>
        <p:spPr bwMode="auto">
          <a:xfrm>
            <a:off x="155575" y="-144463"/>
            <a:ext cx="3349206" cy="33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085541"/>
            <a:ext cx="3993683" cy="25084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59" y="1138770"/>
            <a:ext cx="4013192" cy="25047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983318"/>
            <a:ext cx="3965160" cy="25053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59" y="3983318"/>
            <a:ext cx="4013192" cy="25348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836" y="717049"/>
            <a:ext cx="39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задачи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621459" y="769438"/>
            <a:ext cx="401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Отображение задач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621459" y="3596569"/>
            <a:ext cx="401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9836" y="3639519"/>
            <a:ext cx="401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18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Реализация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27" y="1823543"/>
            <a:ext cx="5993398" cy="42263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45387" y="2849368"/>
            <a:ext cx="49543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Важные особенности </a:t>
            </a:r>
            <a:r>
              <a:rPr lang="en-US" dirty="0"/>
              <a:t>pyQt5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стилей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многостраничного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Модуль </a:t>
            </a:r>
            <a:r>
              <a:rPr lang="en-US" dirty="0" err="1" smtClean="0"/>
              <a:t>QOptions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Большое количество готовых </a:t>
            </a:r>
            <a:r>
              <a:rPr lang="ru-RU" dirty="0" err="1" smtClean="0"/>
              <a:t>виджетов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34743" y="1297577"/>
            <a:ext cx="6156960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Готовая страница «Профиль»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06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67794" y="148046"/>
            <a:ext cx="2177143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392" y="953432"/>
            <a:ext cx="3369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Запуск основного приложения и</a:t>
            </a:r>
            <a:br>
              <a:rPr lang="ru-RU" dirty="0" smtClean="0"/>
            </a:br>
            <a:r>
              <a:rPr lang="ru-RU" dirty="0" smtClean="0"/>
              <a:t>привязка кнопки к действию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4392" y="2098766"/>
            <a:ext cx="564160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QApplication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QWidget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Ui_Frame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setupUi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.pushButton.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clicked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.pushButton.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clicked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.connect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sys.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87589" y="1595021"/>
            <a:ext cx="5974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DateDialog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QDialog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Создаем календарь для выбора даты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.calendar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QCalendarWidget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Создаем кнопки "ОК" и "Отмена"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.button_box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QDialogButtonBox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QDialogButtonBox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QDialogButtonBox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.Cancel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.button_box.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accepted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accept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.button_box.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rejected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Размещаем элементы на форме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layout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QVBoxLayout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layout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addWidget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.calendar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layout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addWidget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.button_box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setLayout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layout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selected_date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Возвращает выбранную дату в формате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QDate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.calendar.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selectedDate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0" y="953432"/>
            <a:ext cx="466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Создание диалогового окна для выбора даты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547566" y="648866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en-US" dirty="0" smtClean="0"/>
              <a:t>/</a:t>
            </a:r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83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469</Words>
  <Application>Microsoft Office PowerPoint</Application>
  <PresentationFormat>Широкоэкранный</PresentationFormat>
  <Paragraphs>131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pisos</dc:creator>
  <cp:lastModifiedBy>pisos</cp:lastModifiedBy>
  <cp:revision>24</cp:revision>
  <dcterms:created xsi:type="dcterms:W3CDTF">2023-05-01T14:48:05Z</dcterms:created>
  <dcterms:modified xsi:type="dcterms:W3CDTF">2023-05-20T13:57:14Z</dcterms:modified>
</cp:coreProperties>
</file>