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31" r:id="rId4"/>
    <p:sldMasterId id="2147483808" r:id="rId5"/>
    <p:sldMasterId id="2147483823" r:id="rId6"/>
  </p:sldMasterIdLst>
  <p:notesMasterIdLst>
    <p:notesMasterId r:id="rId18"/>
  </p:notesMasterIdLst>
  <p:handoutMasterIdLst>
    <p:handoutMasterId r:id="rId19"/>
  </p:handoutMasterIdLst>
  <p:sldIdLst>
    <p:sldId id="367" r:id="rId7"/>
    <p:sldId id="401" r:id="rId8"/>
    <p:sldId id="400" r:id="rId9"/>
    <p:sldId id="554" r:id="rId10"/>
    <p:sldId id="605" r:id="rId11"/>
    <p:sldId id="606" r:id="rId12"/>
    <p:sldId id="598" r:id="rId13"/>
    <p:sldId id="579" r:id="rId14"/>
    <p:sldId id="402" r:id="rId15"/>
    <p:sldId id="410" r:id="rId16"/>
    <p:sldId id="623" r:id="rId17"/>
  </p:sldIdLst>
  <p:sldSz cx="12192000" cy="6858000"/>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8393F3-82F6-CD43-9469-2CCED64D99FF}">
          <p14:sldIdLst>
            <p14:sldId id="367"/>
            <p14:sldId id="401"/>
            <p14:sldId id="400"/>
            <p14:sldId id="554"/>
            <p14:sldId id="605"/>
            <p14:sldId id="606"/>
            <p14:sldId id="598"/>
            <p14:sldId id="579"/>
            <p14:sldId id="402"/>
            <p14:sldId id="410"/>
            <p14:sldId id="62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evalo, Lauren S." initials="ALS" lastIdx="108" clrIdx="0">
    <p:extLst>
      <p:ext uri="{19B8F6BF-5375-455C-9EA6-DF929625EA0E}">
        <p15:presenceInfo xmlns:p15="http://schemas.microsoft.com/office/powerpoint/2012/main" userId="S::larevalo@mitre.org::bd392961-27f7-4dd5-888f-48e6cea3af4c" providerId="AD"/>
      </p:ext>
    </p:extLst>
  </p:cmAuthor>
  <p:cmAuthor id="2" name="Microsoft Office User" initials="MOU" lastIdx="7" clrIdx="1">
    <p:extLst>
      <p:ext uri="{19B8F6BF-5375-455C-9EA6-DF929625EA0E}">
        <p15:presenceInfo xmlns:p15="http://schemas.microsoft.com/office/powerpoint/2012/main" userId="Microsoft Office User" providerId="None"/>
      </p:ext>
    </p:extLst>
  </p:cmAuthor>
  <p:cmAuthor id="3" name="Moody, Aaron" initials="MA" lastIdx="1" clrIdx="2">
    <p:extLst>
      <p:ext uri="{19B8F6BF-5375-455C-9EA6-DF929625EA0E}">
        <p15:presenceInfo xmlns:p15="http://schemas.microsoft.com/office/powerpoint/2012/main" userId="S::AMOODY@MITRE.ORG::6a4dbdb7-d515-4f75-b580-b04fae79ba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94"/>
    <a:srgbClr val="D4D3D4"/>
    <a:srgbClr val="0B2338"/>
    <a:srgbClr val="FF40FF"/>
    <a:srgbClr val="F790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27"/>
    <p:restoredTop sz="94694"/>
  </p:normalViewPr>
  <p:slideViewPr>
    <p:cSldViewPr snapToGrid="0">
      <p:cViewPr varScale="1">
        <p:scale>
          <a:sx n="121" d="100"/>
          <a:sy n="121" d="100"/>
        </p:scale>
        <p:origin x="424" y="17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C Scanlon" userId="S::rscanlon@mitre.org::87c65fe5-daa8-4da7-88d7-94f711cfd484" providerId="AD" clId="Web-{566D86F9-551D-2900-713E-C871EB920655}"/>
    <pc:docChg chg="addSld modSld modSection">
      <pc:chgData name="Robert C Scanlon" userId="S::rscanlon@mitre.org::87c65fe5-daa8-4da7-88d7-94f711cfd484" providerId="AD" clId="Web-{566D86F9-551D-2900-713E-C871EB920655}" dt="2023-04-12T16:16:44.753" v="70"/>
      <pc:docMkLst>
        <pc:docMk/>
      </pc:docMkLst>
      <pc:sldChg chg="modSp">
        <pc:chgData name="Robert C Scanlon" userId="S::rscanlon@mitre.org::87c65fe5-daa8-4da7-88d7-94f711cfd484" providerId="AD" clId="Web-{566D86F9-551D-2900-713E-C871EB920655}" dt="2023-04-12T16:15:34.393" v="69" actId="20577"/>
        <pc:sldMkLst>
          <pc:docMk/>
          <pc:sldMk cId="4010502795" sldId="595"/>
        </pc:sldMkLst>
        <pc:spChg chg="mod">
          <ac:chgData name="Robert C Scanlon" userId="S::rscanlon@mitre.org::87c65fe5-daa8-4da7-88d7-94f711cfd484" providerId="AD" clId="Web-{566D86F9-551D-2900-713E-C871EB920655}" dt="2023-04-12T16:15:34.393" v="69" actId="20577"/>
          <ac:spMkLst>
            <pc:docMk/>
            <pc:sldMk cId="4010502795" sldId="595"/>
            <ac:spMk id="4" creationId="{7D75A34B-38DD-6AA6-38BA-44CB956C0E49}"/>
          </ac:spMkLst>
        </pc:spChg>
      </pc:sldChg>
      <pc:sldChg chg="new">
        <pc:chgData name="Robert C Scanlon" userId="S::rscanlon@mitre.org::87c65fe5-daa8-4da7-88d7-94f711cfd484" providerId="AD" clId="Web-{566D86F9-551D-2900-713E-C871EB920655}" dt="2023-04-12T16:16:44.753" v="70"/>
        <pc:sldMkLst>
          <pc:docMk/>
          <pc:sldMk cId="1367250476" sldId="596"/>
        </pc:sldMkLst>
      </pc:sldChg>
    </pc:docChg>
  </pc:docChgLst>
  <pc:docChgLst>
    <pc:chgData name="Yunwei Wang" userId="304fa8a3-f6b4-47c4-8daf-6dee396ec296" providerId="ADAL" clId="{A1D50B5F-1C57-A14E-9EA2-FE3BADDD3A7F}"/>
    <pc:docChg chg="undo custSel addSld delSld modSld sldOrd modSection">
      <pc:chgData name="Yunwei Wang" userId="304fa8a3-f6b4-47c4-8daf-6dee396ec296" providerId="ADAL" clId="{A1D50B5F-1C57-A14E-9EA2-FE3BADDD3A7F}" dt="2023-04-12T17:05:23.760" v="1023" actId="20577"/>
      <pc:docMkLst>
        <pc:docMk/>
      </pc:docMkLst>
      <pc:sldChg chg="modSp mod">
        <pc:chgData name="Yunwei Wang" userId="304fa8a3-f6b4-47c4-8daf-6dee396ec296" providerId="ADAL" clId="{A1D50B5F-1C57-A14E-9EA2-FE3BADDD3A7F}" dt="2023-04-12T17:05:23.760" v="1023" actId="20577"/>
        <pc:sldMkLst>
          <pc:docMk/>
          <pc:sldMk cId="171403637" sldId="367"/>
        </pc:sldMkLst>
        <pc:spChg chg="mod">
          <ac:chgData name="Yunwei Wang" userId="304fa8a3-f6b4-47c4-8daf-6dee396ec296" providerId="ADAL" clId="{A1D50B5F-1C57-A14E-9EA2-FE3BADDD3A7F}" dt="2023-04-12T17:05:23.760" v="1023" actId="20577"/>
          <ac:spMkLst>
            <pc:docMk/>
            <pc:sldMk cId="171403637" sldId="367"/>
            <ac:spMk id="11" creationId="{F9B77AE9-225F-48B2-BA99-84435A6064AD}"/>
          </ac:spMkLst>
        </pc:spChg>
        <pc:spChg chg="mod">
          <ac:chgData name="Yunwei Wang" userId="304fa8a3-f6b4-47c4-8daf-6dee396ec296" providerId="ADAL" clId="{A1D50B5F-1C57-A14E-9EA2-FE3BADDD3A7F}" dt="2023-04-12T14:54:09.365" v="7" actId="20577"/>
          <ac:spMkLst>
            <pc:docMk/>
            <pc:sldMk cId="171403637" sldId="367"/>
            <ac:spMk id="12" creationId="{7DDF988F-A5F6-437B-A882-E9FEF1C20A78}"/>
          </ac:spMkLst>
        </pc:spChg>
      </pc:sldChg>
      <pc:sldChg chg="modSp mod">
        <pc:chgData name="Yunwei Wang" userId="304fa8a3-f6b4-47c4-8daf-6dee396ec296" providerId="ADAL" clId="{A1D50B5F-1C57-A14E-9EA2-FE3BADDD3A7F}" dt="2023-04-12T16:06:26.326" v="814" actId="20577"/>
        <pc:sldMkLst>
          <pc:docMk/>
          <pc:sldMk cId="2774878609" sldId="410"/>
        </pc:sldMkLst>
        <pc:spChg chg="mod">
          <ac:chgData name="Yunwei Wang" userId="304fa8a3-f6b4-47c4-8daf-6dee396ec296" providerId="ADAL" clId="{A1D50B5F-1C57-A14E-9EA2-FE3BADDD3A7F}" dt="2023-04-12T16:06:26.326" v="814" actId="20577"/>
          <ac:spMkLst>
            <pc:docMk/>
            <pc:sldMk cId="2774878609" sldId="410"/>
            <ac:spMk id="4" creationId="{912C2DC4-E347-394E-8CF8-F14848A56B5B}"/>
          </ac:spMkLst>
        </pc:spChg>
      </pc:sldChg>
      <pc:sldChg chg="modSp mod">
        <pc:chgData name="Yunwei Wang" userId="304fa8a3-f6b4-47c4-8daf-6dee396ec296" providerId="ADAL" clId="{A1D50B5F-1C57-A14E-9EA2-FE3BADDD3A7F}" dt="2023-04-12T14:54:38.960" v="14" actId="20577"/>
        <pc:sldMkLst>
          <pc:docMk/>
          <pc:sldMk cId="4021805368" sldId="554"/>
        </pc:sldMkLst>
        <pc:spChg chg="mod">
          <ac:chgData name="Yunwei Wang" userId="304fa8a3-f6b4-47c4-8daf-6dee396ec296" providerId="ADAL" clId="{A1D50B5F-1C57-A14E-9EA2-FE3BADDD3A7F}" dt="2023-04-12T14:54:19.670" v="9" actId="20577"/>
          <ac:spMkLst>
            <pc:docMk/>
            <pc:sldMk cId="4021805368" sldId="554"/>
            <ac:spMk id="3" creationId="{1D524D76-16E9-E24B-93EE-2004D6252CE6}"/>
          </ac:spMkLst>
        </pc:spChg>
        <pc:spChg chg="mod">
          <ac:chgData name="Yunwei Wang" userId="304fa8a3-f6b4-47c4-8daf-6dee396ec296" providerId="ADAL" clId="{A1D50B5F-1C57-A14E-9EA2-FE3BADDD3A7F}" dt="2023-04-12T14:54:38.960" v="14" actId="20577"/>
          <ac:spMkLst>
            <pc:docMk/>
            <pc:sldMk cId="4021805368" sldId="554"/>
            <ac:spMk id="5" creationId="{EEC14650-1795-1D49-A7D8-2B1E052DEE1A}"/>
          </ac:spMkLst>
        </pc:spChg>
        <pc:spChg chg="mod">
          <ac:chgData name="Yunwei Wang" userId="304fa8a3-f6b4-47c4-8daf-6dee396ec296" providerId="ADAL" clId="{A1D50B5F-1C57-A14E-9EA2-FE3BADDD3A7F}" dt="2023-04-12T14:54:31.441" v="12" actId="6549"/>
          <ac:spMkLst>
            <pc:docMk/>
            <pc:sldMk cId="4021805368" sldId="554"/>
            <ac:spMk id="8" creationId="{48FEFF3A-93B4-45CF-0D21-DF2779AED5D5}"/>
          </ac:spMkLst>
        </pc:spChg>
      </pc:sldChg>
      <pc:sldChg chg="addSp delSp modSp mod delAnim modAnim">
        <pc:chgData name="Yunwei Wang" userId="304fa8a3-f6b4-47c4-8daf-6dee396ec296" providerId="ADAL" clId="{A1D50B5F-1C57-A14E-9EA2-FE3BADDD3A7F}" dt="2023-04-12T15:23:44.537" v="233"/>
        <pc:sldMkLst>
          <pc:docMk/>
          <pc:sldMk cId="2666709789" sldId="557"/>
        </pc:sldMkLst>
        <pc:spChg chg="mod">
          <ac:chgData name="Yunwei Wang" userId="304fa8a3-f6b4-47c4-8daf-6dee396ec296" providerId="ADAL" clId="{A1D50B5F-1C57-A14E-9EA2-FE3BADDD3A7F}" dt="2023-04-12T15:01:34.190" v="68" actId="6549"/>
          <ac:spMkLst>
            <pc:docMk/>
            <pc:sldMk cId="2666709789" sldId="557"/>
            <ac:spMk id="3" creationId="{1D524D76-16E9-E24B-93EE-2004D6252CE6}"/>
          </ac:spMkLst>
        </pc:spChg>
        <pc:spChg chg="add mod">
          <ac:chgData name="Yunwei Wang" userId="304fa8a3-f6b4-47c4-8daf-6dee396ec296" providerId="ADAL" clId="{A1D50B5F-1C57-A14E-9EA2-FE3BADDD3A7F}" dt="2023-04-12T15:23:25.811" v="232" actId="1076"/>
          <ac:spMkLst>
            <pc:docMk/>
            <pc:sldMk cId="2666709789" sldId="557"/>
            <ac:spMk id="5" creationId="{3FBD2558-195B-4B99-1E2F-04DCCCBA01EE}"/>
          </ac:spMkLst>
        </pc:spChg>
        <pc:spChg chg="add mod">
          <ac:chgData name="Yunwei Wang" userId="304fa8a3-f6b4-47c4-8daf-6dee396ec296" providerId="ADAL" clId="{A1D50B5F-1C57-A14E-9EA2-FE3BADDD3A7F}" dt="2023-04-12T15:23:09.199" v="228" actId="14100"/>
          <ac:spMkLst>
            <pc:docMk/>
            <pc:sldMk cId="2666709789" sldId="557"/>
            <ac:spMk id="6" creationId="{CE4AF577-8766-65B1-CF5F-07D56A3E6388}"/>
          </ac:spMkLst>
        </pc:spChg>
        <pc:spChg chg="add del mod">
          <ac:chgData name="Yunwei Wang" userId="304fa8a3-f6b4-47c4-8daf-6dee396ec296" providerId="ADAL" clId="{A1D50B5F-1C57-A14E-9EA2-FE3BADDD3A7F}" dt="2023-04-12T15:23:21.586" v="230" actId="478"/>
          <ac:spMkLst>
            <pc:docMk/>
            <pc:sldMk cId="2666709789" sldId="557"/>
            <ac:spMk id="8" creationId="{EB8FD903-CB60-CDA1-37AA-C8D4485845A3}"/>
          </ac:spMkLst>
        </pc:spChg>
        <pc:spChg chg="add mod">
          <ac:chgData name="Yunwei Wang" userId="304fa8a3-f6b4-47c4-8daf-6dee396ec296" providerId="ADAL" clId="{A1D50B5F-1C57-A14E-9EA2-FE3BADDD3A7F}" dt="2023-04-12T14:59:50.498" v="61" actId="20577"/>
          <ac:spMkLst>
            <pc:docMk/>
            <pc:sldMk cId="2666709789" sldId="557"/>
            <ac:spMk id="9" creationId="{431B13FD-497B-09BE-AC3B-7F24C2892809}"/>
          </ac:spMkLst>
        </pc:spChg>
        <pc:spChg chg="del mod">
          <ac:chgData name="Yunwei Wang" userId="304fa8a3-f6b4-47c4-8daf-6dee396ec296" providerId="ADAL" clId="{A1D50B5F-1C57-A14E-9EA2-FE3BADDD3A7F}" dt="2023-04-12T14:58:34.814" v="29" actId="478"/>
          <ac:spMkLst>
            <pc:docMk/>
            <pc:sldMk cId="2666709789" sldId="557"/>
            <ac:spMk id="14" creationId="{790BC529-2C3A-C5B2-A510-3927CF98863E}"/>
          </ac:spMkLst>
        </pc:spChg>
        <pc:spChg chg="del">
          <ac:chgData name="Yunwei Wang" userId="304fa8a3-f6b4-47c4-8daf-6dee396ec296" providerId="ADAL" clId="{A1D50B5F-1C57-A14E-9EA2-FE3BADDD3A7F}" dt="2023-04-12T14:56:56.591" v="23" actId="478"/>
          <ac:spMkLst>
            <pc:docMk/>
            <pc:sldMk cId="2666709789" sldId="557"/>
            <ac:spMk id="17" creationId="{CC5393F2-93A1-ECB6-A039-C37DA5E375E7}"/>
          </ac:spMkLst>
        </pc:spChg>
        <pc:spChg chg="del">
          <ac:chgData name="Yunwei Wang" userId="304fa8a3-f6b4-47c4-8daf-6dee396ec296" providerId="ADAL" clId="{A1D50B5F-1C57-A14E-9EA2-FE3BADDD3A7F}" dt="2023-04-12T14:56:56.591" v="23" actId="478"/>
          <ac:spMkLst>
            <pc:docMk/>
            <pc:sldMk cId="2666709789" sldId="557"/>
            <ac:spMk id="18" creationId="{C51E6ADE-D011-FB59-5FE1-56F735FE2134}"/>
          </ac:spMkLst>
        </pc:spChg>
        <pc:picChg chg="add mod">
          <ac:chgData name="Yunwei Wang" userId="304fa8a3-f6b4-47c4-8daf-6dee396ec296" providerId="ADAL" clId="{A1D50B5F-1C57-A14E-9EA2-FE3BADDD3A7F}" dt="2023-04-12T14:58:38.364" v="30" actId="1076"/>
          <ac:picMkLst>
            <pc:docMk/>
            <pc:sldMk cId="2666709789" sldId="557"/>
            <ac:picMk id="4" creationId="{AE3C2F81-739C-EB0C-67C1-DC71EEA4FC4E}"/>
          </ac:picMkLst>
        </pc:picChg>
        <pc:picChg chg="del">
          <ac:chgData name="Yunwei Wang" userId="304fa8a3-f6b4-47c4-8daf-6dee396ec296" providerId="ADAL" clId="{A1D50B5F-1C57-A14E-9EA2-FE3BADDD3A7F}" dt="2023-04-12T14:56:59.008" v="24" actId="478"/>
          <ac:picMkLst>
            <pc:docMk/>
            <pc:sldMk cId="2666709789" sldId="557"/>
            <ac:picMk id="5" creationId="{17C0CBE8-9D03-A494-2202-BDBE3F332334}"/>
          </ac:picMkLst>
        </pc:picChg>
        <pc:picChg chg="del">
          <ac:chgData name="Yunwei Wang" userId="304fa8a3-f6b4-47c4-8daf-6dee396ec296" providerId="ADAL" clId="{A1D50B5F-1C57-A14E-9EA2-FE3BADDD3A7F}" dt="2023-04-12T14:56:56.591" v="23" actId="478"/>
          <ac:picMkLst>
            <pc:docMk/>
            <pc:sldMk cId="2666709789" sldId="557"/>
            <ac:picMk id="7" creationId="{6BC33C1D-DFBC-695C-9656-1DD0F6CE5E4F}"/>
          </ac:picMkLst>
        </pc:picChg>
      </pc:sldChg>
      <pc:sldChg chg="del">
        <pc:chgData name="Yunwei Wang" userId="304fa8a3-f6b4-47c4-8daf-6dee396ec296" providerId="ADAL" clId="{A1D50B5F-1C57-A14E-9EA2-FE3BADDD3A7F}" dt="2023-04-12T16:05:07.011" v="807" actId="2696"/>
        <pc:sldMkLst>
          <pc:docMk/>
          <pc:sldMk cId="2255276610" sldId="569"/>
        </pc:sldMkLst>
      </pc:sldChg>
      <pc:sldChg chg="delSp modSp del mod">
        <pc:chgData name="Yunwei Wang" userId="304fa8a3-f6b4-47c4-8daf-6dee396ec296" providerId="ADAL" clId="{A1D50B5F-1C57-A14E-9EA2-FE3BADDD3A7F}" dt="2023-04-12T16:04:55.796" v="805" actId="2696"/>
        <pc:sldMkLst>
          <pc:docMk/>
          <pc:sldMk cId="1224907517" sldId="573"/>
        </pc:sldMkLst>
        <pc:spChg chg="mod">
          <ac:chgData name="Yunwei Wang" userId="304fa8a3-f6b4-47c4-8daf-6dee396ec296" providerId="ADAL" clId="{A1D50B5F-1C57-A14E-9EA2-FE3BADDD3A7F}" dt="2023-04-12T15:57:36.322" v="715" actId="20577"/>
          <ac:spMkLst>
            <pc:docMk/>
            <pc:sldMk cId="1224907517" sldId="573"/>
            <ac:spMk id="3" creationId="{1D524D76-16E9-E24B-93EE-2004D6252CE6}"/>
          </ac:spMkLst>
        </pc:spChg>
        <pc:spChg chg="mod">
          <ac:chgData name="Yunwei Wang" userId="304fa8a3-f6b4-47c4-8daf-6dee396ec296" providerId="ADAL" clId="{A1D50B5F-1C57-A14E-9EA2-FE3BADDD3A7F}" dt="2023-04-12T15:57:49.902" v="720" actId="14100"/>
          <ac:spMkLst>
            <pc:docMk/>
            <pc:sldMk cId="1224907517" sldId="573"/>
            <ac:spMk id="4" creationId="{80A7DE20-D3F1-3B2F-AB7E-65589865CEA3}"/>
          </ac:spMkLst>
        </pc:spChg>
        <pc:spChg chg="del">
          <ac:chgData name="Yunwei Wang" userId="304fa8a3-f6b4-47c4-8daf-6dee396ec296" providerId="ADAL" clId="{A1D50B5F-1C57-A14E-9EA2-FE3BADDD3A7F}" dt="2023-04-12T15:57:46.160" v="719" actId="478"/>
          <ac:spMkLst>
            <pc:docMk/>
            <pc:sldMk cId="1224907517" sldId="573"/>
            <ac:spMk id="6" creationId="{794F0624-4701-1A97-3565-43841B9FD777}"/>
          </ac:spMkLst>
        </pc:spChg>
        <pc:picChg chg="del">
          <ac:chgData name="Yunwei Wang" userId="304fa8a3-f6b4-47c4-8daf-6dee396ec296" providerId="ADAL" clId="{A1D50B5F-1C57-A14E-9EA2-FE3BADDD3A7F}" dt="2023-04-12T15:57:41.794" v="718" actId="478"/>
          <ac:picMkLst>
            <pc:docMk/>
            <pc:sldMk cId="1224907517" sldId="573"/>
            <ac:picMk id="5" creationId="{51CEC4DD-3E2D-AA39-F1FF-6DF25C525131}"/>
          </ac:picMkLst>
        </pc:picChg>
        <pc:picChg chg="del">
          <ac:chgData name="Yunwei Wang" userId="304fa8a3-f6b4-47c4-8daf-6dee396ec296" providerId="ADAL" clId="{A1D50B5F-1C57-A14E-9EA2-FE3BADDD3A7F}" dt="2023-04-12T15:57:40.850" v="717" actId="478"/>
          <ac:picMkLst>
            <pc:docMk/>
            <pc:sldMk cId="1224907517" sldId="573"/>
            <ac:picMk id="8" creationId="{E3A6395A-A230-3EAD-E41A-E596FB01CEDB}"/>
          </ac:picMkLst>
        </pc:picChg>
      </pc:sldChg>
      <pc:sldChg chg="addSp delSp modSp mod delAnim modAnim">
        <pc:chgData name="Yunwei Wang" userId="304fa8a3-f6b4-47c4-8daf-6dee396ec296" providerId="ADAL" clId="{A1D50B5F-1C57-A14E-9EA2-FE3BADDD3A7F}" dt="2023-04-12T15:29:54.831" v="355" actId="255"/>
        <pc:sldMkLst>
          <pc:docMk/>
          <pc:sldMk cId="2252337431" sldId="575"/>
        </pc:sldMkLst>
        <pc:spChg chg="mod">
          <ac:chgData name="Yunwei Wang" userId="304fa8a3-f6b4-47c4-8daf-6dee396ec296" providerId="ADAL" clId="{A1D50B5F-1C57-A14E-9EA2-FE3BADDD3A7F}" dt="2023-04-12T15:29:54.831" v="355" actId="255"/>
          <ac:spMkLst>
            <pc:docMk/>
            <pc:sldMk cId="2252337431" sldId="575"/>
            <ac:spMk id="3" creationId="{1D524D76-16E9-E24B-93EE-2004D6252CE6}"/>
          </ac:spMkLst>
        </pc:spChg>
        <pc:spChg chg="del">
          <ac:chgData name="Yunwei Wang" userId="304fa8a3-f6b4-47c4-8daf-6dee396ec296" providerId="ADAL" clId="{A1D50B5F-1C57-A14E-9EA2-FE3BADDD3A7F}" dt="2023-04-12T15:03:21.831" v="133" actId="478"/>
          <ac:spMkLst>
            <pc:docMk/>
            <pc:sldMk cId="2252337431" sldId="575"/>
            <ac:spMk id="4" creationId="{80A7DE20-D3F1-3B2F-AB7E-65589865CEA3}"/>
          </ac:spMkLst>
        </pc:spChg>
        <pc:spChg chg="del">
          <ac:chgData name="Yunwei Wang" userId="304fa8a3-f6b4-47c4-8daf-6dee396ec296" providerId="ADAL" clId="{A1D50B5F-1C57-A14E-9EA2-FE3BADDD3A7F}" dt="2023-04-12T15:03:29.887" v="136" actId="478"/>
          <ac:spMkLst>
            <pc:docMk/>
            <pc:sldMk cId="2252337431" sldId="575"/>
            <ac:spMk id="7" creationId="{87E2735E-E89F-FB9F-2FDE-2FB55D67C3C2}"/>
          </ac:spMkLst>
        </pc:spChg>
        <pc:spChg chg="del">
          <ac:chgData name="Yunwei Wang" userId="304fa8a3-f6b4-47c4-8daf-6dee396ec296" providerId="ADAL" clId="{A1D50B5F-1C57-A14E-9EA2-FE3BADDD3A7F}" dt="2023-04-12T15:03:29.887" v="136" actId="478"/>
          <ac:spMkLst>
            <pc:docMk/>
            <pc:sldMk cId="2252337431" sldId="575"/>
            <ac:spMk id="8" creationId="{5E612322-BD37-B331-1096-E0FA3C489F62}"/>
          </ac:spMkLst>
        </pc:spChg>
        <pc:spChg chg="del">
          <ac:chgData name="Yunwei Wang" userId="304fa8a3-f6b4-47c4-8daf-6dee396ec296" providerId="ADAL" clId="{A1D50B5F-1C57-A14E-9EA2-FE3BADDD3A7F}" dt="2023-04-12T15:03:29.887" v="136" actId="478"/>
          <ac:spMkLst>
            <pc:docMk/>
            <pc:sldMk cId="2252337431" sldId="575"/>
            <ac:spMk id="9" creationId="{A97D1C25-26BC-2EB5-AA45-0D1C6426C271}"/>
          </ac:spMkLst>
        </pc:spChg>
        <pc:spChg chg="add del mod">
          <ac:chgData name="Yunwei Wang" userId="304fa8a3-f6b4-47c4-8daf-6dee396ec296" providerId="ADAL" clId="{A1D50B5F-1C57-A14E-9EA2-FE3BADDD3A7F}" dt="2023-04-12T15:20:49.380" v="200" actId="11529"/>
          <ac:spMkLst>
            <pc:docMk/>
            <pc:sldMk cId="2252337431" sldId="575"/>
            <ac:spMk id="10" creationId="{3B5B430D-2894-B3E9-9F87-657E32BCD4BF}"/>
          </ac:spMkLst>
        </pc:spChg>
        <pc:spChg chg="add del mod">
          <ac:chgData name="Yunwei Wang" userId="304fa8a3-f6b4-47c4-8daf-6dee396ec296" providerId="ADAL" clId="{A1D50B5F-1C57-A14E-9EA2-FE3BADDD3A7F}" dt="2023-04-12T15:03:26.139" v="134" actId="478"/>
          <ac:spMkLst>
            <pc:docMk/>
            <pc:sldMk cId="2252337431" sldId="575"/>
            <ac:spMk id="11" creationId="{33197903-66BD-FCBE-7D70-87BEB26E29FA}"/>
          </ac:spMkLst>
        </pc:spChg>
        <pc:spChg chg="add mod">
          <ac:chgData name="Yunwei Wang" userId="304fa8a3-f6b4-47c4-8daf-6dee396ec296" providerId="ADAL" clId="{A1D50B5F-1C57-A14E-9EA2-FE3BADDD3A7F}" dt="2023-04-12T15:25:22.428" v="278" actId="1076"/>
          <ac:spMkLst>
            <pc:docMk/>
            <pc:sldMk cId="2252337431" sldId="575"/>
            <ac:spMk id="11" creationId="{9E9F1C81-010B-80A2-6261-0C0B74B331FE}"/>
          </ac:spMkLst>
        </pc:spChg>
        <pc:spChg chg="add mod">
          <ac:chgData name="Yunwei Wang" userId="304fa8a3-f6b4-47c4-8daf-6dee396ec296" providerId="ADAL" clId="{A1D50B5F-1C57-A14E-9EA2-FE3BADDD3A7F}" dt="2023-04-12T15:25:17.915" v="277" actId="1076"/>
          <ac:spMkLst>
            <pc:docMk/>
            <pc:sldMk cId="2252337431" sldId="575"/>
            <ac:spMk id="12" creationId="{2CA7CA4B-9629-19AE-D434-00408013A301}"/>
          </ac:spMkLst>
        </pc:spChg>
        <pc:picChg chg="add mod">
          <ac:chgData name="Yunwei Wang" userId="304fa8a3-f6b4-47c4-8daf-6dee396ec296" providerId="ADAL" clId="{A1D50B5F-1C57-A14E-9EA2-FE3BADDD3A7F}" dt="2023-04-12T15:25:22.428" v="278" actId="1076"/>
          <ac:picMkLst>
            <pc:docMk/>
            <pc:sldMk cId="2252337431" sldId="575"/>
            <ac:picMk id="4" creationId="{91071863-2766-D8E3-6E5C-259745A6FEA8}"/>
          </ac:picMkLst>
        </pc:picChg>
        <pc:picChg chg="del">
          <ac:chgData name="Yunwei Wang" userId="304fa8a3-f6b4-47c4-8daf-6dee396ec296" providerId="ADAL" clId="{A1D50B5F-1C57-A14E-9EA2-FE3BADDD3A7F}" dt="2023-04-12T15:03:27.076" v="135" actId="478"/>
          <ac:picMkLst>
            <pc:docMk/>
            <pc:sldMk cId="2252337431" sldId="575"/>
            <ac:picMk id="5" creationId="{204E95AF-1570-C7D3-DD58-D54C5399907C}"/>
          </ac:picMkLst>
        </pc:picChg>
        <pc:picChg chg="add mod">
          <ac:chgData name="Yunwei Wang" userId="304fa8a3-f6b4-47c4-8daf-6dee396ec296" providerId="ADAL" clId="{A1D50B5F-1C57-A14E-9EA2-FE3BADDD3A7F}" dt="2023-04-12T15:25:17.915" v="277" actId="1076"/>
          <ac:picMkLst>
            <pc:docMk/>
            <pc:sldMk cId="2252337431" sldId="575"/>
            <ac:picMk id="5" creationId="{73FFA555-A877-5876-847B-E31072464C4F}"/>
          </ac:picMkLst>
        </pc:picChg>
        <pc:picChg chg="del">
          <ac:chgData name="Yunwei Wang" userId="304fa8a3-f6b4-47c4-8daf-6dee396ec296" providerId="ADAL" clId="{A1D50B5F-1C57-A14E-9EA2-FE3BADDD3A7F}" dt="2023-04-12T15:03:29.887" v="136" actId="478"/>
          <ac:picMkLst>
            <pc:docMk/>
            <pc:sldMk cId="2252337431" sldId="575"/>
            <ac:picMk id="6" creationId="{D981D33B-6EE5-52BC-2E5D-414B27431C3A}"/>
          </ac:picMkLst>
        </pc:picChg>
        <pc:picChg chg="add del mod">
          <ac:chgData name="Yunwei Wang" userId="304fa8a3-f6b4-47c4-8daf-6dee396ec296" providerId="ADAL" clId="{A1D50B5F-1C57-A14E-9EA2-FE3BADDD3A7F}" dt="2023-04-12T15:04:30.982" v="183" actId="478"/>
          <ac:picMkLst>
            <pc:docMk/>
            <pc:sldMk cId="2252337431" sldId="575"/>
            <ac:picMk id="12" creationId="{C8C1F1F1-454F-CCDB-6745-C3CA959E942E}"/>
          </ac:picMkLst>
        </pc:picChg>
        <pc:inkChg chg="add del">
          <ac:chgData name="Yunwei Wang" userId="304fa8a3-f6b4-47c4-8daf-6dee396ec296" providerId="ADAL" clId="{A1D50B5F-1C57-A14E-9EA2-FE3BADDD3A7F}" dt="2023-04-12T15:19:22.431" v="190" actId="9405"/>
          <ac:inkMkLst>
            <pc:docMk/>
            <pc:sldMk cId="2252337431" sldId="575"/>
            <ac:inkMk id="6" creationId="{11BBB316-960A-E2BB-1D6C-38EC198048BE}"/>
          </ac:inkMkLst>
        </pc:inkChg>
        <pc:inkChg chg="add del">
          <ac:chgData name="Yunwei Wang" userId="304fa8a3-f6b4-47c4-8daf-6dee396ec296" providerId="ADAL" clId="{A1D50B5F-1C57-A14E-9EA2-FE3BADDD3A7F}" dt="2023-04-12T15:19:33.475" v="192" actId="9405"/>
          <ac:inkMkLst>
            <pc:docMk/>
            <pc:sldMk cId="2252337431" sldId="575"/>
            <ac:inkMk id="7" creationId="{45406CC8-39BC-1116-849E-E62B386C7284}"/>
          </ac:inkMkLst>
        </pc:inkChg>
        <pc:inkChg chg="add del">
          <ac:chgData name="Yunwei Wang" userId="304fa8a3-f6b4-47c4-8daf-6dee396ec296" providerId="ADAL" clId="{A1D50B5F-1C57-A14E-9EA2-FE3BADDD3A7F}" dt="2023-04-12T15:19:49.052" v="194" actId="9405"/>
          <ac:inkMkLst>
            <pc:docMk/>
            <pc:sldMk cId="2252337431" sldId="575"/>
            <ac:inkMk id="8" creationId="{00AD0F71-2AD3-A854-BE96-39851E7E535E}"/>
          </ac:inkMkLst>
        </pc:inkChg>
        <pc:inkChg chg="add del">
          <ac:chgData name="Yunwei Wang" userId="304fa8a3-f6b4-47c4-8daf-6dee396ec296" providerId="ADAL" clId="{A1D50B5F-1C57-A14E-9EA2-FE3BADDD3A7F}" dt="2023-04-12T15:20:05.702" v="196" actId="9405"/>
          <ac:inkMkLst>
            <pc:docMk/>
            <pc:sldMk cId="2252337431" sldId="575"/>
            <ac:inkMk id="9" creationId="{F7856671-59CE-C7DE-6BBB-FCD05DB5D4C0}"/>
          </ac:inkMkLst>
        </pc:inkChg>
      </pc:sldChg>
      <pc:sldChg chg="del">
        <pc:chgData name="Yunwei Wang" userId="304fa8a3-f6b4-47c4-8daf-6dee396ec296" providerId="ADAL" clId="{A1D50B5F-1C57-A14E-9EA2-FE3BADDD3A7F}" dt="2023-04-12T16:05:05.251" v="806" actId="2696"/>
        <pc:sldMkLst>
          <pc:docMk/>
          <pc:sldMk cId="760646258" sldId="576"/>
        </pc:sldMkLst>
      </pc:sldChg>
      <pc:sldChg chg="del">
        <pc:chgData name="Yunwei Wang" userId="304fa8a3-f6b4-47c4-8daf-6dee396ec296" providerId="ADAL" clId="{A1D50B5F-1C57-A14E-9EA2-FE3BADDD3A7F}" dt="2023-04-12T16:05:09.066" v="808" actId="2696"/>
        <pc:sldMkLst>
          <pc:docMk/>
          <pc:sldMk cId="3966477264" sldId="585"/>
        </pc:sldMkLst>
      </pc:sldChg>
      <pc:sldChg chg="del">
        <pc:chgData name="Yunwei Wang" userId="304fa8a3-f6b4-47c4-8daf-6dee396ec296" providerId="ADAL" clId="{A1D50B5F-1C57-A14E-9EA2-FE3BADDD3A7F}" dt="2023-04-12T16:05:12.515" v="809" actId="2696"/>
        <pc:sldMkLst>
          <pc:docMk/>
          <pc:sldMk cId="3404967993" sldId="586"/>
        </pc:sldMkLst>
      </pc:sldChg>
      <pc:sldChg chg="addSp delSp modSp new mod modAnim">
        <pc:chgData name="Yunwei Wang" userId="304fa8a3-f6b4-47c4-8daf-6dee396ec296" providerId="ADAL" clId="{A1D50B5F-1C57-A14E-9EA2-FE3BADDD3A7F}" dt="2023-04-12T15:58:59.717" v="731" actId="404"/>
        <pc:sldMkLst>
          <pc:docMk/>
          <pc:sldMk cId="3350996700" sldId="587"/>
        </pc:sldMkLst>
        <pc:spChg chg="mod">
          <ac:chgData name="Yunwei Wang" userId="304fa8a3-f6b4-47c4-8daf-6dee396ec296" providerId="ADAL" clId="{A1D50B5F-1C57-A14E-9EA2-FE3BADDD3A7F}" dt="2023-04-12T15:58:59.717" v="731" actId="404"/>
          <ac:spMkLst>
            <pc:docMk/>
            <pc:sldMk cId="3350996700" sldId="587"/>
            <ac:spMk id="3" creationId="{84FF1D69-264C-9F57-64ED-381456A9D0C0}"/>
          </ac:spMkLst>
        </pc:spChg>
        <pc:spChg chg="del">
          <ac:chgData name="Yunwei Wang" userId="304fa8a3-f6b4-47c4-8daf-6dee396ec296" providerId="ADAL" clId="{A1D50B5F-1C57-A14E-9EA2-FE3BADDD3A7F}" dt="2023-04-12T15:24:59.009" v="275" actId="478"/>
          <ac:spMkLst>
            <pc:docMk/>
            <pc:sldMk cId="3350996700" sldId="587"/>
            <ac:spMk id="4" creationId="{B0DD0635-4B43-D84C-C353-831B6C840E49}"/>
          </ac:spMkLst>
        </pc:spChg>
        <pc:spChg chg="add del mod">
          <ac:chgData name="Yunwei Wang" userId="304fa8a3-f6b4-47c4-8daf-6dee396ec296" providerId="ADAL" clId="{A1D50B5F-1C57-A14E-9EA2-FE3BADDD3A7F}" dt="2023-04-12T15:27:22.623" v="291"/>
          <ac:spMkLst>
            <pc:docMk/>
            <pc:sldMk cId="3350996700" sldId="587"/>
            <ac:spMk id="7" creationId="{46418334-D3F5-9EDF-73AA-D05004730BEA}"/>
          </ac:spMkLst>
        </pc:spChg>
        <pc:spChg chg="add mod">
          <ac:chgData name="Yunwei Wang" userId="304fa8a3-f6b4-47c4-8daf-6dee396ec296" providerId="ADAL" clId="{A1D50B5F-1C57-A14E-9EA2-FE3BADDD3A7F}" dt="2023-04-12T15:27:33.626" v="303" actId="1035"/>
          <ac:spMkLst>
            <pc:docMk/>
            <pc:sldMk cId="3350996700" sldId="587"/>
            <ac:spMk id="8" creationId="{66350B6F-6D10-354D-4D6B-1A83B7AECC7A}"/>
          </ac:spMkLst>
        </pc:spChg>
        <pc:picChg chg="add del mod">
          <ac:chgData name="Yunwei Wang" userId="304fa8a3-f6b4-47c4-8daf-6dee396ec296" providerId="ADAL" clId="{A1D50B5F-1C57-A14E-9EA2-FE3BADDD3A7F}" dt="2023-04-12T15:27:00.424" v="285" actId="478"/>
          <ac:picMkLst>
            <pc:docMk/>
            <pc:sldMk cId="3350996700" sldId="587"/>
            <ac:picMk id="5" creationId="{7010FD62-1ACC-4792-103F-C795354C9BDD}"/>
          </ac:picMkLst>
        </pc:picChg>
        <pc:picChg chg="add mod">
          <ac:chgData name="Yunwei Wang" userId="304fa8a3-f6b4-47c4-8daf-6dee396ec296" providerId="ADAL" clId="{A1D50B5F-1C57-A14E-9EA2-FE3BADDD3A7F}" dt="2023-04-12T15:27:03.691" v="287" actId="1076"/>
          <ac:picMkLst>
            <pc:docMk/>
            <pc:sldMk cId="3350996700" sldId="587"/>
            <ac:picMk id="6" creationId="{52965C3F-589C-FA4C-0CC2-F94758311356}"/>
          </ac:picMkLst>
        </pc:picChg>
        <pc:picChg chg="add mod">
          <ac:chgData name="Yunwei Wang" userId="304fa8a3-f6b4-47c4-8daf-6dee396ec296" providerId="ADAL" clId="{A1D50B5F-1C57-A14E-9EA2-FE3BADDD3A7F}" dt="2023-04-12T15:28:07.652" v="305" actId="1076"/>
          <ac:picMkLst>
            <pc:docMk/>
            <pc:sldMk cId="3350996700" sldId="587"/>
            <ac:picMk id="9" creationId="{F1DB3A93-9C07-0C56-7F3F-FE47B5B6EA11}"/>
          </ac:picMkLst>
        </pc:picChg>
      </pc:sldChg>
      <pc:sldChg chg="addSp delSp modSp new mod modAnim">
        <pc:chgData name="Yunwei Wang" userId="304fa8a3-f6b4-47c4-8daf-6dee396ec296" providerId="ADAL" clId="{A1D50B5F-1C57-A14E-9EA2-FE3BADDD3A7F}" dt="2023-04-12T15:58:51.378" v="730" actId="404"/>
        <pc:sldMkLst>
          <pc:docMk/>
          <pc:sldMk cId="4175298405" sldId="588"/>
        </pc:sldMkLst>
        <pc:spChg chg="mod">
          <ac:chgData name="Yunwei Wang" userId="304fa8a3-f6b4-47c4-8daf-6dee396ec296" providerId="ADAL" clId="{A1D50B5F-1C57-A14E-9EA2-FE3BADDD3A7F}" dt="2023-04-12T15:58:51.378" v="730" actId="404"/>
          <ac:spMkLst>
            <pc:docMk/>
            <pc:sldMk cId="4175298405" sldId="588"/>
            <ac:spMk id="3" creationId="{7FEE4051-5123-78E3-F7BF-538FAD826FD5}"/>
          </ac:spMkLst>
        </pc:spChg>
        <pc:spChg chg="del">
          <ac:chgData name="Yunwei Wang" userId="304fa8a3-f6b4-47c4-8daf-6dee396ec296" providerId="ADAL" clId="{A1D50B5F-1C57-A14E-9EA2-FE3BADDD3A7F}" dt="2023-04-12T15:30:56.023" v="356"/>
          <ac:spMkLst>
            <pc:docMk/>
            <pc:sldMk cId="4175298405" sldId="588"/>
            <ac:spMk id="4" creationId="{889DE4CC-3033-A95F-5306-F5A847600A21}"/>
          </ac:spMkLst>
        </pc:spChg>
        <pc:picChg chg="add mod">
          <ac:chgData name="Yunwei Wang" userId="304fa8a3-f6b4-47c4-8daf-6dee396ec296" providerId="ADAL" clId="{A1D50B5F-1C57-A14E-9EA2-FE3BADDD3A7F}" dt="2023-04-12T15:32:47.749" v="371" actId="1076"/>
          <ac:picMkLst>
            <pc:docMk/>
            <pc:sldMk cId="4175298405" sldId="588"/>
            <ac:picMk id="5" creationId="{5198296B-84D4-983C-4724-F4AAC5DD3CA0}"/>
          </ac:picMkLst>
        </pc:picChg>
        <pc:picChg chg="add mod">
          <ac:chgData name="Yunwei Wang" userId="304fa8a3-f6b4-47c4-8daf-6dee396ec296" providerId="ADAL" clId="{A1D50B5F-1C57-A14E-9EA2-FE3BADDD3A7F}" dt="2023-04-12T15:32:45.565" v="370" actId="1076"/>
          <ac:picMkLst>
            <pc:docMk/>
            <pc:sldMk cId="4175298405" sldId="588"/>
            <ac:picMk id="6" creationId="{1A28C5E0-2EE6-31AA-1049-79F41C1F45D6}"/>
          </ac:picMkLst>
        </pc:picChg>
        <pc:picChg chg="add mod">
          <ac:chgData name="Yunwei Wang" userId="304fa8a3-f6b4-47c4-8daf-6dee396ec296" providerId="ADAL" clId="{A1D50B5F-1C57-A14E-9EA2-FE3BADDD3A7F}" dt="2023-04-12T15:32:45.565" v="370" actId="1076"/>
          <ac:picMkLst>
            <pc:docMk/>
            <pc:sldMk cId="4175298405" sldId="588"/>
            <ac:picMk id="7" creationId="{1C3CE00D-4ECC-C50F-7C35-FBC65E1653A7}"/>
          </ac:picMkLst>
        </pc:picChg>
      </pc:sldChg>
      <pc:sldChg chg="addSp delSp modSp new mod modAnim">
        <pc:chgData name="Yunwei Wang" userId="304fa8a3-f6b4-47c4-8daf-6dee396ec296" providerId="ADAL" clId="{A1D50B5F-1C57-A14E-9EA2-FE3BADDD3A7F}" dt="2023-04-12T15:58:47.085" v="729" actId="404"/>
        <pc:sldMkLst>
          <pc:docMk/>
          <pc:sldMk cId="1818914231" sldId="589"/>
        </pc:sldMkLst>
        <pc:spChg chg="mod">
          <ac:chgData name="Yunwei Wang" userId="304fa8a3-f6b4-47c4-8daf-6dee396ec296" providerId="ADAL" clId="{A1D50B5F-1C57-A14E-9EA2-FE3BADDD3A7F}" dt="2023-04-12T15:58:47.085" v="729" actId="404"/>
          <ac:spMkLst>
            <pc:docMk/>
            <pc:sldMk cId="1818914231" sldId="589"/>
            <ac:spMk id="3" creationId="{508EF360-19CF-545E-BA27-3136D1BD4E0F}"/>
          </ac:spMkLst>
        </pc:spChg>
        <pc:spChg chg="del">
          <ac:chgData name="Yunwei Wang" userId="304fa8a3-f6b4-47c4-8daf-6dee396ec296" providerId="ADAL" clId="{A1D50B5F-1C57-A14E-9EA2-FE3BADDD3A7F}" dt="2023-04-12T15:35:24.048" v="376"/>
          <ac:spMkLst>
            <pc:docMk/>
            <pc:sldMk cId="1818914231" sldId="589"/>
            <ac:spMk id="4" creationId="{6DFF0F97-4EEB-4972-A92A-DCF0D61C61E9}"/>
          </ac:spMkLst>
        </pc:spChg>
        <pc:spChg chg="add mod">
          <ac:chgData name="Yunwei Wang" userId="304fa8a3-f6b4-47c4-8daf-6dee396ec296" providerId="ADAL" clId="{A1D50B5F-1C57-A14E-9EA2-FE3BADDD3A7F}" dt="2023-04-12T15:36:21.482" v="377" actId="478"/>
          <ac:spMkLst>
            <pc:docMk/>
            <pc:sldMk cId="1818914231" sldId="589"/>
            <ac:spMk id="7" creationId="{3E5DE4C8-2C20-849C-633B-F6DD1C576E6F}"/>
          </ac:spMkLst>
        </pc:spChg>
        <pc:spChg chg="add mod">
          <ac:chgData name="Yunwei Wang" userId="304fa8a3-f6b4-47c4-8daf-6dee396ec296" providerId="ADAL" clId="{A1D50B5F-1C57-A14E-9EA2-FE3BADDD3A7F}" dt="2023-04-12T15:37:08.679" v="385" actId="1076"/>
          <ac:spMkLst>
            <pc:docMk/>
            <pc:sldMk cId="1818914231" sldId="589"/>
            <ac:spMk id="9" creationId="{927F9B00-EDA0-974D-8423-669C4C7F6D86}"/>
          </ac:spMkLst>
        </pc:spChg>
        <pc:spChg chg="add mod">
          <ac:chgData name="Yunwei Wang" userId="304fa8a3-f6b4-47c4-8daf-6dee396ec296" providerId="ADAL" clId="{A1D50B5F-1C57-A14E-9EA2-FE3BADDD3A7F}" dt="2023-04-12T15:37:15.685" v="387" actId="1076"/>
          <ac:spMkLst>
            <pc:docMk/>
            <pc:sldMk cId="1818914231" sldId="589"/>
            <ac:spMk id="10" creationId="{20602FC7-80B4-1F7D-EE4D-A5A110F99F66}"/>
          </ac:spMkLst>
        </pc:spChg>
        <pc:picChg chg="add del mod">
          <ac:chgData name="Yunwei Wang" userId="304fa8a3-f6b4-47c4-8daf-6dee396ec296" providerId="ADAL" clId="{A1D50B5F-1C57-A14E-9EA2-FE3BADDD3A7F}" dt="2023-04-12T15:36:21.482" v="377" actId="478"/>
          <ac:picMkLst>
            <pc:docMk/>
            <pc:sldMk cId="1818914231" sldId="589"/>
            <ac:picMk id="5" creationId="{79B767EF-2F55-5004-5E12-FFBF64F75D1E}"/>
          </ac:picMkLst>
        </pc:picChg>
        <pc:picChg chg="add mod">
          <ac:chgData name="Yunwei Wang" userId="304fa8a3-f6b4-47c4-8daf-6dee396ec296" providerId="ADAL" clId="{A1D50B5F-1C57-A14E-9EA2-FE3BADDD3A7F}" dt="2023-04-12T15:36:48.504" v="383" actId="14100"/>
          <ac:picMkLst>
            <pc:docMk/>
            <pc:sldMk cId="1818914231" sldId="589"/>
            <ac:picMk id="8" creationId="{37D7DECE-0C8E-82F8-DB10-186C460995EF}"/>
          </ac:picMkLst>
        </pc:picChg>
      </pc:sldChg>
      <pc:sldChg chg="addSp delSp modSp add mod ord delAnim modAnim">
        <pc:chgData name="Yunwei Wang" userId="304fa8a3-f6b4-47c4-8daf-6dee396ec296" providerId="ADAL" clId="{A1D50B5F-1C57-A14E-9EA2-FE3BADDD3A7F}" dt="2023-04-12T15:58:34.449" v="727" actId="1076"/>
        <pc:sldMkLst>
          <pc:docMk/>
          <pc:sldMk cId="3306483889" sldId="590"/>
        </pc:sldMkLst>
        <pc:spChg chg="mod">
          <ac:chgData name="Yunwei Wang" userId="304fa8a3-f6b4-47c4-8daf-6dee396ec296" providerId="ADAL" clId="{A1D50B5F-1C57-A14E-9EA2-FE3BADDD3A7F}" dt="2023-04-12T15:58:27.678" v="726" actId="404"/>
          <ac:spMkLst>
            <pc:docMk/>
            <pc:sldMk cId="3306483889" sldId="590"/>
            <ac:spMk id="3" creationId="{7FEE4051-5123-78E3-F7BF-538FAD826FD5}"/>
          </ac:spMkLst>
        </pc:spChg>
        <pc:spChg chg="add del mod">
          <ac:chgData name="Yunwei Wang" userId="304fa8a3-f6b4-47c4-8daf-6dee396ec296" providerId="ADAL" clId="{A1D50B5F-1C57-A14E-9EA2-FE3BADDD3A7F}" dt="2023-04-12T15:48:06.574" v="454" actId="478"/>
          <ac:spMkLst>
            <pc:docMk/>
            <pc:sldMk cId="3306483889" sldId="590"/>
            <ac:spMk id="8" creationId="{49800E5E-FEAD-C3B7-C3EC-A95A63D8A70A}"/>
          </ac:spMkLst>
        </pc:spChg>
        <pc:spChg chg="add mod">
          <ac:chgData name="Yunwei Wang" userId="304fa8a3-f6b4-47c4-8daf-6dee396ec296" providerId="ADAL" clId="{A1D50B5F-1C57-A14E-9EA2-FE3BADDD3A7F}" dt="2023-04-12T15:49:19.379" v="464" actId="1076"/>
          <ac:spMkLst>
            <pc:docMk/>
            <pc:sldMk cId="3306483889" sldId="590"/>
            <ac:spMk id="10" creationId="{038096B5-D8D2-0FFD-32CD-51E30C6E5FE0}"/>
          </ac:spMkLst>
        </pc:spChg>
        <pc:spChg chg="add mod">
          <ac:chgData name="Yunwei Wang" userId="304fa8a3-f6b4-47c4-8daf-6dee396ec296" providerId="ADAL" clId="{A1D50B5F-1C57-A14E-9EA2-FE3BADDD3A7F}" dt="2023-04-12T15:49:17.144" v="463" actId="1076"/>
          <ac:spMkLst>
            <pc:docMk/>
            <pc:sldMk cId="3306483889" sldId="590"/>
            <ac:spMk id="11" creationId="{77C8C705-1D17-FF14-1940-585DEDB99C10}"/>
          </ac:spMkLst>
        </pc:spChg>
        <pc:spChg chg="add del mod">
          <ac:chgData name="Yunwei Wang" userId="304fa8a3-f6b4-47c4-8daf-6dee396ec296" providerId="ADAL" clId="{A1D50B5F-1C57-A14E-9EA2-FE3BADDD3A7F}" dt="2023-04-12T15:48:24.071" v="457" actId="478"/>
          <ac:spMkLst>
            <pc:docMk/>
            <pc:sldMk cId="3306483889" sldId="590"/>
            <ac:spMk id="12" creationId="{D1FFE998-BE17-436E-F6DE-1441532F3E70}"/>
          </ac:spMkLst>
        </pc:spChg>
        <pc:picChg chg="del">
          <ac:chgData name="Yunwei Wang" userId="304fa8a3-f6b4-47c4-8daf-6dee396ec296" providerId="ADAL" clId="{A1D50B5F-1C57-A14E-9EA2-FE3BADDD3A7F}" dt="2023-04-12T15:39:13.491" v="397" actId="478"/>
          <ac:picMkLst>
            <pc:docMk/>
            <pc:sldMk cId="3306483889" sldId="590"/>
            <ac:picMk id="5" creationId="{5198296B-84D4-983C-4724-F4AAC5DD3CA0}"/>
          </ac:picMkLst>
        </pc:picChg>
        <pc:picChg chg="del">
          <ac:chgData name="Yunwei Wang" userId="304fa8a3-f6b4-47c4-8daf-6dee396ec296" providerId="ADAL" clId="{A1D50B5F-1C57-A14E-9EA2-FE3BADDD3A7F}" dt="2023-04-12T15:39:12.902" v="396" actId="478"/>
          <ac:picMkLst>
            <pc:docMk/>
            <pc:sldMk cId="3306483889" sldId="590"/>
            <ac:picMk id="6" creationId="{1A28C5E0-2EE6-31AA-1049-79F41C1F45D6}"/>
          </ac:picMkLst>
        </pc:picChg>
        <pc:picChg chg="del">
          <ac:chgData name="Yunwei Wang" userId="304fa8a3-f6b4-47c4-8daf-6dee396ec296" providerId="ADAL" clId="{A1D50B5F-1C57-A14E-9EA2-FE3BADDD3A7F}" dt="2023-04-12T15:39:12.253" v="395" actId="478"/>
          <ac:picMkLst>
            <pc:docMk/>
            <pc:sldMk cId="3306483889" sldId="590"/>
            <ac:picMk id="7" creationId="{1C3CE00D-4ECC-C50F-7C35-FBC65E1653A7}"/>
          </ac:picMkLst>
        </pc:picChg>
        <pc:picChg chg="add del mod">
          <ac:chgData name="Yunwei Wang" userId="304fa8a3-f6b4-47c4-8daf-6dee396ec296" providerId="ADAL" clId="{A1D50B5F-1C57-A14E-9EA2-FE3BADDD3A7F}" dt="2023-04-12T15:46:54.912" v="444" actId="478"/>
          <ac:picMkLst>
            <pc:docMk/>
            <pc:sldMk cId="3306483889" sldId="590"/>
            <ac:picMk id="9" creationId="{D7FB6191-7D33-C14B-BA76-CB50580812FD}"/>
          </ac:picMkLst>
        </pc:picChg>
        <pc:picChg chg="add del mod">
          <ac:chgData name="Yunwei Wang" userId="304fa8a3-f6b4-47c4-8daf-6dee396ec296" providerId="ADAL" clId="{A1D50B5F-1C57-A14E-9EA2-FE3BADDD3A7F}" dt="2023-04-12T15:48:48.555" v="459" actId="478"/>
          <ac:picMkLst>
            <pc:docMk/>
            <pc:sldMk cId="3306483889" sldId="590"/>
            <ac:picMk id="13" creationId="{728332F0-5A75-8EAE-4044-A8A549A20949}"/>
          </ac:picMkLst>
        </pc:picChg>
        <pc:picChg chg="add mod">
          <ac:chgData name="Yunwei Wang" userId="304fa8a3-f6b4-47c4-8daf-6dee396ec296" providerId="ADAL" clId="{A1D50B5F-1C57-A14E-9EA2-FE3BADDD3A7F}" dt="2023-04-12T15:58:34.449" v="727" actId="1076"/>
          <ac:picMkLst>
            <pc:docMk/>
            <pc:sldMk cId="3306483889" sldId="590"/>
            <ac:picMk id="14" creationId="{9FA68520-4304-2635-2F8F-0E10BC2E15B5}"/>
          </ac:picMkLst>
        </pc:picChg>
      </pc:sldChg>
      <pc:sldChg chg="addSp modSp add mod ord modAnim">
        <pc:chgData name="Yunwei Wang" userId="304fa8a3-f6b4-47c4-8daf-6dee396ec296" providerId="ADAL" clId="{A1D50B5F-1C57-A14E-9EA2-FE3BADDD3A7F}" dt="2023-04-12T15:58:42.479" v="728" actId="404"/>
        <pc:sldMkLst>
          <pc:docMk/>
          <pc:sldMk cId="1064735212" sldId="591"/>
        </pc:sldMkLst>
        <pc:spChg chg="mod">
          <ac:chgData name="Yunwei Wang" userId="304fa8a3-f6b4-47c4-8daf-6dee396ec296" providerId="ADAL" clId="{A1D50B5F-1C57-A14E-9EA2-FE3BADDD3A7F}" dt="2023-04-12T15:58:42.479" v="728" actId="404"/>
          <ac:spMkLst>
            <pc:docMk/>
            <pc:sldMk cId="1064735212" sldId="591"/>
            <ac:spMk id="3" creationId="{7FEE4051-5123-78E3-F7BF-538FAD826FD5}"/>
          </ac:spMkLst>
        </pc:spChg>
        <pc:spChg chg="add mod">
          <ac:chgData name="Yunwei Wang" userId="304fa8a3-f6b4-47c4-8daf-6dee396ec296" providerId="ADAL" clId="{A1D50B5F-1C57-A14E-9EA2-FE3BADDD3A7F}" dt="2023-04-12T15:43:55.080" v="429" actId="1076"/>
          <ac:spMkLst>
            <pc:docMk/>
            <pc:sldMk cId="1064735212" sldId="591"/>
            <ac:spMk id="5" creationId="{62148FC6-8E3F-5334-3972-B7A45126C4E7}"/>
          </ac:spMkLst>
        </pc:spChg>
        <pc:spChg chg="mod">
          <ac:chgData name="Yunwei Wang" userId="304fa8a3-f6b4-47c4-8daf-6dee396ec296" providerId="ADAL" clId="{A1D50B5F-1C57-A14E-9EA2-FE3BADDD3A7F}" dt="2023-04-12T15:42:30.938" v="415" actId="1076"/>
          <ac:spMkLst>
            <pc:docMk/>
            <pc:sldMk cId="1064735212" sldId="591"/>
            <ac:spMk id="10" creationId="{038096B5-D8D2-0FFD-32CD-51E30C6E5FE0}"/>
          </ac:spMkLst>
        </pc:spChg>
        <pc:spChg chg="mod">
          <ac:chgData name="Yunwei Wang" userId="304fa8a3-f6b4-47c4-8daf-6dee396ec296" providerId="ADAL" clId="{A1D50B5F-1C57-A14E-9EA2-FE3BADDD3A7F}" dt="2023-04-12T15:42:34.496" v="416" actId="1076"/>
          <ac:spMkLst>
            <pc:docMk/>
            <pc:sldMk cId="1064735212" sldId="591"/>
            <ac:spMk id="11" creationId="{77C8C705-1D17-FF14-1940-585DEDB99C10}"/>
          </ac:spMkLst>
        </pc:spChg>
        <pc:spChg chg="mod">
          <ac:chgData name="Yunwei Wang" userId="304fa8a3-f6b4-47c4-8daf-6dee396ec296" providerId="ADAL" clId="{A1D50B5F-1C57-A14E-9EA2-FE3BADDD3A7F}" dt="2023-04-12T15:42:37.688" v="417" actId="1076"/>
          <ac:spMkLst>
            <pc:docMk/>
            <pc:sldMk cId="1064735212" sldId="591"/>
            <ac:spMk id="12" creationId="{D1FFE998-BE17-436E-F6DE-1441532F3E70}"/>
          </ac:spMkLst>
        </pc:spChg>
        <pc:picChg chg="add mod">
          <ac:chgData name="Yunwei Wang" userId="304fa8a3-f6b4-47c4-8daf-6dee396ec296" providerId="ADAL" clId="{A1D50B5F-1C57-A14E-9EA2-FE3BADDD3A7F}" dt="2023-04-12T15:43:21.522" v="421" actId="1076"/>
          <ac:picMkLst>
            <pc:docMk/>
            <pc:sldMk cId="1064735212" sldId="591"/>
            <ac:picMk id="4" creationId="{C5DCBCCD-5330-ACF3-FF57-00A3D0C37F7B}"/>
          </ac:picMkLst>
        </pc:picChg>
        <pc:picChg chg="mod">
          <ac:chgData name="Yunwei Wang" userId="304fa8a3-f6b4-47c4-8daf-6dee396ec296" providerId="ADAL" clId="{A1D50B5F-1C57-A14E-9EA2-FE3BADDD3A7F}" dt="2023-04-12T15:42:25.469" v="414" actId="14100"/>
          <ac:picMkLst>
            <pc:docMk/>
            <pc:sldMk cId="1064735212" sldId="591"/>
            <ac:picMk id="9" creationId="{D7FB6191-7D33-C14B-BA76-CB50580812FD}"/>
          </ac:picMkLst>
        </pc:picChg>
      </pc:sldChg>
      <pc:sldChg chg="modSp new mod">
        <pc:chgData name="Yunwei Wang" userId="304fa8a3-f6b4-47c4-8daf-6dee396ec296" providerId="ADAL" clId="{A1D50B5F-1C57-A14E-9EA2-FE3BADDD3A7F}" dt="2023-04-12T15:58:17.688" v="725" actId="404"/>
        <pc:sldMkLst>
          <pc:docMk/>
          <pc:sldMk cId="1964552117" sldId="592"/>
        </pc:sldMkLst>
        <pc:spChg chg="mod">
          <ac:chgData name="Yunwei Wang" userId="304fa8a3-f6b4-47c4-8daf-6dee396ec296" providerId="ADAL" clId="{A1D50B5F-1C57-A14E-9EA2-FE3BADDD3A7F}" dt="2023-04-12T15:58:17.688" v="725" actId="404"/>
          <ac:spMkLst>
            <pc:docMk/>
            <pc:sldMk cId="1964552117" sldId="592"/>
            <ac:spMk id="3" creationId="{3DF09F6C-66EF-28F5-2C69-35F0D1F0CE99}"/>
          </ac:spMkLst>
        </pc:spChg>
        <pc:spChg chg="mod">
          <ac:chgData name="Yunwei Wang" userId="304fa8a3-f6b4-47c4-8daf-6dee396ec296" providerId="ADAL" clId="{A1D50B5F-1C57-A14E-9EA2-FE3BADDD3A7F}" dt="2023-04-12T15:56:52.717" v="707" actId="20577"/>
          <ac:spMkLst>
            <pc:docMk/>
            <pc:sldMk cId="1964552117" sldId="592"/>
            <ac:spMk id="4" creationId="{C479750B-7F36-376C-A6BE-E0B86056BBDF}"/>
          </ac:spMkLst>
        </pc:spChg>
      </pc:sldChg>
      <pc:sldChg chg="addSp modSp new mod ord">
        <pc:chgData name="Yunwei Wang" userId="304fa8a3-f6b4-47c4-8daf-6dee396ec296" providerId="ADAL" clId="{A1D50B5F-1C57-A14E-9EA2-FE3BADDD3A7F}" dt="2023-04-12T16:04:46.502" v="804" actId="404"/>
        <pc:sldMkLst>
          <pc:docMk/>
          <pc:sldMk cId="577522648" sldId="593"/>
        </pc:sldMkLst>
        <pc:spChg chg="mod">
          <ac:chgData name="Yunwei Wang" userId="304fa8a3-f6b4-47c4-8daf-6dee396ec296" providerId="ADAL" clId="{A1D50B5F-1C57-A14E-9EA2-FE3BADDD3A7F}" dt="2023-04-12T15:58:10.020" v="724" actId="404"/>
          <ac:spMkLst>
            <pc:docMk/>
            <pc:sldMk cId="577522648" sldId="593"/>
            <ac:spMk id="3" creationId="{6173039C-52A2-C4E3-7793-F33F7AC2DC40}"/>
          </ac:spMkLst>
        </pc:spChg>
        <pc:spChg chg="mod">
          <ac:chgData name="Yunwei Wang" userId="304fa8a3-f6b4-47c4-8daf-6dee396ec296" providerId="ADAL" clId="{A1D50B5F-1C57-A14E-9EA2-FE3BADDD3A7F}" dt="2023-04-12T16:04:46.502" v="804" actId="404"/>
          <ac:spMkLst>
            <pc:docMk/>
            <pc:sldMk cId="577522648" sldId="593"/>
            <ac:spMk id="4" creationId="{F72216D8-E486-B6D1-345B-A12986E596D1}"/>
          </ac:spMkLst>
        </pc:spChg>
        <pc:picChg chg="add mod">
          <ac:chgData name="Yunwei Wang" userId="304fa8a3-f6b4-47c4-8daf-6dee396ec296" providerId="ADAL" clId="{A1D50B5F-1C57-A14E-9EA2-FE3BADDD3A7F}" dt="2023-04-12T16:01:14.644" v="755" actId="1076"/>
          <ac:picMkLst>
            <pc:docMk/>
            <pc:sldMk cId="577522648" sldId="593"/>
            <ac:picMk id="5" creationId="{BA4723E4-7561-5FB8-C1D0-7709FA42A4BE}"/>
          </ac:picMkLst>
        </pc:picChg>
      </pc:sldChg>
      <pc:sldChg chg="new del">
        <pc:chgData name="Yunwei Wang" userId="304fa8a3-f6b4-47c4-8daf-6dee396ec296" providerId="ADAL" clId="{A1D50B5F-1C57-A14E-9EA2-FE3BADDD3A7F}" dt="2023-04-12T15:57:28.274" v="709" actId="2696"/>
        <pc:sldMkLst>
          <pc:docMk/>
          <pc:sldMk cId="3171518057" sldId="593"/>
        </pc:sldMkLst>
      </pc:sldChg>
      <pc:sldChg chg="addSp delSp modSp add mod">
        <pc:chgData name="Yunwei Wang" userId="304fa8a3-f6b4-47c4-8daf-6dee396ec296" providerId="ADAL" clId="{A1D50B5F-1C57-A14E-9EA2-FE3BADDD3A7F}" dt="2023-04-12T16:04:20.283" v="803" actId="1076"/>
        <pc:sldMkLst>
          <pc:docMk/>
          <pc:sldMk cId="3345383473" sldId="594"/>
        </pc:sldMkLst>
        <pc:spChg chg="mod">
          <ac:chgData name="Yunwei Wang" userId="304fa8a3-f6b4-47c4-8daf-6dee396ec296" providerId="ADAL" clId="{A1D50B5F-1C57-A14E-9EA2-FE3BADDD3A7F}" dt="2023-04-12T16:04:10.649" v="801" actId="6549"/>
          <ac:spMkLst>
            <pc:docMk/>
            <pc:sldMk cId="3345383473" sldId="594"/>
            <ac:spMk id="4" creationId="{F72216D8-E486-B6D1-345B-A12986E596D1}"/>
          </ac:spMkLst>
        </pc:spChg>
        <pc:picChg chg="del mod">
          <ac:chgData name="Yunwei Wang" userId="304fa8a3-f6b4-47c4-8daf-6dee396ec296" providerId="ADAL" clId="{A1D50B5F-1C57-A14E-9EA2-FE3BADDD3A7F}" dt="2023-04-12T16:03:46.849" v="784" actId="478"/>
          <ac:picMkLst>
            <pc:docMk/>
            <pc:sldMk cId="3345383473" sldId="594"/>
            <ac:picMk id="5" creationId="{BA4723E4-7561-5FB8-C1D0-7709FA42A4BE}"/>
          </ac:picMkLst>
        </pc:picChg>
        <pc:picChg chg="add mod">
          <ac:chgData name="Yunwei Wang" userId="304fa8a3-f6b4-47c4-8daf-6dee396ec296" providerId="ADAL" clId="{A1D50B5F-1C57-A14E-9EA2-FE3BADDD3A7F}" dt="2023-04-12T16:04:20.283" v="803" actId="1076"/>
          <ac:picMkLst>
            <pc:docMk/>
            <pc:sldMk cId="3345383473" sldId="594"/>
            <ac:picMk id="6" creationId="{CB16188E-D288-8E47-D14B-C78C10231522}"/>
          </ac:picMkLst>
        </pc:picChg>
      </pc:sldChg>
      <pc:sldChg chg="modSp new mod">
        <pc:chgData name="Yunwei Wang" userId="304fa8a3-f6b4-47c4-8daf-6dee396ec296" providerId="ADAL" clId="{A1D50B5F-1C57-A14E-9EA2-FE3BADDD3A7F}" dt="2023-04-12T16:08:55.479" v="1016" actId="20577"/>
        <pc:sldMkLst>
          <pc:docMk/>
          <pc:sldMk cId="4010502795" sldId="595"/>
        </pc:sldMkLst>
        <pc:spChg chg="mod">
          <ac:chgData name="Yunwei Wang" userId="304fa8a3-f6b4-47c4-8daf-6dee396ec296" providerId="ADAL" clId="{A1D50B5F-1C57-A14E-9EA2-FE3BADDD3A7F}" dt="2023-04-12T16:06:43.698" v="834" actId="20577"/>
          <ac:spMkLst>
            <pc:docMk/>
            <pc:sldMk cId="4010502795" sldId="595"/>
            <ac:spMk id="3" creationId="{F85728CA-493D-3D36-5622-435C210CCCA5}"/>
          </ac:spMkLst>
        </pc:spChg>
        <pc:spChg chg="mod">
          <ac:chgData name="Yunwei Wang" userId="304fa8a3-f6b4-47c4-8daf-6dee396ec296" providerId="ADAL" clId="{A1D50B5F-1C57-A14E-9EA2-FE3BADDD3A7F}" dt="2023-04-12T16:08:55.479" v="1016" actId="20577"/>
          <ac:spMkLst>
            <pc:docMk/>
            <pc:sldMk cId="4010502795" sldId="595"/>
            <ac:spMk id="4" creationId="{7D75A34B-38DD-6AA6-38BA-44CB956C0E49}"/>
          </ac:spMkLst>
        </pc:spChg>
      </pc:sldChg>
      <pc:sldChg chg="modSp mod">
        <pc:chgData name="Yunwei Wang" userId="304fa8a3-f6b4-47c4-8daf-6dee396ec296" providerId="ADAL" clId="{A1D50B5F-1C57-A14E-9EA2-FE3BADDD3A7F}" dt="2023-04-12T16:28:34.874" v="1018" actId="255"/>
        <pc:sldMkLst>
          <pc:docMk/>
          <pc:sldMk cId="1367250476" sldId="596"/>
        </pc:sldMkLst>
        <pc:spChg chg="mod">
          <ac:chgData name="Yunwei Wang" userId="304fa8a3-f6b4-47c4-8daf-6dee396ec296" providerId="ADAL" clId="{A1D50B5F-1C57-A14E-9EA2-FE3BADDD3A7F}" dt="2023-04-12T16:28:34.874" v="1018" actId="255"/>
          <ac:spMkLst>
            <pc:docMk/>
            <pc:sldMk cId="1367250476" sldId="596"/>
            <ac:spMk id="3" creationId="{30E905A0-3213-8B61-03F3-F1666FF357F4}"/>
          </ac:spMkLst>
        </pc:spChg>
      </pc:sldChg>
    </pc:docChg>
  </pc:docChgLst>
  <pc:docChgLst>
    <pc:chgData name="Stephen MacVicar" userId="S::smacvicar@mitre.org::d12d3dd9-2f18-4ee0-b5f5-cc5a06a38298" providerId="AD" clId="Web-{9F94D9C6-C050-F24E-A18F-1E208A8AD62E}"/>
    <pc:docChg chg="modSld">
      <pc:chgData name="Stephen MacVicar" userId="S::smacvicar@mitre.org::d12d3dd9-2f18-4ee0-b5f5-cc5a06a38298" providerId="AD" clId="Web-{9F94D9C6-C050-F24E-A18F-1E208A8AD62E}" dt="2023-03-08T13:01:58.718" v="13" actId="20577"/>
      <pc:docMkLst>
        <pc:docMk/>
      </pc:docMkLst>
      <pc:sldChg chg="modSp">
        <pc:chgData name="Stephen MacVicar" userId="S::smacvicar@mitre.org::d12d3dd9-2f18-4ee0-b5f5-cc5a06a38298" providerId="AD" clId="Web-{9F94D9C6-C050-F24E-A18F-1E208A8AD62E}" dt="2023-03-08T12:59:07.543" v="1" actId="20577"/>
        <pc:sldMkLst>
          <pc:docMk/>
          <pc:sldMk cId="171403637" sldId="367"/>
        </pc:sldMkLst>
        <pc:spChg chg="mod">
          <ac:chgData name="Stephen MacVicar" userId="S::smacvicar@mitre.org::d12d3dd9-2f18-4ee0-b5f5-cc5a06a38298" providerId="AD" clId="Web-{9F94D9C6-C050-F24E-A18F-1E208A8AD62E}" dt="2023-03-08T12:59:02.168" v="0" actId="20577"/>
          <ac:spMkLst>
            <pc:docMk/>
            <pc:sldMk cId="171403637" sldId="367"/>
            <ac:spMk id="11" creationId="{F9B77AE9-225F-48B2-BA99-84435A6064AD}"/>
          </ac:spMkLst>
        </pc:spChg>
        <pc:spChg chg="mod">
          <ac:chgData name="Stephen MacVicar" userId="S::smacvicar@mitre.org::d12d3dd9-2f18-4ee0-b5f5-cc5a06a38298" providerId="AD" clId="Web-{9F94D9C6-C050-F24E-A18F-1E208A8AD62E}" dt="2023-03-08T12:59:07.543" v="1" actId="20577"/>
          <ac:spMkLst>
            <pc:docMk/>
            <pc:sldMk cId="171403637" sldId="367"/>
            <ac:spMk id="12" creationId="{7DDF988F-A5F6-437B-A882-E9FEF1C20A78}"/>
          </ac:spMkLst>
        </pc:spChg>
      </pc:sldChg>
      <pc:sldChg chg="modSp">
        <pc:chgData name="Stephen MacVicar" userId="S::smacvicar@mitre.org::d12d3dd9-2f18-4ee0-b5f5-cc5a06a38298" providerId="AD" clId="Web-{9F94D9C6-C050-F24E-A18F-1E208A8AD62E}" dt="2023-03-08T13:01:58.718" v="13" actId="20577"/>
        <pc:sldMkLst>
          <pc:docMk/>
          <pc:sldMk cId="644276027" sldId="400"/>
        </pc:sldMkLst>
        <pc:spChg chg="mod">
          <ac:chgData name="Stephen MacVicar" userId="S::smacvicar@mitre.org::d12d3dd9-2f18-4ee0-b5f5-cc5a06a38298" providerId="AD" clId="Web-{9F94D9C6-C050-F24E-A18F-1E208A8AD62E}" dt="2023-03-08T13:01:58.718" v="13" actId="20577"/>
          <ac:spMkLst>
            <pc:docMk/>
            <pc:sldMk cId="644276027" sldId="400"/>
            <ac:spMk id="4" creationId="{5481D4A7-8373-6840-BED9-F0655E985BE1}"/>
          </ac:spMkLst>
        </pc:spChg>
      </pc:sldChg>
      <pc:sldChg chg="modSp">
        <pc:chgData name="Stephen MacVicar" userId="S::smacvicar@mitre.org::d12d3dd9-2f18-4ee0-b5f5-cc5a06a38298" providerId="AD" clId="Web-{9F94D9C6-C050-F24E-A18F-1E208A8AD62E}" dt="2023-03-08T13:01:44.045" v="12" actId="20577"/>
        <pc:sldMkLst>
          <pc:docMk/>
          <pc:sldMk cId="2774878609" sldId="410"/>
        </pc:sldMkLst>
        <pc:spChg chg="mod">
          <ac:chgData name="Stephen MacVicar" userId="S::smacvicar@mitre.org::d12d3dd9-2f18-4ee0-b5f5-cc5a06a38298" providerId="AD" clId="Web-{9F94D9C6-C050-F24E-A18F-1E208A8AD62E}" dt="2023-03-08T13:01:44.045" v="12" actId="20577"/>
          <ac:spMkLst>
            <pc:docMk/>
            <pc:sldMk cId="2774878609" sldId="410"/>
            <ac:spMk id="4" creationId="{912C2DC4-E347-394E-8CF8-F14848A56B5B}"/>
          </ac:spMkLst>
        </pc:spChg>
      </pc:sldChg>
      <pc:sldChg chg="modSp">
        <pc:chgData name="Stephen MacVicar" userId="S::smacvicar@mitre.org::d12d3dd9-2f18-4ee0-b5f5-cc5a06a38298" providerId="AD" clId="Web-{9F94D9C6-C050-F24E-A18F-1E208A8AD62E}" dt="2023-03-08T13:01:18.373" v="7" actId="20577"/>
        <pc:sldMkLst>
          <pc:docMk/>
          <pc:sldMk cId="3404967993" sldId="586"/>
        </pc:sldMkLst>
        <pc:spChg chg="mod">
          <ac:chgData name="Stephen MacVicar" userId="S::smacvicar@mitre.org::d12d3dd9-2f18-4ee0-b5f5-cc5a06a38298" providerId="AD" clId="Web-{9F94D9C6-C050-F24E-A18F-1E208A8AD62E}" dt="2023-03-08T13:01:18.373" v="7" actId="20577"/>
          <ac:spMkLst>
            <pc:docMk/>
            <pc:sldMk cId="3404967993" sldId="586"/>
            <ac:spMk id="4" creationId="{80A7DE20-D3F1-3B2F-AB7E-65589865CEA3}"/>
          </ac:spMkLst>
        </pc:spChg>
      </pc:sldChg>
    </pc:docChg>
  </pc:docChgLst>
  <pc:docChgLst>
    <pc:chgData name="Robert C Scanlon" userId="S::rscanlon@mitre.org::87c65fe5-daa8-4da7-88d7-94f711cfd484" providerId="AD" clId="Web-{1245695D-2847-0737-DB7F-6AC5244C349D}"/>
    <pc:docChg chg="modSld">
      <pc:chgData name="Robert C Scanlon" userId="S::rscanlon@mitre.org::87c65fe5-daa8-4da7-88d7-94f711cfd484" providerId="AD" clId="Web-{1245695D-2847-0737-DB7F-6AC5244C349D}" dt="2023-04-12T16:22:02.820" v="418" actId="1076"/>
      <pc:docMkLst>
        <pc:docMk/>
      </pc:docMkLst>
      <pc:sldChg chg="modSp">
        <pc:chgData name="Robert C Scanlon" userId="S::rscanlon@mitre.org::87c65fe5-daa8-4da7-88d7-94f711cfd484" providerId="AD" clId="Web-{1245695D-2847-0737-DB7F-6AC5244C349D}" dt="2023-04-12T16:21:17.148" v="416" actId="20577"/>
        <pc:sldMkLst>
          <pc:docMk/>
          <pc:sldMk cId="644276027" sldId="400"/>
        </pc:sldMkLst>
        <pc:spChg chg="mod">
          <ac:chgData name="Robert C Scanlon" userId="S::rscanlon@mitre.org::87c65fe5-daa8-4da7-88d7-94f711cfd484" providerId="AD" clId="Web-{1245695D-2847-0737-DB7F-6AC5244C349D}" dt="2023-04-12T16:21:17.148" v="416" actId="20577"/>
          <ac:spMkLst>
            <pc:docMk/>
            <pc:sldMk cId="644276027" sldId="400"/>
            <ac:spMk id="4" creationId="{5481D4A7-8373-6840-BED9-F0655E985BE1}"/>
          </ac:spMkLst>
        </pc:spChg>
      </pc:sldChg>
      <pc:sldChg chg="modSp">
        <pc:chgData name="Robert C Scanlon" userId="S::rscanlon@mitre.org::87c65fe5-daa8-4da7-88d7-94f711cfd484" providerId="AD" clId="Web-{1245695D-2847-0737-DB7F-6AC5244C349D}" dt="2023-04-12T16:22:02.820" v="418" actId="1076"/>
        <pc:sldMkLst>
          <pc:docMk/>
          <pc:sldMk cId="3306483889" sldId="590"/>
        </pc:sldMkLst>
        <pc:picChg chg="mod">
          <ac:chgData name="Robert C Scanlon" userId="S::rscanlon@mitre.org::87c65fe5-daa8-4da7-88d7-94f711cfd484" providerId="AD" clId="Web-{1245695D-2847-0737-DB7F-6AC5244C349D}" dt="2023-04-12T16:22:02.820" v="418" actId="1076"/>
          <ac:picMkLst>
            <pc:docMk/>
            <pc:sldMk cId="3306483889" sldId="590"/>
            <ac:picMk id="14" creationId="{9FA68520-4304-2635-2F8F-0E10BC2E15B5}"/>
          </ac:picMkLst>
        </pc:picChg>
      </pc:sldChg>
      <pc:sldChg chg="modSp">
        <pc:chgData name="Robert C Scanlon" userId="S::rscanlon@mitre.org::87c65fe5-daa8-4da7-88d7-94f711cfd484" providerId="AD" clId="Web-{1245695D-2847-0737-DB7F-6AC5244C349D}" dt="2023-04-12T16:20:36.616" v="371" actId="20577"/>
        <pc:sldMkLst>
          <pc:docMk/>
          <pc:sldMk cId="1367250476" sldId="596"/>
        </pc:sldMkLst>
        <pc:spChg chg="mod">
          <ac:chgData name="Robert C Scanlon" userId="S::rscanlon@mitre.org::87c65fe5-daa8-4da7-88d7-94f711cfd484" providerId="AD" clId="Web-{1245695D-2847-0737-DB7F-6AC5244C349D}" dt="2023-04-12T16:19:05.099" v="142" actId="1076"/>
          <ac:spMkLst>
            <pc:docMk/>
            <pc:sldMk cId="1367250476" sldId="596"/>
            <ac:spMk id="3" creationId="{30E905A0-3213-8B61-03F3-F1666FF357F4}"/>
          </ac:spMkLst>
        </pc:spChg>
        <pc:spChg chg="mod">
          <ac:chgData name="Robert C Scanlon" userId="S::rscanlon@mitre.org::87c65fe5-daa8-4da7-88d7-94f711cfd484" providerId="AD" clId="Web-{1245695D-2847-0737-DB7F-6AC5244C349D}" dt="2023-04-12T16:20:36.616" v="371" actId="20577"/>
          <ac:spMkLst>
            <pc:docMk/>
            <pc:sldMk cId="1367250476" sldId="596"/>
            <ac:spMk id="4" creationId="{75CB325D-E448-6692-8C92-10A22DD88E73}"/>
          </ac:spMkLst>
        </pc:spChg>
      </pc:sldChg>
    </pc:docChg>
  </pc:docChgLst>
  <pc:docChgLst>
    <pc:chgData name="Yunwei Wang" userId="S::yunweiw@mitre.org::304fa8a3-f6b4-47c4-8daf-6dee396ec296" providerId="AD" clId="Web-{3AD81B45-D1AF-4744-A26B-DCC15BB39E72}"/>
    <pc:docChg chg="modSld">
      <pc:chgData name="Yunwei Wang" userId="S::yunweiw@mitre.org::304fa8a3-f6b4-47c4-8daf-6dee396ec296" providerId="AD" clId="Web-{3AD81B45-D1AF-4744-A26B-DCC15BB39E72}" dt="2023-03-08T15:31:53.460" v="120"/>
      <pc:docMkLst>
        <pc:docMk/>
      </pc:docMkLst>
      <pc:sldChg chg="modSp addAnim modAnim">
        <pc:chgData name="Yunwei Wang" userId="S::yunweiw@mitre.org::304fa8a3-f6b4-47c4-8daf-6dee396ec296" providerId="AD" clId="Web-{3AD81B45-D1AF-4744-A26B-DCC15BB39E72}" dt="2023-03-08T15:31:53.460" v="120"/>
        <pc:sldMkLst>
          <pc:docMk/>
          <pc:sldMk cId="2666709789" sldId="557"/>
        </pc:sldMkLst>
        <pc:spChg chg="mod">
          <ac:chgData name="Yunwei Wang" userId="S::yunweiw@mitre.org::304fa8a3-f6b4-47c4-8daf-6dee396ec296" providerId="AD" clId="Web-{3AD81B45-D1AF-4744-A26B-DCC15BB39E72}" dt="2023-03-08T15:31:08.803" v="111" actId="1076"/>
          <ac:spMkLst>
            <pc:docMk/>
            <pc:sldMk cId="2666709789" sldId="557"/>
            <ac:spMk id="17" creationId="{CC5393F2-93A1-ECB6-A039-C37DA5E375E7}"/>
          </ac:spMkLst>
        </pc:spChg>
        <pc:spChg chg="mod">
          <ac:chgData name="Yunwei Wang" userId="S::yunweiw@mitre.org::304fa8a3-f6b4-47c4-8daf-6dee396ec296" providerId="AD" clId="Web-{3AD81B45-D1AF-4744-A26B-DCC15BB39E72}" dt="2023-03-08T15:31:25.944" v="114" actId="14100"/>
          <ac:spMkLst>
            <pc:docMk/>
            <pc:sldMk cId="2666709789" sldId="557"/>
            <ac:spMk id="18" creationId="{C51E6ADE-D011-FB59-5FE1-56F735FE2134}"/>
          </ac:spMkLst>
        </pc:spChg>
        <pc:picChg chg="mod">
          <ac:chgData name="Yunwei Wang" userId="S::yunweiw@mitre.org::304fa8a3-f6b4-47c4-8daf-6dee396ec296" providerId="AD" clId="Web-{3AD81B45-D1AF-4744-A26B-DCC15BB39E72}" dt="2023-03-08T15:31:01.553" v="109" actId="1076"/>
          <ac:picMkLst>
            <pc:docMk/>
            <pc:sldMk cId="2666709789" sldId="557"/>
            <ac:picMk id="5" creationId="{17C0CBE8-9D03-A494-2202-BDBE3F332334}"/>
          </ac:picMkLst>
        </pc:picChg>
        <pc:picChg chg="mod">
          <ac:chgData name="Yunwei Wang" userId="S::yunweiw@mitre.org::304fa8a3-f6b4-47c4-8daf-6dee396ec296" providerId="AD" clId="Web-{3AD81B45-D1AF-4744-A26B-DCC15BB39E72}" dt="2023-03-08T15:31:04.803" v="110" actId="1076"/>
          <ac:picMkLst>
            <pc:docMk/>
            <pc:sldMk cId="2666709789" sldId="557"/>
            <ac:picMk id="7" creationId="{6BC33C1D-DFBC-695C-9656-1DD0F6CE5E4F}"/>
          </ac:picMkLst>
        </pc:picChg>
      </pc:sldChg>
      <pc:sldChg chg="addSp modSp">
        <pc:chgData name="Yunwei Wang" userId="S::yunweiw@mitre.org::304fa8a3-f6b4-47c4-8daf-6dee396ec296" providerId="AD" clId="Web-{3AD81B45-D1AF-4744-A26B-DCC15BB39E72}" dt="2023-03-08T15:22:34.166" v="107" actId="1076"/>
        <pc:sldMkLst>
          <pc:docMk/>
          <pc:sldMk cId="1224907517" sldId="573"/>
        </pc:sldMkLst>
        <pc:spChg chg="add mod">
          <ac:chgData name="Yunwei Wang" userId="S::yunweiw@mitre.org::304fa8a3-f6b4-47c4-8daf-6dee396ec296" providerId="AD" clId="Web-{3AD81B45-D1AF-4744-A26B-DCC15BB39E72}" dt="2023-03-08T15:22:34.166" v="107" actId="1076"/>
          <ac:spMkLst>
            <pc:docMk/>
            <pc:sldMk cId="1224907517" sldId="573"/>
            <ac:spMk id="6" creationId="{794F0624-4701-1A97-3565-43841B9FD777}"/>
          </ac:spMkLst>
        </pc:spChg>
        <pc:picChg chg="add mod">
          <ac:chgData name="Yunwei Wang" userId="S::yunweiw@mitre.org::304fa8a3-f6b4-47c4-8daf-6dee396ec296" providerId="AD" clId="Web-{3AD81B45-D1AF-4744-A26B-DCC15BB39E72}" dt="2023-03-08T15:20:27.334" v="88" actId="1076"/>
          <ac:picMkLst>
            <pc:docMk/>
            <pc:sldMk cId="1224907517" sldId="573"/>
            <ac:picMk id="5" creationId="{51CEC4DD-3E2D-AA39-F1FF-6DF25C525131}"/>
          </ac:picMkLst>
        </pc:picChg>
        <pc:picChg chg="mod">
          <ac:chgData name="Yunwei Wang" userId="S::yunweiw@mitre.org::304fa8a3-f6b4-47c4-8daf-6dee396ec296" providerId="AD" clId="Web-{3AD81B45-D1AF-4744-A26B-DCC15BB39E72}" dt="2023-03-08T15:17:21.705" v="82" actId="1076"/>
          <ac:picMkLst>
            <pc:docMk/>
            <pc:sldMk cId="1224907517" sldId="573"/>
            <ac:picMk id="8" creationId="{E3A6395A-A230-3EAD-E41A-E596FB01CEDB}"/>
          </ac:picMkLst>
        </pc:picChg>
      </pc:sldChg>
      <pc:sldChg chg="modSp">
        <pc:chgData name="Yunwei Wang" userId="S::yunweiw@mitre.org::304fa8a3-f6b4-47c4-8daf-6dee396ec296" providerId="AD" clId="Web-{3AD81B45-D1AF-4744-A26B-DCC15BB39E72}" dt="2023-03-08T15:17:09.189" v="80" actId="20577"/>
        <pc:sldMkLst>
          <pc:docMk/>
          <pc:sldMk cId="2252337431" sldId="575"/>
        </pc:sldMkLst>
        <pc:spChg chg="mod">
          <ac:chgData name="Yunwei Wang" userId="S::yunweiw@mitre.org::304fa8a3-f6b4-47c4-8daf-6dee396ec296" providerId="AD" clId="Web-{3AD81B45-D1AF-4744-A26B-DCC15BB39E72}" dt="2023-03-08T15:17:09.189" v="80" actId="20577"/>
          <ac:spMkLst>
            <pc:docMk/>
            <pc:sldMk cId="2252337431" sldId="575"/>
            <ac:spMk id="4" creationId="{80A7DE20-D3F1-3B2F-AB7E-65589865CEA3}"/>
          </ac:spMkLst>
        </pc:spChg>
      </pc:sldChg>
    </pc:docChg>
  </pc:docChgLst>
  <pc:docChgLst>
    <pc:chgData name="Yunwei Wang" userId="304fa8a3-f6b4-47c4-8daf-6dee396ec296" providerId="ADAL" clId="{C39264DF-65A2-754A-B52F-40B5F6241EDE}"/>
    <pc:docChg chg="undo custSel addSld delSld modSld modSection">
      <pc:chgData name="Yunwei Wang" userId="304fa8a3-f6b4-47c4-8daf-6dee396ec296" providerId="ADAL" clId="{C39264DF-65A2-754A-B52F-40B5F6241EDE}" dt="2023-06-14T14:37:28.299" v="1745" actId="20577"/>
      <pc:docMkLst>
        <pc:docMk/>
      </pc:docMkLst>
      <pc:sldChg chg="modSp mod">
        <pc:chgData name="Yunwei Wang" userId="304fa8a3-f6b4-47c4-8daf-6dee396ec296" providerId="ADAL" clId="{C39264DF-65A2-754A-B52F-40B5F6241EDE}" dt="2023-06-14T12:28:42.541" v="5" actId="20577"/>
        <pc:sldMkLst>
          <pc:docMk/>
          <pc:sldMk cId="171403637" sldId="367"/>
        </pc:sldMkLst>
        <pc:spChg chg="mod">
          <ac:chgData name="Yunwei Wang" userId="304fa8a3-f6b4-47c4-8daf-6dee396ec296" providerId="ADAL" clId="{C39264DF-65A2-754A-B52F-40B5F6241EDE}" dt="2023-06-14T12:28:42.541" v="5" actId="20577"/>
          <ac:spMkLst>
            <pc:docMk/>
            <pc:sldMk cId="171403637" sldId="367"/>
            <ac:spMk id="12" creationId="{7DDF988F-A5F6-437B-A882-E9FEF1C20A78}"/>
          </ac:spMkLst>
        </pc:spChg>
      </pc:sldChg>
      <pc:sldChg chg="modSp mod">
        <pc:chgData name="Yunwei Wang" userId="304fa8a3-f6b4-47c4-8daf-6dee396ec296" providerId="ADAL" clId="{C39264DF-65A2-754A-B52F-40B5F6241EDE}" dt="2023-06-14T12:29:42.225" v="72" actId="6549"/>
        <pc:sldMkLst>
          <pc:docMk/>
          <pc:sldMk cId="644276027" sldId="400"/>
        </pc:sldMkLst>
        <pc:spChg chg="mod">
          <ac:chgData name="Yunwei Wang" userId="304fa8a3-f6b4-47c4-8daf-6dee396ec296" providerId="ADAL" clId="{C39264DF-65A2-754A-B52F-40B5F6241EDE}" dt="2023-06-14T12:29:42.225" v="72" actId="6549"/>
          <ac:spMkLst>
            <pc:docMk/>
            <pc:sldMk cId="644276027" sldId="400"/>
            <ac:spMk id="4" creationId="{5481D4A7-8373-6840-BED9-F0655E985BE1}"/>
          </ac:spMkLst>
        </pc:spChg>
      </pc:sldChg>
      <pc:sldChg chg="modSp mod">
        <pc:chgData name="Yunwei Wang" userId="304fa8a3-f6b4-47c4-8daf-6dee396ec296" providerId="ADAL" clId="{C39264DF-65A2-754A-B52F-40B5F6241EDE}" dt="2023-06-14T14:24:44.334" v="1558" actId="20577"/>
        <pc:sldMkLst>
          <pc:docMk/>
          <pc:sldMk cId="2774878609" sldId="410"/>
        </pc:sldMkLst>
        <pc:spChg chg="mod">
          <ac:chgData name="Yunwei Wang" userId="304fa8a3-f6b4-47c4-8daf-6dee396ec296" providerId="ADAL" clId="{C39264DF-65A2-754A-B52F-40B5F6241EDE}" dt="2023-06-14T14:24:44.334" v="1558" actId="20577"/>
          <ac:spMkLst>
            <pc:docMk/>
            <pc:sldMk cId="2774878609" sldId="410"/>
            <ac:spMk id="4" creationId="{912C2DC4-E347-394E-8CF8-F14848A56B5B}"/>
          </ac:spMkLst>
        </pc:spChg>
      </pc:sldChg>
      <pc:sldChg chg="addSp delSp modSp mod">
        <pc:chgData name="Yunwei Wang" userId="304fa8a3-f6b4-47c4-8daf-6dee396ec296" providerId="ADAL" clId="{C39264DF-65A2-754A-B52F-40B5F6241EDE}" dt="2023-06-14T12:34:24.650" v="128"/>
        <pc:sldMkLst>
          <pc:docMk/>
          <pc:sldMk cId="4021805368" sldId="554"/>
        </pc:sldMkLst>
        <pc:spChg chg="mod">
          <ac:chgData name="Yunwei Wang" userId="304fa8a3-f6b4-47c4-8daf-6dee396ec296" providerId="ADAL" clId="{C39264DF-65A2-754A-B52F-40B5F6241EDE}" dt="2023-06-14T12:33:19.520" v="113" actId="20577"/>
          <ac:spMkLst>
            <pc:docMk/>
            <pc:sldMk cId="4021805368" sldId="554"/>
            <ac:spMk id="3" creationId="{1D524D76-16E9-E24B-93EE-2004D6252CE6}"/>
          </ac:spMkLst>
        </pc:spChg>
        <pc:spChg chg="add del mod">
          <ac:chgData name="Yunwei Wang" userId="304fa8a3-f6b4-47c4-8daf-6dee396ec296" providerId="ADAL" clId="{C39264DF-65A2-754A-B52F-40B5F6241EDE}" dt="2023-06-14T12:31:11.864" v="79" actId="767"/>
          <ac:spMkLst>
            <pc:docMk/>
            <pc:sldMk cId="4021805368" sldId="554"/>
            <ac:spMk id="4" creationId="{8BDC9016-EB7C-AA12-44F8-5B1B0A5D4249}"/>
          </ac:spMkLst>
        </pc:spChg>
        <pc:spChg chg="mod">
          <ac:chgData name="Yunwei Wang" userId="304fa8a3-f6b4-47c4-8daf-6dee396ec296" providerId="ADAL" clId="{C39264DF-65A2-754A-B52F-40B5F6241EDE}" dt="2023-06-14T12:34:23.792" v="126" actId="1076"/>
          <ac:spMkLst>
            <pc:docMk/>
            <pc:sldMk cId="4021805368" sldId="554"/>
            <ac:spMk id="5" creationId="{EEC14650-1795-1D49-A7D8-2B1E052DEE1A}"/>
          </ac:spMkLst>
        </pc:spChg>
        <pc:spChg chg="add del mod">
          <ac:chgData name="Yunwei Wang" userId="304fa8a3-f6b4-47c4-8daf-6dee396ec296" providerId="ADAL" clId="{C39264DF-65A2-754A-B52F-40B5F6241EDE}" dt="2023-06-14T12:34:24.650" v="128"/>
          <ac:spMkLst>
            <pc:docMk/>
            <pc:sldMk cId="4021805368" sldId="554"/>
            <ac:spMk id="6" creationId="{9640AF5E-6021-E3D6-83BE-160FFA06D09C}"/>
          </ac:spMkLst>
        </pc:spChg>
        <pc:spChg chg="mod">
          <ac:chgData name="Yunwei Wang" userId="304fa8a3-f6b4-47c4-8daf-6dee396ec296" providerId="ADAL" clId="{C39264DF-65A2-754A-B52F-40B5F6241EDE}" dt="2023-06-14T12:33:33.507" v="115" actId="108"/>
          <ac:spMkLst>
            <pc:docMk/>
            <pc:sldMk cId="4021805368" sldId="554"/>
            <ac:spMk id="8" creationId="{48FEFF3A-93B4-45CF-0D21-DF2779AED5D5}"/>
          </ac:spMkLst>
        </pc:spChg>
      </pc:sldChg>
      <pc:sldChg chg="addSp delSp modSp mod modClrScheme delAnim modAnim chgLayout">
        <pc:chgData name="Yunwei Wang" userId="304fa8a3-f6b4-47c4-8daf-6dee396ec296" providerId="ADAL" clId="{C39264DF-65A2-754A-B52F-40B5F6241EDE}" dt="2023-06-14T14:25:19.100" v="1560"/>
        <pc:sldMkLst>
          <pc:docMk/>
          <pc:sldMk cId="2666709789" sldId="557"/>
        </pc:sldMkLst>
        <pc:spChg chg="mod ord">
          <ac:chgData name="Yunwei Wang" userId="304fa8a3-f6b4-47c4-8daf-6dee396ec296" providerId="ADAL" clId="{C39264DF-65A2-754A-B52F-40B5F6241EDE}" dt="2023-06-14T12:38:48.670" v="137" actId="700"/>
          <ac:spMkLst>
            <pc:docMk/>
            <pc:sldMk cId="2666709789" sldId="557"/>
            <ac:spMk id="2" creationId="{7C786E19-EA97-4549-9AC7-C3F4A1E30941}"/>
          </ac:spMkLst>
        </pc:spChg>
        <pc:spChg chg="mod ord">
          <ac:chgData name="Yunwei Wang" userId="304fa8a3-f6b4-47c4-8daf-6dee396ec296" providerId="ADAL" clId="{C39264DF-65A2-754A-B52F-40B5F6241EDE}" dt="2023-06-14T12:38:48.670" v="137" actId="700"/>
          <ac:spMkLst>
            <pc:docMk/>
            <pc:sldMk cId="2666709789" sldId="557"/>
            <ac:spMk id="3" creationId="{1D524D76-16E9-E24B-93EE-2004D6252CE6}"/>
          </ac:spMkLst>
        </pc:spChg>
        <pc:spChg chg="del">
          <ac:chgData name="Yunwei Wang" userId="304fa8a3-f6b4-47c4-8daf-6dee396ec296" providerId="ADAL" clId="{C39264DF-65A2-754A-B52F-40B5F6241EDE}" dt="2023-06-14T12:38:28.434" v="136" actId="478"/>
          <ac:spMkLst>
            <pc:docMk/>
            <pc:sldMk cId="2666709789" sldId="557"/>
            <ac:spMk id="5" creationId="{3FBD2558-195B-4B99-1E2F-04DCCCBA01EE}"/>
          </ac:spMkLst>
        </pc:spChg>
        <pc:spChg chg="del">
          <ac:chgData name="Yunwei Wang" userId="304fa8a3-f6b4-47c4-8daf-6dee396ec296" providerId="ADAL" clId="{C39264DF-65A2-754A-B52F-40B5F6241EDE}" dt="2023-06-14T12:38:28.434" v="136" actId="478"/>
          <ac:spMkLst>
            <pc:docMk/>
            <pc:sldMk cId="2666709789" sldId="557"/>
            <ac:spMk id="6" creationId="{CE4AF577-8766-65B1-CF5F-07D56A3E6388}"/>
          </ac:spMkLst>
        </pc:spChg>
        <pc:spChg chg="add mod ord">
          <ac:chgData name="Yunwei Wang" userId="304fa8a3-f6b4-47c4-8daf-6dee396ec296" providerId="ADAL" clId="{C39264DF-65A2-754A-B52F-40B5F6241EDE}" dt="2023-06-14T12:56:06.398" v="584" actId="14100"/>
          <ac:spMkLst>
            <pc:docMk/>
            <pc:sldMk cId="2666709789" sldId="557"/>
            <ac:spMk id="7" creationId="{04FDEE15-D063-D7DB-5EF4-13047ED811EE}"/>
          </ac:spMkLst>
        </pc:spChg>
        <pc:spChg chg="del">
          <ac:chgData name="Yunwei Wang" userId="304fa8a3-f6b4-47c4-8daf-6dee396ec296" providerId="ADAL" clId="{C39264DF-65A2-754A-B52F-40B5F6241EDE}" dt="2023-06-14T12:38:28.434" v="136" actId="478"/>
          <ac:spMkLst>
            <pc:docMk/>
            <pc:sldMk cId="2666709789" sldId="557"/>
            <ac:spMk id="9" creationId="{431B13FD-497B-09BE-AC3B-7F24C2892809}"/>
          </ac:spMkLst>
        </pc:spChg>
        <pc:picChg chg="del mod">
          <ac:chgData name="Yunwei Wang" userId="304fa8a3-f6b4-47c4-8daf-6dee396ec296" providerId="ADAL" clId="{C39264DF-65A2-754A-B52F-40B5F6241EDE}" dt="2023-06-14T12:35:07.227" v="135" actId="478"/>
          <ac:picMkLst>
            <pc:docMk/>
            <pc:sldMk cId="2666709789" sldId="557"/>
            <ac:picMk id="4" creationId="{AE3C2F81-739C-EB0C-67C1-DC71EEA4FC4E}"/>
          </ac:picMkLst>
        </pc:picChg>
        <pc:picChg chg="add mod">
          <ac:chgData name="Yunwei Wang" userId="304fa8a3-f6b4-47c4-8daf-6dee396ec296" providerId="ADAL" clId="{C39264DF-65A2-754A-B52F-40B5F6241EDE}" dt="2023-06-14T12:56:08.677" v="585" actId="1076"/>
          <ac:picMkLst>
            <pc:docMk/>
            <pc:sldMk cId="2666709789" sldId="557"/>
            <ac:picMk id="8" creationId="{E45040B3-BA98-49EE-88AE-812B4873CCDB}"/>
          </ac:picMkLst>
        </pc:picChg>
      </pc:sldChg>
      <pc:sldChg chg="addSp delSp modSp mod modClrScheme delAnim modAnim chgLayout">
        <pc:chgData name="Yunwei Wang" userId="304fa8a3-f6b4-47c4-8daf-6dee396ec296" providerId="ADAL" clId="{C39264DF-65A2-754A-B52F-40B5F6241EDE}" dt="2023-06-14T14:28:38.133" v="1608"/>
        <pc:sldMkLst>
          <pc:docMk/>
          <pc:sldMk cId="2252337431" sldId="575"/>
        </pc:sldMkLst>
        <pc:spChg chg="mod ord">
          <ac:chgData name="Yunwei Wang" userId="304fa8a3-f6b4-47c4-8daf-6dee396ec296" providerId="ADAL" clId="{C39264DF-65A2-754A-B52F-40B5F6241EDE}" dt="2023-06-14T13:05:21.310" v="598" actId="700"/>
          <ac:spMkLst>
            <pc:docMk/>
            <pc:sldMk cId="2252337431" sldId="575"/>
            <ac:spMk id="2" creationId="{7C786E19-EA97-4549-9AC7-C3F4A1E30941}"/>
          </ac:spMkLst>
        </pc:spChg>
        <pc:spChg chg="mod ord">
          <ac:chgData name="Yunwei Wang" userId="304fa8a3-f6b4-47c4-8daf-6dee396ec296" providerId="ADAL" clId="{C39264DF-65A2-754A-B52F-40B5F6241EDE}" dt="2023-06-14T13:05:21.310" v="598" actId="700"/>
          <ac:spMkLst>
            <pc:docMk/>
            <pc:sldMk cId="2252337431" sldId="575"/>
            <ac:spMk id="3" creationId="{1D524D76-16E9-E24B-93EE-2004D6252CE6}"/>
          </ac:spMkLst>
        </pc:spChg>
        <pc:spChg chg="add mod ord">
          <ac:chgData name="Yunwei Wang" userId="304fa8a3-f6b4-47c4-8daf-6dee396ec296" providerId="ADAL" clId="{C39264DF-65A2-754A-B52F-40B5F6241EDE}" dt="2023-06-14T13:08:44.832" v="661" actId="20577"/>
          <ac:spMkLst>
            <pc:docMk/>
            <pc:sldMk cId="2252337431" sldId="575"/>
            <ac:spMk id="6" creationId="{8FF46A5F-875F-7673-6031-6CA533AD0DBF}"/>
          </ac:spMkLst>
        </pc:spChg>
        <pc:spChg chg="del">
          <ac:chgData name="Yunwei Wang" userId="304fa8a3-f6b4-47c4-8daf-6dee396ec296" providerId="ADAL" clId="{C39264DF-65A2-754A-B52F-40B5F6241EDE}" dt="2023-06-14T13:05:12.320" v="596" actId="478"/>
          <ac:spMkLst>
            <pc:docMk/>
            <pc:sldMk cId="2252337431" sldId="575"/>
            <ac:spMk id="11" creationId="{9E9F1C81-010B-80A2-6261-0C0B74B331FE}"/>
          </ac:spMkLst>
        </pc:spChg>
        <pc:spChg chg="del">
          <ac:chgData name="Yunwei Wang" userId="304fa8a3-f6b4-47c4-8daf-6dee396ec296" providerId="ADAL" clId="{C39264DF-65A2-754A-B52F-40B5F6241EDE}" dt="2023-06-14T13:05:12.320" v="596" actId="478"/>
          <ac:spMkLst>
            <pc:docMk/>
            <pc:sldMk cId="2252337431" sldId="575"/>
            <ac:spMk id="12" creationId="{2CA7CA4B-9629-19AE-D434-00408013A301}"/>
          </ac:spMkLst>
        </pc:spChg>
        <pc:picChg chg="del">
          <ac:chgData name="Yunwei Wang" userId="304fa8a3-f6b4-47c4-8daf-6dee396ec296" providerId="ADAL" clId="{C39264DF-65A2-754A-B52F-40B5F6241EDE}" dt="2023-06-14T13:05:12.320" v="596" actId="478"/>
          <ac:picMkLst>
            <pc:docMk/>
            <pc:sldMk cId="2252337431" sldId="575"/>
            <ac:picMk id="4" creationId="{91071863-2766-D8E3-6E5C-259745A6FEA8}"/>
          </ac:picMkLst>
        </pc:picChg>
        <pc:picChg chg="del">
          <ac:chgData name="Yunwei Wang" userId="304fa8a3-f6b4-47c4-8daf-6dee396ec296" providerId="ADAL" clId="{C39264DF-65A2-754A-B52F-40B5F6241EDE}" dt="2023-06-14T13:05:16.819" v="597" actId="478"/>
          <ac:picMkLst>
            <pc:docMk/>
            <pc:sldMk cId="2252337431" sldId="575"/>
            <ac:picMk id="5" creationId="{73FFA555-A877-5876-847B-E31072464C4F}"/>
          </ac:picMkLst>
        </pc:picChg>
      </pc:sldChg>
      <pc:sldChg chg="addSp delSp modSp mod modClrScheme delAnim modAnim chgLayout">
        <pc:chgData name="Yunwei Wang" userId="304fa8a3-f6b4-47c4-8daf-6dee396ec296" providerId="ADAL" clId="{C39264DF-65A2-754A-B52F-40B5F6241EDE}" dt="2023-06-14T14:30:17.531" v="1611" actId="14100"/>
        <pc:sldMkLst>
          <pc:docMk/>
          <pc:sldMk cId="3350996700" sldId="587"/>
        </pc:sldMkLst>
        <pc:spChg chg="mod ord">
          <ac:chgData name="Yunwei Wang" userId="304fa8a3-f6b4-47c4-8daf-6dee396ec296" providerId="ADAL" clId="{C39264DF-65A2-754A-B52F-40B5F6241EDE}" dt="2023-06-14T13:09:44.603" v="667" actId="700"/>
          <ac:spMkLst>
            <pc:docMk/>
            <pc:sldMk cId="3350996700" sldId="587"/>
            <ac:spMk id="2" creationId="{85DE10BE-47A1-9608-8497-D6FB74E00EFA}"/>
          </ac:spMkLst>
        </pc:spChg>
        <pc:spChg chg="mod ord">
          <ac:chgData name="Yunwei Wang" userId="304fa8a3-f6b4-47c4-8daf-6dee396ec296" providerId="ADAL" clId="{C39264DF-65A2-754A-B52F-40B5F6241EDE}" dt="2023-06-14T14:30:17.531" v="1611" actId="14100"/>
          <ac:spMkLst>
            <pc:docMk/>
            <pc:sldMk cId="3350996700" sldId="587"/>
            <ac:spMk id="3" creationId="{84FF1D69-264C-9F57-64ED-381456A9D0C0}"/>
          </ac:spMkLst>
        </pc:spChg>
        <pc:spChg chg="add mod ord">
          <ac:chgData name="Yunwei Wang" userId="304fa8a3-f6b4-47c4-8daf-6dee396ec296" providerId="ADAL" clId="{C39264DF-65A2-754A-B52F-40B5F6241EDE}" dt="2023-06-14T13:19:11.539" v="752" actId="207"/>
          <ac:spMkLst>
            <pc:docMk/>
            <pc:sldMk cId="3350996700" sldId="587"/>
            <ac:spMk id="4" creationId="{EBED5C87-358E-D829-7331-FE10D0F8655A}"/>
          </ac:spMkLst>
        </pc:spChg>
        <pc:spChg chg="del">
          <ac:chgData name="Yunwei Wang" userId="304fa8a3-f6b4-47c4-8daf-6dee396ec296" providerId="ADAL" clId="{C39264DF-65A2-754A-B52F-40B5F6241EDE}" dt="2023-06-14T13:09:41.271" v="666" actId="478"/>
          <ac:spMkLst>
            <pc:docMk/>
            <pc:sldMk cId="3350996700" sldId="587"/>
            <ac:spMk id="8" creationId="{66350B6F-6D10-354D-4D6B-1A83B7AECC7A}"/>
          </ac:spMkLst>
        </pc:spChg>
        <pc:picChg chg="del">
          <ac:chgData name="Yunwei Wang" userId="304fa8a3-f6b4-47c4-8daf-6dee396ec296" providerId="ADAL" clId="{C39264DF-65A2-754A-B52F-40B5F6241EDE}" dt="2023-06-14T13:09:39.125" v="664" actId="478"/>
          <ac:picMkLst>
            <pc:docMk/>
            <pc:sldMk cId="3350996700" sldId="587"/>
            <ac:picMk id="6" creationId="{52965C3F-589C-FA4C-0CC2-F94758311356}"/>
          </ac:picMkLst>
        </pc:picChg>
        <pc:picChg chg="del">
          <ac:chgData name="Yunwei Wang" userId="304fa8a3-f6b4-47c4-8daf-6dee396ec296" providerId="ADAL" clId="{C39264DF-65A2-754A-B52F-40B5F6241EDE}" dt="2023-06-14T13:09:39.991" v="665" actId="478"/>
          <ac:picMkLst>
            <pc:docMk/>
            <pc:sldMk cId="3350996700" sldId="587"/>
            <ac:picMk id="9" creationId="{F1DB3A93-9C07-0C56-7F3F-FE47B5B6EA11}"/>
          </ac:picMkLst>
        </pc:picChg>
      </pc:sldChg>
      <pc:sldChg chg="del">
        <pc:chgData name="Yunwei Wang" userId="304fa8a3-f6b4-47c4-8daf-6dee396ec296" providerId="ADAL" clId="{C39264DF-65A2-754A-B52F-40B5F6241EDE}" dt="2023-06-14T14:24:02.461" v="1544" actId="2696"/>
        <pc:sldMkLst>
          <pc:docMk/>
          <pc:sldMk cId="4175298405" sldId="588"/>
        </pc:sldMkLst>
      </pc:sldChg>
      <pc:sldChg chg="del">
        <pc:chgData name="Yunwei Wang" userId="304fa8a3-f6b4-47c4-8daf-6dee396ec296" providerId="ADAL" clId="{C39264DF-65A2-754A-B52F-40B5F6241EDE}" dt="2023-06-14T14:24:03.169" v="1545" actId="2696"/>
        <pc:sldMkLst>
          <pc:docMk/>
          <pc:sldMk cId="1818914231" sldId="589"/>
        </pc:sldMkLst>
      </pc:sldChg>
      <pc:sldChg chg="del">
        <pc:chgData name="Yunwei Wang" userId="304fa8a3-f6b4-47c4-8daf-6dee396ec296" providerId="ADAL" clId="{C39264DF-65A2-754A-B52F-40B5F6241EDE}" dt="2023-06-14T14:24:04.328" v="1547" actId="2696"/>
        <pc:sldMkLst>
          <pc:docMk/>
          <pc:sldMk cId="3306483889" sldId="590"/>
        </pc:sldMkLst>
      </pc:sldChg>
      <pc:sldChg chg="del">
        <pc:chgData name="Yunwei Wang" userId="304fa8a3-f6b4-47c4-8daf-6dee396ec296" providerId="ADAL" clId="{C39264DF-65A2-754A-B52F-40B5F6241EDE}" dt="2023-06-14T14:24:03.662" v="1546" actId="2696"/>
        <pc:sldMkLst>
          <pc:docMk/>
          <pc:sldMk cId="1064735212" sldId="591"/>
        </pc:sldMkLst>
      </pc:sldChg>
      <pc:sldChg chg="del">
        <pc:chgData name="Yunwei Wang" userId="304fa8a3-f6b4-47c4-8daf-6dee396ec296" providerId="ADAL" clId="{C39264DF-65A2-754A-B52F-40B5F6241EDE}" dt="2023-06-14T14:24:05.467" v="1548" actId="2696"/>
        <pc:sldMkLst>
          <pc:docMk/>
          <pc:sldMk cId="1964552117" sldId="592"/>
        </pc:sldMkLst>
      </pc:sldChg>
      <pc:sldChg chg="del">
        <pc:chgData name="Yunwei Wang" userId="304fa8a3-f6b4-47c4-8daf-6dee396ec296" providerId="ADAL" clId="{C39264DF-65A2-754A-B52F-40B5F6241EDE}" dt="2023-06-14T14:24:08.496" v="1549" actId="2696"/>
        <pc:sldMkLst>
          <pc:docMk/>
          <pc:sldMk cId="577522648" sldId="593"/>
        </pc:sldMkLst>
      </pc:sldChg>
      <pc:sldChg chg="del">
        <pc:chgData name="Yunwei Wang" userId="304fa8a3-f6b4-47c4-8daf-6dee396ec296" providerId="ADAL" clId="{C39264DF-65A2-754A-B52F-40B5F6241EDE}" dt="2023-06-14T14:24:10.155" v="1550" actId="2696"/>
        <pc:sldMkLst>
          <pc:docMk/>
          <pc:sldMk cId="3345383473" sldId="594"/>
        </pc:sldMkLst>
      </pc:sldChg>
      <pc:sldChg chg="del">
        <pc:chgData name="Yunwei Wang" userId="304fa8a3-f6b4-47c4-8daf-6dee396ec296" providerId="ADAL" clId="{C39264DF-65A2-754A-B52F-40B5F6241EDE}" dt="2023-06-14T14:24:17.692" v="1551" actId="2696"/>
        <pc:sldMkLst>
          <pc:docMk/>
          <pc:sldMk cId="4010502795" sldId="595"/>
        </pc:sldMkLst>
      </pc:sldChg>
      <pc:sldChg chg="del">
        <pc:chgData name="Yunwei Wang" userId="304fa8a3-f6b4-47c4-8daf-6dee396ec296" providerId="ADAL" clId="{C39264DF-65A2-754A-B52F-40B5F6241EDE}" dt="2023-06-14T14:24:19.235" v="1552" actId="2696"/>
        <pc:sldMkLst>
          <pc:docMk/>
          <pc:sldMk cId="1367250476" sldId="596"/>
        </pc:sldMkLst>
      </pc:sldChg>
      <pc:sldChg chg="addSp delSp modSp new mod modAnim">
        <pc:chgData name="Yunwei Wang" userId="304fa8a3-f6b4-47c4-8daf-6dee396ec296" providerId="ADAL" clId="{C39264DF-65A2-754A-B52F-40B5F6241EDE}" dt="2023-06-14T14:28:21.289" v="1606" actId="20577"/>
        <pc:sldMkLst>
          <pc:docMk/>
          <pc:sldMk cId="478789489" sldId="597"/>
        </pc:sldMkLst>
        <pc:spChg chg="mod">
          <ac:chgData name="Yunwei Wang" userId="304fa8a3-f6b4-47c4-8daf-6dee396ec296" providerId="ADAL" clId="{C39264DF-65A2-754A-B52F-40B5F6241EDE}" dt="2023-06-14T14:28:21.289" v="1606" actId="20577"/>
          <ac:spMkLst>
            <pc:docMk/>
            <pc:sldMk cId="478789489" sldId="597"/>
            <ac:spMk id="4" creationId="{017472AC-FB25-4E43-0937-FA5597FFD1C9}"/>
          </ac:spMkLst>
        </pc:spChg>
        <pc:spChg chg="add del">
          <ac:chgData name="Yunwei Wang" userId="304fa8a3-f6b4-47c4-8daf-6dee396ec296" providerId="ADAL" clId="{C39264DF-65A2-754A-B52F-40B5F6241EDE}" dt="2023-06-14T12:53:54.574" v="554" actId="22"/>
          <ac:spMkLst>
            <pc:docMk/>
            <pc:sldMk cId="478789489" sldId="597"/>
            <ac:spMk id="7" creationId="{50EB0069-3CE0-B018-4994-404A761E6C9E}"/>
          </ac:spMkLst>
        </pc:spChg>
        <pc:graphicFrameChg chg="add del mod">
          <ac:chgData name="Yunwei Wang" userId="304fa8a3-f6b4-47c4-8daf-6dee396ec296" providerId="ADAL" clId="{C39264DF-65A2-754A-B52F-40B5F6241EDE}" dt="2023-06-14T12:53:55.207" v="555"/>
          <ac:graphicFrameMkLst>
            <pc:docMk/>
            <pc:sldMk cId="478789489" sldId="597"/>
            <ac:graphicFrameMk id="5" creationId="{1BF55B04-B02D-48B4-A77F-A9E181A1D125}"/>
          </ac:graphicFrameMkLst>
        </pc:graphicFrameChg>
      </pc:sldChg>
      <pc:sldChg chg="modSp new mod">
        <pc:chgData name="Yunwei Wang" userId="304fa8a3-f6b4-47c4-8daf-6dee396ec296" providerId="ADAL" clId="{C39264DF-65A2-754A-B52F-40B5F6241EDE}" dt="2023-06-14T13:52:32.955" v="1287" actId="20577"/>
        <pc:sldMkLst>
          <pc:docMk/>
          <pc:sldMk cId="4204798997" sldId="598"/>
        </pc:sldMkLst>
        <pc:spChg chg="mod">
          <ac:chgData name="Yunwei Wang" userId="304fa8a3-f6b4-47c4-8daf-6dee396ec296" providerId="ADAL" clId="{C39264DF-65A2-754A-B52F-40B5F6241EDE}" dt="2023-06-14T13:19:44.909" v="797" actId="20577"/>
          <ac:spMkLst>
            <pc:docMk/>
            <pc:sldMk cId="4204798997" sldId="598"/>
            <ac:spMk id="3" creationId="{BCE07320-2A8F-1BB5-23DA-B5346C915CF4}"/>
          </ac:spMkLst>
        </pc:spChg>
        <pc:spChg chg="mod">
          <ac:chgData name="Yunwei Wang" userId="304fa8a3-f6b4-47c4-8daf-6dee396ec296" providerId="ADAL" clId="{C39264DF-65A2-754A-B52F-40B5F6241EDE}" dt="2023-06-14T13:52:32.955" v="1287" actId="20577"/>
          <ac:spMkLst>
            <pc:docMk/>
            <pc:sldMk cId="4204798997" sldId="598"/>
            <ac:spMk id="4" creationId="{06651D22-9509-BE22-6202-8EA67CFDAC6F}"/>
          </ac:spMkLst>
        </pc:spChg>
      </pc:sldChg>
      <pc:sldChg chg="modSp new mod">
        <pc:chgData name="Yunwei Wang" userId="304fa8a3-f6b4-47c4-8daf-6dee396ec296" providerId="ADAL" clId="{C39264DF-65A2-754A-B52F-40B5F6241EDE}" dt="2023-06-14T13:43:09.031" v="1233" actId="20577"/>
        <pc:sldMkLst>
          <pc:docMk/>
          <pc:sldMk cId="3181230257" sldId="599"/>
        </pc:sldMkLst>
        <pc:spChg chg="mod">
          <ac:chgData name="Yunwei Wang" userId="304fa8a3-f6b4-47c4-8daf-6dee396ec296" providerId="ADAL" clId="{C39264DF-65A2-754A-B52F-40B5F6241EDE}" dt="2023-06-14T13:43:09.031" v="1233" actId="20577"/>
          <ac:spMkLst>
            <pc:docMk/>
            <pc:sldMk cId="3181230257" sldId="599"/>
            <ac:spMk id="3" creationId="{16FC9D19-60C1-53B7-296C-F9B4C0B3D1A2}"/>
          </ac:spMkLst>
        </pc:spChg>
        <pc:spChg chg="mod">
          <ac:chgData name="Yunwei Wang" userId="304fa8a3-f6b4-47c4-8daf-6dee396ec296" providerId="ADAL" clId="{C39264DF-65A2-754A-B52F-40B5F6241EDE}" dt="2023-06-14T13:42:46.883" v="1201" actId="20577"/>
          <ac:spMkLst>
            <pc:docMk/>
            <pc:sldMk cId="3181230257" sldId="599"/>
            <ac:spMk id="4" creationId="{0F1B451B-94A2-7707-3CF8-952DA5423772}"/>
          </ac:spMkLst>
        </pc:spChg>
      </pc:sldChg>
      <pc:sldChg chg="modSp new mod">
        <pc:chgData name="Yunwei Wang" userId="304fa8a3-f6b4-47c4-8daf-6dee396ec296" providerId="ADAL" clId="{C39264DF-65A2-754A-B52F-40B5F6241EDE}" dt="2023-06-14T14:37:28.299" v="1745" actId="20577"/>
        <pc:sldMkLst>
          <pc:docMk/>
          <pc:sldMk cId="2201829971" sldId="600"/>
        </pc:sldMkLst>
        <pc:spChg chg="mod">
          <ac:chgData name="Yunwei Wang" userId="304fa8a3-f6b4-47c4-8daf-6dee396ec296" providerId="ADAL" clId="{C39264DF-65A2-754A-B52F-40B5F6241EDE}" dt="2023-06-14T13:43:02.625" v="1227" actId="20577"/>
          <ac:spMkLst>
            <pc:docMk/>
            <pc:sldMk cId="2201829971" sldId="600"/>
            <ac:spMk id="3" creationId="{09635BE6-D5CB-7E30-AEEF-ED56C1086EEC}"/>
          </ac:spMkLst>
        </pc:spChg>
        <pc:spChg chg="mod">
          <ac:chgData name="Yunwei Wang" userId="304fa8a3-f6b4-47c4-8daf-6dee396ec296" providerId="ADAL" clId="{C39264DF-65A2-754A-B52F-40B5F6241EDE}" dt="2023-06-14T14:37:28.299" v="1745" actId="20577"/>
          <ac:spMkLst>
            <pc:docMk/>
            <pc:sldMk cId="2201829971" sldId="600"/>
            <ac:spMk id="4" creationId="{9BBFC5BE-74D1-F904-0524-39C3A2AB39F7}"/>
          </ac:spMkLst>
        </pc:spChg>
      </pc:sldChg>
      <pc:sldChg chg="modSp new mod modAnim">
        <pc:chgData name="Yunwei Wang" userId="304fa8a3-f6b4-47c4-8daf-6dee396ec296" providerId="ADAL" clId="{C39264DF-65A2-754A-B52F-40B5F6241EDE}" dt="2023-06-14T14:32:31.994" v="1627" actId="20577"/>
        <pc:sldMkLst>
          <pc:docMk/>
          <pc:sldMk cId="3702039063" sldId="601"/>
        </pc:sldMkLst>
        <pc:spChg chg="mod">
          <ac:chgData name="Yunwei Wang" userId="304fa8a3-f6b4-47c4-8daf-6dee396ec296" providerId="ADAL" clId="{C39264DF-65A2-754A-B52F-40B5F6241EDE}" dt="2023-06-14T14:21:07.123" v="1310" actId="20577"/>
          <ac:spMkLst>
            <pc:docMk/>
            <pc:sldMk cId="3702039063" sldId="601"/>
            <ac:spMk id="3" creationId="{F90007A0-C254-E5F0-73C4-818F3612215F}"/>
          </ac:spMkLst>
        </pc:spChg>
        <pc:spChg chg="mod">
          <ac:chgData name="Yunwei Wang" userId="304fa8a3-f6b4-47c4-8daf-6dee396ec296" providerId="ADAL" clId="{C39264DF-65A2-754A-B52F-40B5F6241EDE}" dt="2023-06-14T14:32:31.994" v="1627" actId="20577"/>
          <ac:spMkLst>
            <pc:docMk/>
            <pc:sldMk cId="3702039063" sldId="601"/>
            <ac:spMk id="4" creationId="{ABFD4798-068F-9530-94BB-A218B196454D}"/>
          </ac:spMkLst>
        </pc:spChg>
      </pc:sldChg>
    </pc:docChg>
  </pc:docChgLst>
  <pc:docChgLst>
    <pc:chgData name="Robert C Scanlon" userId="87c65fe5-daa8-4da7-88d7-94f711cfd484" providerId="ADAL" clId="{FCBF4661-391E-394D-92F5-E1CE4094A0D1}"/>
    <pc:docChg chg="custSel addSld delSld modSld modSection">
      <pc:chgData name="Robert C Scanlon" userId="87c65fe5-daa8-4da7-88d7-94f711cfd484" providerId="ADAL" clId="{FCBF4661-391E-394D-92F5-E1CE4094A0D1}" dt="2023-09-13T16:52:19.883" v="1341" actId="20577"/>
      <pc:docMkLst>
        <pc:docMk/>
      </pc:docMkLst>
      <pc:sldChg chg="modSp mod">
        <pc:chgData name="Robert C Scanlon" userId="87c65fe5-daa8-4da7-88d7-94f711cfd484" providerId="ADAL" clId="{FCBF4661-391E-394D-92F5-E1CE4094A0D1}" dt="2023-09-13T14:47:50.628" v="30" actId="20577"/>
        <pc:sldMkLst>
          <pc:docMk/>
          <pc:sldMk cId="171403637" sldId="367"/>
        </pc:sldMkLst>
        <pc:spChg chg="mod">
          <ac:chgData name="Robert C Scanlon" userId="87c65fe5-daa8-4da7-88d7-94f711cfd484" providerId="ADAL" clId="{FCBF4661-391E-394D-92F5-E1CE4094A0D1}" dt="2023-09-13T14:47:43.808" v="14" actId="20577"/>
          <ac:spMkLst>
            <pc:docMk/>
            <pc:sldMk cId="171403637" sldId="367"/>
            <ac:spMk id="11" creationId="{F9B77AE9-225F-48B2-BA99-84435A6064AD}"/>
          </ac:spMkLst>
        </pc:spChg>
        <pc:spChg chg="mod">
          <ac:chgData name="Robert C Scanlon" userId="87c65fe5-daa8-4da7-88d7-94f711cfd484" providerId="ADAL" clId="{FCBF4661-391E-394D-92F5-E1CE4094A0D1}" dt="2023-09-13T14:47:50.628" v="30" actId="20577"/>
          <ac:spMkLst>
            <pc:docMk/>
            <pc:sldMk cId="171403637" sldId="367"/>
            <ac:spMk id="12" creationId="{7DDF988F-A5F6-437B-A882-E9FEF1C20A78}"/>
          </ac:spMkLst>
        </pc:spChg>
      </pc:sldChg>
      <pc:sldChg chg="modSp mod">
        <pc:chgData name="Robert C Scanlon" userId="87c65fe5-daa8-4da7-88d7-94f711cfd484" providerId="ADAL" clId="{FCBF4661-391E-394D-92F5-E1CE4094A0D1}" dt="2023-09-13T14:47:56.312" v="32" actId="20577"/>
        <pc:sldMkLst>
          <pc:docMk/>
          <pc:sldMk cId="644276027" sldId="400"/>
        </pc:sldMkLst>
        <pc:spChg chg="mod">
          <ac:chgData name="Robert C Scanlon" userId="87c65fe5-daa8-4da7-88d7-94f711cfd484" providerId="ADAL" clId="{FCBF4661-391E-394D-92F5-E1CE4094A0D1}" dt="2023-09-13T14:47:56.312" v="32" actId="20577"/>
          <ac:spMkLst>
            <pc:docMk/>
            <pc:sldMk cId="644276027" sldId="400"/>
            <ac:spMk id="4" creationId="{5481D4A7-8373-6840-BED9-F0655E985BE1}"/>
          </ac:spMkLst>
        </pc:spChg>
      </pc:sldChg>
      <pc:sldChg chg="modSp mod">
        <pc:chgData name="Robert C Scanlon" userId="87c65fe5-daa8-4da7-88d7-94f711cfd484" providerId="ADAL" clId="{FCBF4661-391E-394D-92F5-E1CE4094A0D1}" dt="2023-09-13T16:52:19.883" v="1341" actId="20577"/>
        <pc:sldMkLst>
          <pc:docMk/>
          <pc:sldMk cId="2774878609" sldId="410"/>
        </pc:sldMkLst>
        <pc:spChg chg="mod">
          <ac:chgData name="Robert C Scanlon" userId="87c65fe5-daa8-4da7-88d7-94f711cfd484" providerId="ADAL" clId="{FCBF4661-391E-394D-92F5-E1CE4094A0D1}" dt="2023-09-13T16:52:19.883" v="1341" actId="20577"/>
          <ac:spMkLst>
            <pc:docMk/>
            <pc:sldMk cId="2774878609" sldId="410"/>
            <ac:spMk id="4" creationId="{912C2DC4-E347-394E-8CF8-F14848A56B5B}"/>
          </ac:spMkLst>
        </pc:spChg>
      </pc:sldChg>
      <pc:sldChg chg="modSp mod">
        <pc:chgData name="Robert C Scanlon" userId="87c65fe5-daa8-4da7-88d7-94f711cfd484" providerId="ADAL" clId="{FCBF4661-391E-394D-92F5-E1CE4094A0D1}" dt="2023-09-13T16:31:04.058" v="668" actId="20577"/>
        <pc:sldMkLst>
          <pc:docMk/>
          <pc:sldMk cId="4021805368" sldId="554"/>
        </pc:sldMkLst>
        <pc:spChg chg="mod">
          <ac:chgData name="Robert C Scanlon" userId="87c65fe5-daa8-4da7-88d7-94f711cfd484" providerId="ADAL" clId="{FCBF4661-391E-394D-92F5-E1CE4094A0D1}" dt="2023-09-13T14:48:17.607" v="36" actId="20577"/>
          <ac:spMkLst>
            <pc:docMk/>
            <pc:sldMk cId="4021805368" sldId="554"/>
            <ac:spMk id="3" creationId="{1D524D76-16E9-E24B-93EE-2004D6252CE6}"/>
          </ac:spMkLst>
        </pc:spChg>
        <pc:spChg chg="mod">
          <ac:chgData name="Robert C Scanlon" userId="87c65fe5-daa8-4da7-88d7-94f711cfd484" providerId="ADAL" clId="{FCBF4661-391E-394D-92F5-E1CE4094A0D1}" dt="2023-09-13T16:30:52.605" v="666" actId="20577"/>
          <ac:spMkLst>
            <pc:docMk/>
            <pc:sldMk cId="4021805368" sldId="554"/>
            <ac:spMk id="5" creationId="{EEC14650-1795-1D49-A7D8-2B1E052DEE1A}"/>
          </ac:spMkLst>
        </pc:spChg>
        <pc:spChg chg="mod">
          <ac:chgData name="Robert C Scanlon" userId="87c65fe5-daa8-4da7-88d7-94f711cfd484" providerId="ADAL" clId="{FCBF4661-391E-394D-92F5-E1CE4094A0D1}" dt="2023-09-13T16:31:04.058" v="668" actId="20577"/>
          <ac:spMkLst>
            <pc:docMk/>
            <pc:sldMk cId="4021805368" sldId="554"/>
            <ac:spMk id="8" creationId="{48FEFF3A-93B4-45CF-0D21-DF2779AED5D5}"/>
          </ac:spMkLst>
        </pc:spChg>
      </pc:sldChg>
      <pc:sldChg chg="del">
        <pc:chgData name="Robert C Scanlon" userId="87c65fe5-daa8-4da7-88d7-94f711cfd484" providerId="ADAL" clId="{FCBF4661-391E-394D-92F5-E1CE4094A0D1}" dt="2023-09-13T16:31:14.738" v="670" actId="2696"/>
        <pc:sldMkLst>
          <pc:docMk/>
          <pc:sldMk cId="2666709789" sldId="557"/>
        </pc:sldMkLst>
      </pc:sldChg>
      <pc:sldChg chg="modSp mod">
        <pc:chgData name="Robert C Scanlon" userId="87c65fe5-daa8-4da7-88d7-94f711cfd484" providerId="ADAL" clId="{FCBF4661-391E-394D-92F5-E1CE4094A0D1}" dt="2023-09-13T16:35:42.285" v="1309" actId="20577"/>
        <pc:sldMkLst>
          <pc:docMk/>
          <pc:sldMk cId="4204798997" sldId="598"/>
        </pc:sldMkLst>
        <pc:spChg chg="mod">
          <ac:chgData name="Robert C Scanlon" userId="87c65fe5-daa8-4da7-88d7-94f711cfd484" providerId="ADAL" clId="{FCBF4661-391E-394D-92F5-E1CE4094A0D1}" dt="2023-09-13T16:31:18.896" v="676" actId="20577"/>
          <ac:spMkLst>
            <pc:docMk/>
            <pc:sldMk cId="4204798997" sldId="598"/>
            <ac:spMk id="3" creationId="{BCE07320-2A8F-1BB5-23DA-B5346C915CF4}"/>
          </ac:spMkLst>
        </pc:spChg>
        <pc:spChg chg="mod">
          <ac:chgData name="Robert C Scanlon" userId="87c65fe5-daa8-4da7-88d7-94f711cfd484" providerId="ADAL" clId="{FCBF4661-391E-394D-92F5-E1CE4094A0D1}" dt="2023-09-13T16:35:42.285" v="1309" actId="20577"/>
          <ac:spMkLst>
            <pc:docMk/>
            <pc:sldMk cId="4204798997" sldId="598"/>
            <ac:spMk id="4" creationId="{06651D22-9509-BE22-6202-8EA67CFDAC6F}"/>
          </ac:spMkLst>
        </pc:spChg>
      </pc:sldChg>
      <pc:sldChg chg="del">
        <pc:chgData name="Robert C Scanlon" userId="87c65fe5-daa8-4da7-88d7-94f711cfd484" providerId="ADAL" clId="{FCBF4661-391E-394D-92F5-E1CE4094A0D1}" dt="2023-09-13T16:31:14.752" v="673" actId="2696"/>
        <pc:sldMkLst>
          <pc:docMk/>
          <pc:sldMk cId="4054617594" sldId="602"/>
        </pc:sldMkLst>
      </pc:sldChg>
      <pc:sldChg chg="del">
        <pc:chgData name="Robert C Scanlon" userId="87c65fe5-daa8-4da7-88d7-94f711cfd484" providerId="ADAL" clId="{FCBF4661-391E-394D-92F5-E1CE4094A0D1}" dt="2023-09-13T16:31:14.740" v="671" actId="2696"/>
        <pc:sldMkLst>
          <pc:docMk/>
          <pc:sldMk cId="1142398699" sldId="603"/>
        </pc:sldMkLst>
      </pc:sldChg>
      <pc:sldChg chg="del">
        <pc:chgData name="Robert C Scanlon" userId="87c65fe5-daa8-4da7-88d7-94f711cfd484" providerId="ADAL" clId="{FCBF4661-391E-394D-92F5-E1CE4094A0D1}" dt="2023-09-13T16:31:14.741" v="672" actId="2696"/>
        <pc:sldMkLst>
          <pc:docMk/>
          <pc:sldMk cId="1830281673" sldId="604"/>
        </pc:sldMkLst>
      </pc:sldChg>
      <pc:sldChg chg="addSp modSp new mod">
        <pc:chgData name="Robert C Scanlon" userId="87c65fe5-daa8-4da7-88d7-94f711cfd484" providerId="ADAL" clId="{FCBF4661-391E-394D-92F5-E1CE4094A0D1}" dt="2023-09-13T16:38:56.865" v="1313" actId="20577"/>
        <pc:sldMkLst>
          <pc:docMk/>
          <pc:sldMk cId="197126652" sldId="605"/>
        </pc:sldMkLst>
        <pc:spChg chg="mod">
          <ac:chgData name="Robert C Scanlon" userId="87c65fe5-daa8-4da7-88d7-94f711cfd484" providerId="ADAL" clId="{FCBF4661-391E-394D-92F5-E1CE4094A0D1}" dt="2023-09-13T16:38:56.865" v="1313" actId="20577"/>
          <ac:spMkLst>
            <pc:docMk/>
            <pc:sldMk cId="197126652" sldId="605"/>
            <ac:spMk id="3" creationId="{2EA5CA43-5C33-2A5D-09E5-CDF4E2DB6577}"/>
          </ac:spMkLst>
        </pc:spChg>
        <pc:spChg chg="mod">
          <ac:chgData name="Robert C Scanlon" userId="87c65fe5-daa8-4da7-88d7-94f711cfd484" providerId="ADAL" clId="{FCBF4661-391E-394D-92F5-E1CE4094A0D1}" dt="2023-09-13T16:29:33.822" v="496" actId="20577"/>
          <ac:spMkLst>
            <pc:docMk/>
            <pc:sldMk cId="197126652" sldId="605"/>
            <ac:spMk id="4" creationId="{C66710A3-E780-41D3-A403-2828884FC524}"/>
          </ac:spMkLst>
        </pc:spChg>
        <pc:picChg chg="add mod">
          <ac:chgData name="Robert C Scanlon" userId="87c65fe5-daa8-4da7-88d7-94f711cfd484" providerId="ADAL" clId="{FCBF4661-391E-394D-92F5-E1CE4094A0D1}" dt="2023-09-13T16:38:48.229" v="1312" actId="1076"/>
          <ac:picMkLst>
            <pc:docMk/>
            <pc:sldMk cId="197126652" sldId="605"/>
            <ac:picMk id="6" creationId="{A8D38066-0E62-9D20-4523-1B90387D39F3}"/>
          </ac:picMkLst>
        </pc:picChg>
      </pc:sldChg>
      <pc:sldChg chg="addSp modSp new mod">
        <pc:chgData name="Robert C Scanlon" userId="87c65fe5-daa8-4da7-88d7-94f711cfd484" providerId="ADAL" clId="{FCBF4661-391E-394D-92F5-E1CE4094A0D1}" dt="2023-09-13T16:51:43.303" v="1332" actId="1076"/>
        <pc:sldMkLst>
          <pc:docMk/>
          <pc:sldMk cId="3992311794" sldId="606"/>
        </pc:sldMkLst>
        <pc:spChg chg="mod">
          <ac:chgData name="Robert C Scanlon" userId="87c65fe5-daa8-4da7-88d7-94f711cfd484" providerId="ADAL" clId="{FCBF4661-391E-394D-92F5-E1CE4094A0D1}" dt="2023-09-13T16:39:05.996" v="1318" actId="20577"/>
          <ac:spMkLst>
            <pc:docMk/>
            <pc:sldMk cId="3992311794" sldId="606"/>
            <ac:spMk id="3" creationId="{AEE98450-B81B-A902-411C-4DB57131EF9E}"/>
          </ac:spMkLst>
        </pc:spChg>
        <pc:spChg chg="mod">
          <ac:chgData name="Robert C Scanlon" userId="87c65fe5-daa8-4da7-88d7-94f711cfd484" providerId="ADAL" clId="{FCBF4661-391E-394D-92F5-E1CE4094A0D1}" dt="2023-09-13T16:29:19.014" v="494"/>
          <ac:spMkLst>
            <pc:docMk/>
            <pc:sldMk cId="3992311794" sldId="606"/>
            <ac:spMk id="4" creationId="{A06831B6-C8AF-FE87-642C-02EB15CA5601}"/>
          </ac:spMkLst>
        </pc:spChg>
        <pc:spChg chg="add mod">
          <ac:chgData name="Robert C Scanlon" userId="87c65fe5-daa8-4da7-88d7-94f711cfd484" providerId="ADAL" clId="{FCBF4661-391E-394D-92F5-E1CE4094A0D1}" dt="2023-09-13T16:47:00.340" v="1326" actId="1076"/>
          <ac:spMkLst>
            <pc:docMk/>
            <pc:sldMk cId="3992311794" sldId="606"/>
            <ac:spMk id="7" creationId="{F83DFDE2-797B-79D8-CD95-FE43AA2E6764}"/>
          </ac:spMkLst>
        </pc:spChg>
        <pc:picChg chg="add mod">
          <ac:chgData name="Robert C Scanlon" userId="87c65fe5-daa8-4da7-88d7-94f711cfd484" providerId="ADAL" clId="{FCBF4661-391E-394D-92F5-E1CE4094A0D1}" dt="2023-09-13T16:51:43.303" v="1332" actId="1076"/>
          <ac:picMkLst>
            <pc:docMk/>
            <pc:sldMk cId="3992311794" sldId="606"/>
            <ac:picMk id="6" creationId="{CCBF52B7-9DEE-76E8-BFF6-8F6168977737}"/>
          </ac:picMkLst>
        </pc:picChg>
        <pc:picChg chg="add mod">
          <ac:chgData name="Robert C Scanlon" userId="87c65fe5-daa8-4da7-88d7-94f711cfd484" providerId="ADAL" clId="{FCBF4661-391E-394D-92F5-E1CE4094A0D1}" dt="2023-09-13T16:51:43.303" v="1332" actId="1076"/>
          <ac:picMkLst>
            <pc:docMk/>
            <pc:sldMk cId="3992311794" sldId="606"/>
            <ac:picMk id="9" creationId="{DE6548E3-0EA7-5FEC-624C-D22F20E1B73B}"/>
          </ac:picMkLst>
        </pc:picChg>
      </pc:sldChg>
      <pc:sldChg chg="modSp new del mod">
        <pc:chgData name="Robert C Scanlon" userId="87c65fe5-daa8-4da7-88d7-94f711cfd484" providerId="ADAL" clId="{FCBF4661-391E-394D-92F5-E1CE4094A0D1}" dt="2023-09-13T16:31:08.164" v="669" actId="2696"/>
        <pc:sldMkLst>
          <pc:docMk/>
          <pc:sldMk cId="3385792055" sldId="607"/>
        </pc:sldMkLst>
        <pc:spChg chg="mod">
          <ac:chgData name="Robert C Scanlon" userId="87c65fe5-daa8-4da7-88d7-94f711cfd484" providerId="ADAL" clId="{FCBF4661-391E-394D-92F5-E1CE4094A0D1}" dt="2023-09-13T16:29:44.317" v="526" actId="20577"/>
          <ac:spMkLst>
            <pc:docMk/>
            <pc:sldMk cId="3385792055" sldId="607"/>
            <ac:spMk id="3" creationId="{4BB8BFDC-D63C-B9AD-C581-EAB5FDD8B331}"/>
          </ac:spMkLst>
        </pc:spChg>
        <pc:spChg chg="mod">
          <ac:chgData name="Robert C Scanlon" userId="87c65fe5-daa8-4da7-88d7-94f711cfd484" providerId="ADAL" clId="{FCBF4661-391E-394D-92F5-E1CE4094A0D1}" dt="2023-09-13T16:30:31.921" v="654" actId="20577"/>
          <ac:spMkLst>
            <pc:docMk/>
            <pc:sldMk cId="3385792055" sldId="607"/>
            <ac:spMk id="4" creationId="{99F4C53F-E290-CC7F-25CD-C46242A27BAC}"/>
          </ac:spMkLst>
        </pc:spChg>
      </pc:sldChg>
    </pc:docChg>
  </pc:docChgLst>
  <pc:docChgLst>
    <pc:chgData name="Robert C Scanlon" userId="S::rscanlon@mitre.org::87c65fe5-daa8-4da7-88d7-94f711cfd484" providerId="AD" clId="Web-{937CB29D-CCAF-11C3-380B-78610B7CD6AD}"/>
    <pc:docChg chg="modSld">
      <pc:chgData name="Robert C Scanlon" userId="S::rscanlon@mitre.org::87c65fe5-daa8-4da7-88d7-94f711cfd484" providerId="AD" clId="Web-{937CB29D-CCAF-11C3-380B-78610B7CD6AD}" dt="2023-06-14T15:47:56.312" v="320" actId="20577"/>
      <pc:docMkLst>
        <pc:docMk/>
      </pc:docMkLst>
      <pc:sldChg chg="modSp">
        <pc:chgData name="Robert C Scanlon" userId="S::rscanlon@mitre.org::87c65fe5-daa8-4da7-88d7-94f711cfd484" providerId="AD" clId="Web-{937CB29D-CCAF-11C3-380B-78610B7CD6AD}" dt="2023-06-14T15:37:45.039" v="301" actId="20577"/>
        <pc:sldMkLst>
          <pc:docMk/>
          <pc:sldMk cId="4021805368" sldId="554"/>
        </pc:sldMkLst>
        <pc:spChg chg="mod">
          <ac:chgData name="Robert C Scanlon" userId="S::rscanlon@mitre.org::87c65fe5-daa8-4da7-88d7-94f711cfd484" providerId="AD" clId="Web-{937CB29D-CCAF-11C3-380B-78610B7CD6AD}" dt="2023-06-14T15:37:45.039" v="301" actId="20577"/>
          <ac:spMkLst>
            <pc:docMk/>
            <pc:sldMk cId="4021805368" sldId="554"/>
            <ac:spMk id="8" creationId="{48FEFF3A-93B4-45CF-0D21-DF2779AED5D5}"/>
          </ac:spMkLst>
        </pc:spChg>
      </pc:sldChg>
      <pc:sldChg chg="modSp">
        <pc:chgData name="Robert C Scanlon" userId="S::rscanlon@mitre.org::87c65fe5-daa8-4da7-88d7-94f711cfd484" providerId="AD" clId="Web-{937CB29D-CCAF-11C3-380B-78610B7CD6AD}" dt="2023-06-14T15:31:10.847" v="2" actId="20577"/>
        <pc:sldMkLst>
          <pc:docMk/>
          <pc:sldMk cId="3350996700" sldId="587"/>
        </pc:sldMkLst>
        <pc:spChg chg="mod">
          <ac:chgData name="Robert C Scanlon" userId="S::rscanlon@mitre.org::87c65fe5-daa8-4da7-88d7-94f711cfd484" providerId="AD" clId="Web-{937CB29D-CCAF-11C3-380B-78610B7CD6AD}" dt="2023-06-14T15:31:10.847" v="2" actId="20577"/>
          <ac:spMkLst>
            <pc:docMk/>
            <pc:sldMk cId="3350996700" sldId="587"/>
            <ac:spMk id="4" creationId="{EBED5C87-358E-D829-7331-FE10D0F8655A}"/>
          </ac:spMkLst>
        </pc:spChg>
      </pc:sldChg>
      <pc:sldChg chg="modSp">
        <pc:chgData name="Robert C Scanlon" userId="S::rscanlon@mitre.org::87c65fe5-daa8-4da7-88d7-94f711cfd484" providerId="AD" clId="Web-{937CB29D-CCAF-11C3-380B-78610B7CD6AD}" dt="2023-06-14T15:30:37.253" v="1" actId="20577"/>
        <pc:sldMkLst>
          <pc:docMk/>
          <pc:sldMk cId="478789489" sldId="597"/>
        </pc:sldMkLst>
        <pc:spChg chg="mod">
          <ac:chgData name="Robert C Scanlon" userId="S::rscanlon@mitre.org::87c65fe5-daa8-4da7-88d7-94f711cfd484" providerId="AD" clId="Web-{937CB29D-CCAF-11C3-380B-78610B7CD6AD}" dt="2023-06-14T15:30:37.253" v="1" actId="20577"/>
          <ac:spMkLst>
            <pc:docMk/>
            <pc:sldMk cId="478789489" sldId="597"/>
            <ac:spMk id="4" creationId="{017472AC-FB25-4E43-0937-FA5597FFD1C9}"/>
          </ac:spMkLst>
        </pc:spChg>
      </pc:sldChg>
      <pc:sldChg chg="modSp">
        <pc:chgData name="Robert C Scanlon" userId="S::rscanlon@mitre.org::87c65fe5-daa8-4da7-88d7-94f711cfd484" providerId="AD" clId="Web-{937CB29D-CCAF-11C3-380B-78610B7CD6AD}" dt="2023-06-14T15:47:56.312" v="320" actId="20577"/>
        <pc:sldMkLst>
          <pc:docMk/>
          <pc:sldMk cId="4204798997" sldId="598"/>
        </pc:sldMkLst>
        <pc:spChg chg="mod">
          <ac:chgData name="Robert C Scanlon" userId="S::rscanlon@mitre.org::87c65fe5-daa8-4da7-88d7-94f711cfd484" providerId="AD" clId="Web-{937CB29D-CCAF-11C3-380B-78610B7CD6AD}" dt="2023-06-14T15:29:35.393" v="0" actId="20577"/>
          <ac:spMkLst>
            <pc:docMk/>
            <pc:sldMk cId="4204798997" sldId="598"/>
            <ac:spMk id="3" creationId="{BCE07320-2A8F-1BB5-23DA-B5346C915CF4}"/>
          </ac:spMkLst>
        </pc:spChg>
        <pc:spChg chg="mod">
          <ac:chgData name="Robert C Scanlon" userId="S::rscanlon@mitre.org::87c65fe5-daa8-4da7-88d7-94f711cfd484" providerId="AD" clId="Web-{937CB29D-CCAF-11C3-380B-78610B7CD6AD}" dt="2023-06-14T15:47:56.312" v="320" actId="20577"/>
          <ac:spMkLst>
            <pc:docMk/>
            <pc:sldMk cId="4204798997" sldId="598"/>
            <ac:spMk id="4" creationId="{06651D22-9509-BE22-6202-8EA67CFDAC6F}"/>
          </ac:spMkLst>
        </pc:spChg>
      </pc:sldChg>
    </pc:docChg>
  </pc:docChgLst>
  <pc:docChgLst>
    <pc:chgData name="Robert C Scanlon" userId="87c65fe5-daa8-4da7-88d7-94f711cfd484" providerId="ADAL" clId="{A1E1DA6D-DF89-4F4B-B5F6-C4A0C7D5B619}"/>
    <pc:docChg chg="undo custSel addSld delSld modSld sldOrd modSection">
      <pc:chgData name="Robert C Scanlon" userId="87c65fe5-daa8-4da7-88d7-94f711cfd484" providerId="ADAL" clId="{A1E1DA6D-DF89-4F4B-B5F6-C4A0C7D5B619}" dt="2023-08-09T16:57:23.754" v="3725" actId="20577"/>
      <pc:docMkLst>
        <pc:docMk/>
      </pc:docMkLst>
      <pc:sldChg chg="modSp mod">
        <pc:chgData name="Robert C Scanlon" userId="87c65fe5-daa8-4da7-88d7-94f711cfd484" providerId="ADAL" clId="{A1E1DA6D-DF89-4F4B-B5F6-C4A0C7D5B619}" dt="2023-08-09T13:48:00.255" v="31" actId="20577"/>
        <pc:sldMkLst>
          <pc:docMk/>
          <pc:sldMk cId="171403637" sldId="367"/>
        </pc:sldMkLst>
        <pc:spChg chg="mod">
          <ac:chgData name="Robert C Scanlon" userId="87c65fe5-daa8-4da7-88d7-94f711cfd484" providerId="ADAL" clId="{A1E1DA6D-DF89-4F4B-B5F6-C4A0C7D5B619}" dt="2023-08-09T13:47:48.134" v="5" actId="20577"/>
          <ac:spMkLst>
            <pc:docMk/>
            <pc:sldMk cId="171403637" sldId="367"/>
            <ac:spMk id="11" creationId="{F9B77AE9-225F-48B2-BA99-84435A6064AD}"/>
          </ac:spMkLst>
        </pc:spChg>
        <pc:spChg chg="mod">
          <ac:chgData name="Robert C Scanlon" userId="87c65fe5-daa8-4da7-88d7-94f711cfd484" providerId="ADAL" clId="{A1E1DA6D-DF89-4F4B-B5F6-C4A0C7D5B619}" dt="2023-08-09T13:48:00.255" v="31" actId="20577"/>
          <ac:spMkLst>
            <pc:docMk/>
            <pc:sldMk cId="171403637" sldId="367"/>
            <ac:spMk id="12" creationId="{7DDF988F-A5F6-437B-A882-E9FEF1C20A78}"/>
          </ac:spMkLst>
        </pc:spChg>
        <pc:spChg chg="mod">
          <ac:chgData name="Robert C Scanlon" userId="87c65fe5-daa8-4da7-88d7-94f711cfd484" providerId="ADAL" clId="{A1E1DA6D-DF89-4F4B-B5F6-C4A0C7D5B619}" dt="2023-08-09T13:47:54.128" v="19" actId="20577"/>
          <ac:spMkLst>
            <pc:docMk/>
            <pc:sldMk cId="171403637" sldId="367"/>
            <ac:spMk id="13" creationId="{96E79D00-568A-4C16-A9DF-31FC3455D522}"/>
          </ac:spMkLst>
        </pc:spChg>
      </pc:sldChg>
      <pc:sldChg chg="modSp mod">
        <pc:chgData name="Robert C Scanlon" userId="87c65fe5-daa8-4da7-88d7-94f711cfd484" providerId="ADAL" clId="{A1E1DA6D-DF89-4F4B-B5F6-C4A0C7D5B619}" dt="2023-08-09T16:38:42.580" v="2801" actId="20577"/>
        <pc:sldMkLst>
          <pc:docMk/>
          <pc:sldMk cId="644276027" sldId="400"/>
        </pc:sldMkLst>
        <pc:spChg chg="mod">
          <ac:chgData name="Robert C Scanlon" userId="87c65fe5-daa8-4da7-88d7-94f711cfd484" providerId="ADAL" clId="{A1E1DA6D-DF89-4F4B-B5F6-C4A0C7D5B619}" dt="2023-08-09T16:38:42.580" v="2801" actId="20577"/>
          <ac:spMkLst>
            <pc:docMk/>
            <pc:sldMk cId="644276027" sldId="400"/>
            <ac:spMk id="4" creationId="{5481D4A7-8373-6840-BED9-F0655E985BE1}"/>
          </ac:spMkLst>
        </pc:spChg>
      </pc:sldChg>
      <pc:sldChg chg="modSp mod">
        <pc:chgData name="Robert C Scanlon" userId="87c65fe5-daa8-4da7-88d7-94f711cfd484" providerId="ADAL" clId="{A1E1DA6D-DF89-4F4B-B5F6-C4A0C7D5B619}" dt="2023-08-09T16:51:33.021" v="3564" actId="20577"/>
        <pc:sldMkLst>
          <pc:docMk/>
          <pc:sldMk cId="2774878609" sldId="410"/>
        </pc:sldMkLst>
        <pc:spChg chg="mod">
          <ac:chgData name="Robert C Scanlon" userId="87c65fe5-daa8-4da7-88d7-94f711cfd484" providerId="ADAL" clId="{A1E1DA6D-DF89-4F4B-B5F6-C4A0C7D5B619}" dt="2023-08-09T16:51:33.021" v="3564" actId="20577"/>
          <ac:spMkLst>
            <pc:docMk/>
            <pc:sldMk cId="2774878609" sldId="410"/>
            <ac:spMk id="4" creationId="{912C2DC4-E347-394E-8CF8-F14848A56B5B}"/>
          </ac:spMkLst>
        </pc:spChg>
      </pc:sldChg>
      <pc:sldChg chg="modSp mod">
        <pc:chgData name="Robert C Scanlon" userId="87c65fe5-daa8-4da7-88d7-94f711cfd484" providerId="ADAL" clId="{A1E1DA6D-DF89-4F4B-B5F6-C4A0C7D5B619}" dt="2023-08-09T16:53:42.897" v="3565" actId="20577"/>
        <pc:sldMkLst>
          <pc:docMk/>
          <pc:sldMk cId="4021805368" sldId="554"/>
        </pc:sldMkLst>
        <pc:spChg chg="mod">
          <ac:chgData name="Robert C Scanlon" userId="87c65fe5-daa8-4da7-88d7-94f711cfd484" providerId="ADAL" clId="{A1E1DA6D-DF89-4F4B-B5F6-C4A0C7D5B619}" dt="2023-08-09T13:48:49.553" v="60" actId="20577"/>
          <ac:spMkLst>
            <pc:docMk/>
            <pc:sldMk cId="4021805368" sldId="554"/>
            <ac:spMk id="3" creationId="{1D524D76-16E9-E24B-93EE-2004D6252CE6}"/>
          </ac:spMkLst>
        </pc:spChg>
        <pc:spChg chg="mod">
          <ac:chgData name="Robert C Scanlon" userId="87c65fe5-daa8-4da7-88d7-94f711cfd484" providerId="ADAL" clId="{A1E1DA6D-DF89-4F4B-B5F6-C4A0C7D5B619}" dt="2023-08-09T16:53:42.897" v="3565" actId="20577"/>
          <ac:spMkLst>
            <pc:docMk/>
            <pc:sldMk cId="4021805368" sldId="554"/>
            <ac:spMk id="5" creationId="{EEC14650-1795-1D49-A7D8-2B1E052DEE1A}"/>
          </ac:spMkLst>
        </pc:spChg>
        <pc:spChg chg="mod">
          <ac:chgData name="Robert C Scanlon" userId="87c65fe5-daa8-4da7-88d7-94f711cfd484" providerId="ADAL" clId="{A1E1DA6D-DF89-4F4B-B5F6-C4A0C7D5B619}" dt="2023-08-09T16:05:53.434" v="1276" actId="207"/>
          <ac:spMkLst>
            <pc:docMk/>
            <pc:sldMk cId="4021805368" sldId="554"/>
            <ac:spMk id="8" creationId="{48FEFF3A-93B4-45CF-0D21-DF2779AED5D5}"/>
          </ac:spMkLst>
        </pc:spChg>
      </pc:sldChg>
      <pc:sldChg chg="delSp modSp mod delAnim modAnim">
        <pc:chgData name="Robert C Scanlon" userId="87c65fe5-daa8-4da7-88d7-94f711cfd484" providerId="ADAL" clId="{A1E1DA6D-DF89-4F4B-B5F6-C4A0C7D5B619}" dt="2023-08-09T16:54:21.633" v="3576" actId="20577"/>
        <pc:sldMkLst>
          <pc:docMk/>
          <pc:sldMk cId="2666709789" sldId="557"/>
        </pc:sldMkLst>
        <pc:spChg chg="mod">
          <ac:chgData name="Robert C Scanlon" userId="87c65fe5-daa8-4da7-88d7-94f711cfd484" providerId="ADAL" clId="{A1E1DA6D-DF89-4F4B-B5F6-C4A0C7D5B619}" dt="2023-08-09T16:06:02.688" v="1278" actId="20577"/>
          <ac:spMkLst>
            <pc:docMk/>
            <pc:sldMk cId="2666709789" sldId="557"/>
            <ac:spMk id="3" creationId="{1D524D76-16E9-E24B-93EE-2004D6252CE6}"/>
          </ac:spMkLst>
        </pc:spChg>
        <pc:spChg chg="mod">
          <ac:chgData name="Robert C Scanlon" userId="87c65fe5-daa8-4da7-88d7-94f711cfd484" providerId="ADAL" clId="{A1E1DA6D-DF89-4F4B-B5F6-C4A0C7D5B619}" dt="2023-08-09T16:54:21.633" v="3576" actId="20577"/>
          <ac:spMkLst>
            <pc:docMk/>
            <pc:sldMk cId="2666709789" sldId="557"/>
            <ac:spMk id="7" creationId="{04FDEE15-D063-D7DB-5EF4-13047ED811EE}"/>
          </ac:spMkLst>
        </pc:spChg>
        <pc:picChg chg="del">
          <ac:chgData name="Robert C Scanlon" userId="87c65fe5-daa8-4da7-88d7-94f711cfd484" providerId="ADAL" clId="{A1E1DA6D-DF89-4F4B-B5F6-C4A0C7D5B619}" dt="2023-08-09T14:43:52.316" v="122" actId="478"/>
          <ac:picMkLst>
            <pc:docMk/>
            <pc:sldMk cId="2666709789" sldId="557"/>
            <ac:picMk id="8" creationId="{E45040B3-BA98-49EE-88AE-812B4873CCDB}"/>
          </ac:picMkLst>
        </pc:picChg>
      </pc:sldChg>
      <pc:sldChg chg="del">
        <pc:chgData name="Robert C Scanlon" userId="87c65fe5-daa8-4da7-88d7-94f711cfd484" providerId="ADAL" clId="{A1E1DA6D-DF89-4F4B-B5F6-C4A0C7D5B619}" dt="2023-08-09T16:37:57.704" v="2780" actId="2696"/>
        <pc:sldMkLst>
          <pc:docMk/>
          <pc:sldMk cId="2252337431" sldId="575"/>
        </pc:sldMkLst>
      </pc:sldChg>
      <pc:sldChg chg="del">
        <pc:chgData name="Robert C Scanlon" userId="87c65fe5-daa8-4da7-88d7-94f711cfd484" providerId="ADAL" clId="{A1E1DA6D-DF89-4F4B-B5F6-C4A0C7D5B619}" dt="2023-08-09T16:37:57.690" v="2779" actId="2696"/>
        <pc:sldMkLst>
          <pc:docMk/>
          <pc:sldMk cId="3350996700" sldId="587"/>
        </pc:sldMkLst>
      </pc:sldChg>
      <pc:sldChg chg="del">
        <pc:chgData name="Robert C Scanlon" userId="87c65fe5-daa8-4da7-88d7-94f711cfd484" providerId="ADAL" clId="{A1E1DA6D-DF89-4F4B-B5F6-C4A0C7D5B619}" dt="2023-08-09T16:37:57.688" v="2778" actId="2696"/>
        <pc:sldMkLst>
          <pc:docMk/>
          <pc:sldMk cId="478789489" sldId="597"/>
        </pc:sldMkLst>
      </pc:sldChg>
      <pc:sldChg chg="modSp mod">
        <pc:chgData name="Robert C Scanlon" userId="87c65fe5-daa8-4da7-88d7-94f711cfd484" providerId="ADAL" clId="{A1E1DA6D-DF89-4F4B-B5F6-C4A0C7D5B619}" dt="2023-08-09T16:57:23.754" v="3725" actId="20577"/>
        <pc:sldMkLst>
          <pc:docMk/>
          <pc:sldMk cId="4204798997" sldId="598"/>
        </pc:sldMkLst>
        <pc:spChg chg="mod">
          <ac:chgData name="Robert C Scanlon" userId="87c65fe5-daa8-4da7-88d7-94f711cfd484" providerId="ADAL" clId="{A1E1DA6D-DF89-4F4B-B5F6-C4A0C7D5B619}" dt="2023-08-09T16:57:23.754" v="3725" actId="20577"/>
          <ac:spMkLst>
            <pc:docMk/>
            <pc:sldMk cId="4204798997" sldId="598"/>
            <ac:spMk id="4" creationId="{06651D22-9509-BE22-6202-8EA67CFDAC6F}"/>
          </ac:spMkLst>
        </pc:spChg>
      </pc:sldChg>
      <pc:sldChg chg="del">
        <pc:chgData name="Robert C Scanlon" userId="87c65fe5-daa8-4da7-88d7-94f711cfd484" providerId="ADAL" clId="{A1E1DA6D-DF89-4F4B-B5F6-C4A0C7D5B619}" dt="2023-08-09T16:51:12.072" v="3550" actId="2696"/>
        <pc:sldMkLst>
          <pc:docMk/>
          <pc:sldMk cId="3181230257" sldId="599"/>
        </pc:sldMkLst>
      </pc:sldChg>
      <pc:sldChg chg="del">
        <pc:chgData name="Robert C Scanlon" userId="87c65fe5-daa8-4da7-88d7-94f711cfd484" providerId="ADAL" clId="{A1E1DA6D-DF89-4F4B-B5F6-C4A0C7D5B619}" dt="2023-08-09T16:51:12.072" v="3550" actId="2696"/>
        <pc:sldMkLst>
          <pc:docMk/>
          <pc:sldMk cId="2201829971" sldId="600"/>
        </pc:sldMkLst>
      </pc:sldChg>
      <pc:sldChg chg="del">
        <pc:chgData name="Robert C Scanlon" userId="87c65fe5-daa8-4da7-88d7-94f711cfd484" providerId="ADAL" clId="{A1E1DA6D-DF89-4F4B-B5F6-C4A0C7D5B619}" dt="2023-08-09T16:51:12.072" v="3550" actId="2696"/>
        <pc:sldMkLst>
          <pc:docMk/>
          <pc:sldMk cId="3702039063" sldId="601"/>
        </pc:sldMkLst>
      </pc:sldChg>
      <pc:sldChg chg="addSp delSp modSp add mod addAnim delAnim modAnim">
        <pc:chgData name="Robert C Scanlon" userId="87c65fe5-daa8-4da7-88d7-94f711cfd484" providerId="ADAL" clId="{A1E1DA6D-DF89-4F4B-B5F6-C4A0C7D5B619}" dt="2023-08-09T16:27:23.642" v="1727" actId="20577"/>
        <pc:sldMkLst>
          <pc:docMk/>
          <pc:sldMk cId="4054617594" sldId="602"/>
        </pc:sldMkLst>
        <pc:spChg chg="mod">
          <ac:chgData name="Robert C Scanlon" userId="87c65fe5-daa8-4da7-88d7-94f711cfd484" providerId="ADAL" clId="{A1E1DA6D-DF89-4F4B-B5F6-C4A0C7D5B619}" dt="2023-08-09T16:26:48.503" v="1693" actId="14100"/>
          <ac:spMkLst>
            <pc:docMk/>
            <pc:sldMk cId="4054617594" sldId="602"/>
            <ac:spMk id="3" creationId="{1D524D76-16E9-E24B-93EE-2004D6252CE6}"/>
          </ac:spMkLst>
        </pc:spChg>
        <pc:spChg chg="add del mod">
          <ac:chgData name="Robert C Scanlon" userId="87c65fe5-daa8-4da7-88d7-94f711cfd484" providerId="ADAL" clId="{A1E1DA6D-DF89-4F4B-B5F6-C4A0C7D5B619}" dt="2023-08-09T16:08:35.113" v="1392" actId="478"/>
          <ac:spMkLst>
            <pc:docMk/>
            <pc:sldMk cId="4054617594" sldId="602"/>
            <ac:spMk id="5" creationId="{03E9486D-7FF7-71BB-DB5F-FAC2AAEFACE6}"/>
          </ac:spMkLst>
        </pc:spChg>
        <pc:spChg chg="add del mod">
          <ac:chgData name="Robert C Scanlon" userId="87c65fe5-daa8-4da7-88d7-94f711cfd484" providerId="ADAL" clId="{A1E1DA6D-DF89-4F4B-B5F6-C4A0C7D5B619}" dt="2023-08-09T16:27:23.642" v="1727" actId="20577"/>
          <ac:spMkLst>
            <pc:docMk/>
            <pc:sldMk cId="4054617594" sldId="602"/>
            <ac:spMk id="7" creationId="{04FDEE15-D063-D7DB-5EF4-13047ED811EE}"/>
          </ac:spMkLst>
        </pc:spChg>
        <pc:spChg chg="add del">
          <ac:chgData name="Robert C Scanlon" userId="87c65fe5-daa8-4da7-88d7-94f711cfd484" providerId="ADAL" clId="{A1E1DA6D-DF89-4F4B-B5F6-C4A0C7D5B619}" dt="2023-08-09T16:23:22.552" v="1648" actId="11529"/>
          <ac:spMkLst>
            <pc:docMk/>
            <pc:sldMk cId="4054617594" sldId="602"/>
            <ac:spMk id="11" creationId="{C9A9CF68-4AE9-9AC1-2585-B3D3CED3CD03}"/>
          </ac:spMkLst>
        </pc:spChg>
        <pc:spChg chg="add mod">
          <ac:chgData name="Robert C Scanlon" userId="87c65fe5-daa8-4da7-88d7-94f711cfd484" providerId="ADAL" clId="{A1E1DA6D-DF89-4F4B-B5F6-C4A0C7D5B619}" dt="2023-08-09T16:24:37.528" v="1675" actId="1076"/>
          <ac:spMkLst>
            <pc:docMk/>
            <pc:sldMk cId="4054617594" sldId="602"/>
            <ac:spMk id="12" creationId="{74B03146-3372-9543-468B-ED4494162EBC}"/>
          </ac:spMkLst>
        </pc:spChg>
        <pc:spChg chg="add mod">
          <ac:chgData name="Robert C Scanlon" userId="87c65fe5-daa8-4da7-88d7-94f711cfd484" providerId="ADAL" clId="{A1E1DA6D-DF89-4F4B-B5F6-C4A0C7D5B619}" dt="2023-08-09T16:25:14.680" v="1685" actId="1076"/>
          <ac:spMkLst>
            <pc:docMk/>
            <pc:sldMk cId="4054617594" sldId="602"/>
            <ac:spMk id="13" creationId="{AE63E905-9E7C-D74C-5C93-997FD775EECE}"/>
          </ac:spMkLst>
        </pc:spChg>
        <pc:spChg chg="add mod">
          <ac:chgData name="Robert C Scanlon" userId="87c65fe5-daa8-4da7-88d7-94f711cfd484" providerId="ADAL" clId="{A1E1DA6D-DF89-4F4B-B5F6-C4A0C7D5B619}" dt="2023-08-09T16:24:47.465" v="1677" actId="13822"/>
          <ac:spMkLst>
            <pc:docMk/>
            <pc:sldMk cId="4054617594" sldId="602"/>
            <ac:spMk id="14" creationId="{CBE03C5F-F91B-DA83-408B-889B8CB2A31B}"/>
          </ac:spMkLst>
        </pc:spChg>
        <pc:picChg chg="add mod">
          <ac:chgData name="Robert C Scanlon" userId="87c65fe5-daa8-4da7-88d7-94f711cfd484" providerId="ADAL" clId="{A1E1DA6D-DF89-4F4B-B5F6-C4A0C7D5B619}" dt="2023-08-09T16:25:12.827" v="1684" actId="1076"/>
          <ac:picMkLst>
            <pc:docMk/>
            <pc:sldMk cId="4054617594" sldId="602"/>
            <ac:picMk id="8" creationId="{6D0F90EC-6B4B-5D68-EF93-1FFCF8C67D38}"/>
          </ac:picMkLst>
        </pc:picChg>
        <pc:picChg chg="add mod">
          <ac:chgData name="Robert C Scanlon" userId="87c65fe5-daa8-4da7-88d7-94f711cfd484" providerId="ADAL" clId="{A1E1DA6D-DF89-4F4B-B5F6-C4A0C7D5B619}" dt="2023-08-09T16:23:04.115" v="1646" actId="14100"/>
          <ac:picMkLst>
            <pc:docMk/>
            <pc:sldMk cId="4054617594" sldId="602"/>
            <ac:picMk id="10" creationId="{2FE7679D-BBB4-9B50-AD2C-94349BE142E5}"/>
          </ac:picMkLst>
        </pc:picChg>
      </pc:sldChg>
      <pc:sldChg chg="addSp modSp add mod ord modAnim">
        <pc:chgData name="Robert C Scanlon" userId="87c65fe5-daa8-4da7-88d7-94f711cfd484" providerId="ADAL" clId="{A1E1DA6D-DF89-4F4B-B5F6-C4A0C7D5B619}" dt="2023-08-09T16:56:08.870" v="3633" actId="20577"/>
        <pc:sldMkLst>
          <pc:docMk/>
          <pc:sldMk cId="1142398699" sldId="603"/>
        </pc:sldMkLst>
        <pc:spChg chg="mod">
          <ac:chgData name="Robert C Scanlon" userId="87c65fe5-daa8-4da7-88d7-94f711cfd484" providerId="ADAL" clId="{A1E1DA6D-DF89-4F4B-B5F6-C4A0C7D5B619}" dt="2023-08-09T16:56:08.870" v="3633" actId="20577"/>
          <ac:spMkLst>
            <pc:docMk/>
            <pc:sldMk cId="1142398699" sldId="603"/>
            <ac:spMk id="3" creationId="{1D524D76-16E9-E24B-93EE-2004D6252CE6}"/>
          </ac:spMkLst>
        </pc:spChg>
        <pc:spChg chg="mod">
          <ac:chgData name="Robert C Scanlon" userId="87c65fe5-daa8-4da7-88d7-94f711cfd484" providerId="ADAL" clId="{A1E1DA6D-DF89-4F4B-B5F6-C4A0C7D5B619}" dt="2023-08-09T16:55:33.555" v="3614" actId="20577"/>
          <ac:spMkLst>
            <pc:docMk/>
            <pc:sldMk cId="1142398699" sldId="603"/>
            <ac:spMk id="7" creationId="{04FDEE15-D063-D7DB-5EF4-13047ED811EE}"/>
          </ac:spMkLst>
        </pc:spChg>
        <pc:picChg chg="add mod">
          <ac:chgData name="Robert C Scanlon" userId="87c65fe5-daa8-4da7-88d7-94f711cfd484" providerId="ADAL" clId="{A1E1DA6D-DF89-4F4B-B5F6-C4A0C7D5B619}" dt="2023-08-09T16:34:51.055" v="2342" actId="1076"/>
          <ac:picMkLst>
            <pc:docMk/>
            <pc:sldMk cId="1142398699" sldId="603"/>
            <ac:picMk id="5" creationId="{C58EA3A0-CE03-826E-0E59-BD901117386B}"/>
          </ac:picMkLst>
        </pc:picChg>
      </pc:sldChg>
      <pc:sldChg chg="addSp delSp modSp add mod modAnim">
        <pc:chgData name="Robert C Scanlon" userId="87c65fe5-daa8-4da7-88d7-94f711cfd484" providerId="ADAL" clId="{A1E1DA6D-DF89-4F4B-B5F6-C4A0C7D5B619}" dt="2023-08-09T16:56:16.422" v="3639" actId="20577"/>
        <pc:sldMkLst>
          <pc:docMk/>
          <pc:sldMk cId="1830281673" sldId="604"/>
        </pc:sldMkLst>
        <pc:spChg chg="mod">
          <ac:chgData name="Robert C Scanlon" userId="87c65fe5-daa8-4da7-88d7-94f711cfd484" providerId="ADAL" clId="{A1E1DA6D-DF89-4F4B-B5F6-C4A0C7D5B619}" dt="2023-08-09T16:56:16.422" v="3639" actId="20577"/>
          <ac:spMkLst>
            <pc:docMk/>
            <pc:sldMk cId="1830281673" sldId="604"/>
            <ac:spMk id="3" creationId="{1D524D76-16E9-E24B-93EE-2004D6252CE6}"/>
          </ac:spMkLst>
        </pc:spChg>
        <pc:spChg chg="mod">
          <ac:chgData name="Robert C Scanlon" userId="87c65fe5-daa8-4da7-88d7-94f711cfd484" providerId="ADAL" clId="{A1E1DA6D-DF89-4F4B-B5F6-C4A0C7D5B619}" dt="2023-08-09T16:56:03.357" v="3627" actId="14100"/>
          <ac:spMkLst>
            <pc:docMk/>
            <pc:sldMk cId="1830281673" sldId="604"/>
            <ac:spMk id="7" creationId="{04FDEE15-D063-D7DB-5EF4-13047ED811EE}"/>
          </ac:spMkLst>
        </pc:spChg>
        <pc:picChg chg="del">
          <ac:chgData name="Robert C Scanlon" userId="87c65fe5-daa8-4da7-88d7-94f711cfd484" providerId="ADAL" clId="{A1E1DA6D-DF89-4F4B-B5F6-C4A0C7D5B619}" dt="2023-08-09T16:37:00.847" v="2773" actId="478"/>
          <ac:picMkLst>
            <pc:docMk/>
            <pc:sldMk cId="1830281673" sldId="604"/>
            <ac:picMk id="5" creationId="{C58EA3A0-CE03-826E-0E59-BD901117386B}"/>
          </ac:picMkLst>
        </pc:picChg>
        <pc:picChg chg="add mod">
          <ac:chgData name="Robert C Scanlon" userId="87c65fe5-daa8-4da7-88d7-94f711cfd484" providerId="ADAL" clId="{A1E1DA6D-DF89-4F4B-B5F6-C4A0C7D5B619}" dt="2023-08-09T16:37:50.733" v="2777" actId="1076"/>
          <ac:picMkLst>
            <pc:docMk/>
            <pc:sldMk cId="1830281673" sldId="604"/>
            <ac:picMk id="6" creationId="{D96642F2-1717-6A4D-EB1E-2B251B48C0B2}"/>
          </ac:picMkLst>
        </pc:picChg>
      </pc:sldChg>
    </pc:docChg>
  </pc:docChgLst>
  <pc:docChgLst>
    <pc:chgData name="Robert C Scanlon" userId="87c65fe5-daa8-4da7-88d7-94f711cfd484" providerId="ADAL" clId="{43376301-F4C7-C44F-B0BB-2E5568D7E544}"/>
    <pc:docChg chg="modSld">
      <pc:chgData name="Robert C Scanlon" userId="87c65fe5-daa8-4da7-88d7-94f711cfd484" providerId="ADAL" clId="{43376301-F4C7-C44F-B0BB-2E5568D7E544}" dt="2023-06-14T16:54:12.983" v="5" actId="20577"/>
      <pc:docMkLst>
        <pc:docMk/>
      </pc:docMkLst>
      <pc:sldChg chg="modSp mod">
        <pc:chgData name="Robert C Scanlon" userId="87c65fe5-daa8-4da7-88d7-94f711cfd484" providerId="ADAL" clId="{43376301-F4C7-C44F-B0BB-2E5568D7E544}" dt="2023-06-14T16:53:42.263" v="3" actId="20577"/>
        <pc:sldMkLst>
          <pc:docMk/>
          <pc:sldMk cId="171403637" sldId="367"/>
        </pc:sldMkLst>
        <pc:spChg chg="mod">
          <ac:chgData name="Robert C Scanlon" userId="87c65fe5-daa8-4da7-88d7-94f711cfd484" providerId="ADAL" clId="{43376301-F4C7-C44F-B0BB-2E5568D7E544}" dt="2023-06-14T16:53:42.263" v="3" actId="20577"/>
          <ac:spMkLst>
            <pc:docMk/>
            <pc:sldMk cId="171403637" sldId="367"/>
            <ac:spMk id="11" creationId="{F9B77AE9-225F-48B2-BA99-84435A6064AD}"/>
          </ac:spMkLst>
        </pc:spChg>
      </pc:sldChg>
      <pc:sldChg chg="modSp mod">
        <pc:chgData name="Robert C Scanlon" userId="87c65fe5-daa8-4da7-88d7-94f711cfd484" providerId="ADAL" clId="{43376301-F4C7-C44F-B0BB-2E5568D7E544}" dt="2023-06-14T16:54:12.983" v="5" actId="20577"/>
        <pc:sldMkLst>
          <pc:docMk/>
          <pc:sldMk cId="4204798997" sldId="598"/>
        </pc:sldMkLst>
        <pc:spChg chg="mod">
          <ac:chgData name="Robert C Scanlon" userId="87c65fe5-daa8-4da7-88d7-94f711cfd484" providerId="ADAL" clId="{43376301-F4C7-C44F-B0BB-2E5568D7E544}" dt="2023-06-14T16:54:12.983" v="5" actId="20577"/>
          <ac:spMkLst>
            <pc:docMk/>
            <pc:sldMk cId="4204798997" sldId="598"/>
            <ac:spMk id="4" creationId="{06651D22-9509-BE22-6202-8EA67CFDAC6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AEF415-CC96-481F-AF02-343436EC4DCD}"/>
              </a:ext>
            </a:extLst>
          </p:cNvPr>
          <p:cNvSpPr>
            <a:spLocks noGrp="1"/>
          </p:cNvSpPr>
          <p:nvPr>
            <p:ph type="hdr" sz="quarter"/>
          </p:nvPr>
        </p:nvSpPr>
        <p:spPr>
          <a:xfrm>
            <a:off x="1" y="1"/>
            <a:ext cx="3044719" cy="467231"/>
          </a:xfrm>
          <a:prstGeom prst="rect">
            <a:avLst/>
          </a:prstGeom>
        </p:spPr>
        <p:txBody>
          <a:bodyPr vert="horz" lIns="93349" tIns="46674" rIns="93349" bIns="46674" rtlCol="0"/>
          <a:lstStyle>
            <a:lvl1pPr algn="l">
              <a:defRPr sz="1200"/>
            </a:lvl1pPr>
          </a:lstStyle>
          <a:p>
            <a:endParaRPr lang="en-US"/>
          </a:p>
        </p:txBody>
      </p:sp>
      <p:sp>
        <p:nvSpPr>
          <p:cNvPr id="3" name="Date Placeholder 2">
            <a:extLst>
              <a:ext uri="{FF2B5EF4-FFF2-40B4-BE49-F238E27FC236}">
                <a16:creationId xmlns:a16="http://schemas.microsoft.com/office/drawing/2014/main" id="{967A33BD-6DD4-4635-9B3A-55BCA14E8CBD}"/>
              </a:ext>
            </a:extLst>
          </p:cNvPr>
          <p:cNvSpPr>
            <a:spLocks noGrp="1"/>
          </p:cNvSpPr>
          <p:nvPr>
            <p:ph type="dt" sz="quarter" idx="1"/>
          </p:nvPr>
        </p:nvSpPr>
        <p:spPr>
          <a:xfrm>
            <a:off x="3979931" y="1"/>
            <a:ext cx="3044719" cy="467231"/>
          </a:xfrm>
          <a:prstGeom prst="rect">
            <a:avLst/>
          </a:prstGeom>
        </p:spPr>
        <p:txBody>
          <a:bodyPr vert="horz" lIns="93349" tIns="46674" rIns="93349" bIns="46674" rtlCol="0"/>
          <a:lstStyle>
            <a:lvl1pPr algn="r">
              <a:defRPr sz="1200"/>
            </a:lvl1pPr>
          </a:lstStyle>
          <a:p>
            <a:fld id="{B4318C28-50FE-4D62-AB0A-E3BC1C655C14}" type="datetimeFigureOut">
              <a:rPr lang="en-US" smtClean="0"/>
              <a:t>12/28/23</a:t>
            </a:fld>
            <a:endParaRPr lang="en-US"/>
          </a:p>
        </p:txBody>
      </p:sp>
      <p:sp>
        <p:nvSpPr>
          <p:cNvPr id="4" name="Footer Placeholder 3">
            <a:extLst>
              <a:ext uri="{FF2B5EF4-FFF2-40B4-BE49-F238E27FC236}">
                <a16:creationId xmlns:a16="http://schemas.microsoft.com/office/drawing/2014/main" id="{0B9CDB8D-B608-4B09-98BF-876D0895A56E}"/>
              </a:ext>
            </a:extLst>
          </p:cNvPr>
          <p:cNvSpPr>
            <a:spLocks noGrp="1"/>
          </p:cNvSpPr>
          <p:nvPr>
            <p:ph type="ftr" sz="quarter" idx="2"/>
          </p:nvPr>
        </p:nvSpPr>
        <p:spPr>
          <a:xfrm>
            <a:off x="1" y="8845046"/>
            <a:ext cx="3044719" cy="467230"/>
          </a:xfrm>
          <a:prstGeom prst="rect">
            <a:avLst/>
          </a:prstGeom>
        </p:spPr>
        <p:txBody>
          <a:bodyPr vert="horz" lIns="93349" tIns="46674" rIns="93349" bIns="46674"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587649F-3600-4D7E-8702-CB263F501632}"/>
              </a:ext>
            </a:extLst>
          </p:cNvPr>
          <p:cNvSpPr>
            <a:spLocks noGrp="1"/>
          </p:cNvSpPr>
          <p:nvPr>
            <p:ph type="sldNum" sz="quarter" idx="3"/>
          </p:nvPr>
        </p:nvSpPr>
        <p:spPr>
          <a:xfrm>
            <a:off x="3979931" y="8845046"/>
            <a:ext cx="3044719" cy="467230"/>
          </a:xfrm>
          <a:prstGeom prst="rect">
            <a:avLst/>
          </a:prstGeom>
        </p:spPr>
        <p:txBody>
          <a:bodyPr vert="horz" lIns="93349" tIns="46674" rIns="93349" bIns="46674" rtlCol="0" anchor="b"/>
          <a:lstStyle>
            <a:lvl1pPr algn="r">
              <a:defRPr sz="1200"/>
            </a:lvl1pPr>
          </a:lstStyle>
          <a:p>
            <a:fld id="{08C3F2C0-A606-4576-83F1-E826B87E75CD}" type="slidenum">
              <a:rPr lang="en-US" smtClean="0"/>
              <a:t>‹#›</a:t>
            </a:fld>
            <a:endParaRPr lang="en-US"/>
          </a:p>
        </p:txBody>
      </p:sp>
    </p:spTree>
    <p:extLst>
      <p:ext uri="{BB962C8B-B14F-4D97-AF65-F5344CB8AC3E}">
        <p14:creationId xmlns:p14="http://schemas.microsoft.com/office/powerpoint/2010/main" val="206087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4719" cy="467231"/>
          </a:xfrm>
          <a:prstGeom prst="rect">
            <a:avLst/>
          </a:prstGeom>
        </p:spPr>
        <p:txBody>
          <a:bodyPr vert="horz" lIns="93349" tIns="46674" rIns="93349" bIns="46674" rtlCol="0"/>
          <a:lstStyle>
            <a:lvl1pPr algn="l">
              <a:defRPr sz="1200"/>
            </a:lvl1pPr>
          </a:lstStyle>
          <a:p>
            <a:endParaRPr lang="en-US"/>
          </a:p>
        </p:txBody>
      </p:sp>
      <p:sp>
        <p:nvSpPr>
          <p:cNvPr id="3" name="Date Placeholder 2"/>
          <p:cNvSpPr>
            <a:spLocks noGrp="1"/>
          </p:cNvSpPr>
          <p:nvPr>
            <p:ph type="dt" idx="1"/>
          </p:nvPr>
        </p:nvSpPr>
        <p:spPr>
          <a:xfrm>
            <a:off x="3979931" y="1"/>
            <a:ext cx="3044719" cy="467231"/>
          </a:xfrm>
          <a:prstGeom prst="rect">
            <a:avLst/>
          </a:prstGeom>
        </p:spPr>
        <p:txBody>
          <a:bodyPr vert="horz" lIns="93349" tIns="46674" rIns="93349" bIns="46674" rtlCol="0"/>
          <a:lstStyle>
            <a:lvl1pPr algn="r">
              <a:defRPr sz="1200"/>
            </a:lvl1pPr>
          </a:lstStyle>
          <a:p>
            <a:fld id="{EC3C951D-F095-0545-ACFB-1197D733EACA}" type="datetimeFigureOut">
              <a:rPr lang="en-US" smtClean="0"/>
              <a:t>12/28/23</a:t>
            </a:fld>
            <a:endParaRPr lang="en-US"/>
          </a:p>
        </p:txBody>
      </p:sp>
      <p:sp>
        <p:nvSpPr>
          <p:cNvPr id="4" name="Slide Image Placeholder 3"/>
          <p:cNvSpPr>
            <a:spLocks noGrp="1" noRot="1" noChangeAspect="1"/>
          </p:cNvSpPr>
          <p:nvPr>
            <p:ph type="sldImg" idx="2"/>
          </p:nvPr>
        </p:nvSpPr>
        <p:spPr>
          <a:xfrm>
            <a:off x="719138" y="1163638"/>
            <a:ext cx="5588000" cy="3143250"/>
          </a:xfrm>
          <a:prstGeom prst="rect">
            <a:avLst/>
          </a:prstGeom>
          <a:noFill/>
          <a:ln w="12700">
            <a:solidFill>
              <a:prstClr val="black"/>
            </a:solidFill>
          </a:ln>
        </p:spPr>
        <p:txBody>
          <a:bodyPr vert="horz" lIns="93349" tIns="46674" rIns="93349" bIns="46674" rtlCol="0" anchor="ctr"/>
          <a:lstStyle/>
          <a:p>
            <a:endParaRPr lang="en-US"/>
          </a:p>
        </p:txBody>
      </p:sp>
      <p:sp>
        <p:nvSpPr>
          <p:cNvPr id="5" name="Notes Placeholder 4"/>
          <p:cNvSpPr>
            <a:spLocks noGrp="1"/>
          </p:cNvSpPr>
          <p:nvPr>
            <p:ph type="body" sz="quarter" idx="3"/>
          </p:nvPr>
        </p:nvSpPr>
        <p:spPr>
          <a:xfrm>
            <a:off x="702628" y="4481532"/>
            <a:ext cx="5621020" cy="3666708"/>
          </a:xfrm>
          <a:prstGeom prst="rect">
            <a:avLst/>
          </a:prstGeom>
        </p:spPr>
        <p:txBody>
          <a:bodyPr vert="horz" lIns="93349" tIns="46674" rIns="93349" bIns="4667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5046"/>
            <a:ext cx="3044719" cy="467230"/>
          </a:xfrm>
          <a:prstGeom prst="rect">
            <a:avLst/>
          </a:prstGeom>
        </p:spPr>
        <p:txBody>
          <a:bodyPr vert="horz" lIns="93349" tIns="46674" rIns="93349" bIns="46674" rtlCol="0" anchor="b"/>
          <a:lstStyle>
            <a:lvl1pPr algn="l">
              <a:defRPr sz="1200"/>
            </a:lvl1pPr>
          </a:lstStyle>
          <a:p>
            <a:endParaRPr lang="en-US"/>
          </a:p>
        </p:txBody>
      </p:sp>
      <p:sp>
        <p:nvSpPr>
          <p:cNvPr id="7" name="Slide Number Placeholder 6"/>
          <p:cNvSpPr>
            <a:spLocks noGrp="1"/>
          </p:cNvSpPr>
          <p:nvPr>
            <p:ph type="sldNum" sz="quarter" idx="5"/>
          </p:nvPr>
        </p:nvSpPr>
        <p:spPr>
          <a:xfrm>
            <a:off x="3979931" y="8845046"/>
            <a:ext cx="3044719" cy="467230"/>
          </a:xfrm>
          <a:prstGeom prst="rect">
            <a:avLst/>
          </a:prstGeom>
        </p:spPr>
        <p:txBody>
          <a:bodyPr vert="horz" lIns="93349" tIns="46674" rIns="93349" bIns="46674" rtlCol="0" anchor="b"/>
          <a:lstStyle>
            <a:lvl1pPr algn="r">
              <a:defRPr sz="1200"/>
            </a:lvl1pPr>
          </a:lstStyle>
          <a:p>
            <a:fld id="{363DA6FE-9131-A440-8654-6B8559CB7F0A}" type="slidenum">
              <a:rPr lang="en-US" smtClean="0"/>
              <a:t>‹#›</a:t>
            </a:fld>
            <a:endParaRPr lang="en-US"/>
          </a:p>
        </p:txBody>
      </p:sp>
    </p:spTree>
    <p:extLst>
      <p:ext uri="{BB962C8B-B14F-4D97-AF65-F5344CB8AC3E}">
        <p14:creationId xmlns:p14="http://schemas.microsoft.com/office/powerpoint/2010/main" val="176196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3DA6FE-9131-A440-8654-6B8559CB7F0A}" type="slidenum">
              <a:rPr lang="en-US" smtClean="0"/>
              <a:t>1</a:t>
            </a:fld>
            <a:endParaRPr lang="en-US"/>
          </a:p>
        </p:txBody>
      </p:sp>
    </p:spTree>
    <p:extLst>
      <p:ext uri="{BB962C8B-B14F-4D97-AF65-F5344CB8AC3E}">
        <p14:creationId xmlns:p14="http://schemas.microsoft.com/office/powerpoint/2010/main" val="3111502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11</a:t>
            </a:fld>
            <a:endParaRPr lang="en-US"/>
          </a:p>
        </p:txBody>
      </p:sp>
    </p:spTree>
    <p:extLst>
      <p:ext uri="{BB962C8B-B14F-4D97-AF65-F5344CB8AC3E}">
        <p14:creationId xmlns:p14="http://schemas.microsoft.com/office/powerpoint/2010/main" val="392257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play Name delete when done">
    <p:bg>
      <p:bgPr>
        <a:solidFill>
          <a:srgbClr val="005B9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825702-2AB8-4622-9253-2D45F7040E36}"/>
              </a:ext>
            </a:extLst>
          </p:cNvPr>
          <p:cNvSpPr txBox="1"/>
          <p:nvPr userDrawn="1"/>
        </p:nvSpPr>
        <p:spPr>
          <a:xfrm>
            <a:off x="2856972" y="2148579"/>
            <a:ext cx="6478055" cy="2308324"/>
          </a:xfrm>
          <a:prstGeom prst="rect">
            <a:avLst/>
          </a:prstGeom>
          <a:ln>
            <a:noFill/>
          </a:ln>
        </p:spPr>
        <p:txBody>
          <a:bodyPr vert="horz" wrap="none" lIns="91440" tIns="45720" rIns="91440" bIns="45720" rtlCol="0">
            <a:spAutoFit/>
          </a:bodyPr>
          <a:lstStyle/>
          <a:p>
            <a:pPr algn="ctr"/>
            <a:r>
              <a:rPr lang="en-US" sz="4800" b="1">
                <a:latin typeface="Arial" panose="020B0604020202020204" pitchFamily="34" charset="0"/>
                <a:cs typeface="Arial" panose="020B0604020202020204" pitchFamily="34" charset="0"/>
              </a:rPr>
              <a:t>MITRE POWERPOINT</a:t>
            </a:r>
          </a:p>
          <a:p>
            <a:pPr algn="ctr"/>
            <a:r>
              <a:rPr lang="en-US" sz="4800" b="1">
                <a:latin typeface="Arial" panose="020B0604020202020204" pitchFamily="34" charset="0"/>
                <a:cs typeface="Arial" panose="020B0604020202020204" pitchFamily="34" charset="0"/>
              </a:rPr>
              <a:t>TEMPLATE </a:t>
            </a:r>
            <a:br>
              <a:rPr lang="en-US" sz="4800" b="1">
                <a:latin typeface="Arial" panose="020B0604020202020204" pitchFamily="34" charset="0"/>
                <a:cs typeface="Arial" panose="020B0604020202020204" pitchFamily="34" charset="0"/>
              </a:rPr>
            </a:br>
            <a:r>
              <a:rPr lang="en-US" sz="4800" b="1">
                <a:latin typeface="Arial" panose="020B0604020202020204" pitchFamily="34" charset="0"/>
                <a:cs typeface="Arial" panose="020B0604020202020204" pitchFamily="34" charset="0"/>
              </a:rPr>
              <a:t>16x9 </a:t>
            </a:r>
          </a:p>
        </p:txBody>
      </p:sp>
      <p:sp>
        <p:nvSpPr>
          <p:cNvPr id="5" name="Footer Placeholder 4">
            <a:extLst>
              <a:ext uri="{FF2B5EF4-FFF2-40B4-BE49-F238E27FC236}">
                <a16:creationId xmlns:a16="http://schemas.microsoft.com/office/drawing/2014/main" id="{61B52840-C05C-4D4B-B80B-23BD595DD4ED}"/>
              </a:ext>
            </a:extLst>
          </p:cNvPr>
          <p:cNvSpPr txBox="1">
            <a:spLocks/>
          </p:cNvSpPr>
          <p:nvPr userDrawn="1"/>
        </p:nvSpPr>
        <p:spPr>
          <a:xfrm>
            <a:off x="8708613" y="5435532"/>
            <a:ext cx="3073883" cy="644181"/>
          </a:xfrm>
          <a:prstGeom prst="rect">
            <a:avLst/>
          </a:prstGeom>
          <a:ln w="12700">
            <a:solidFill>
              <a:schemeClr val="tx1"/>
            </a:solidFill>
          </a:ln>
        </p:spPr>
        <p:txBody>
          <a:bodyPr vert="horz" lIns="0" tIns="45720" rIns="0" bIns="45720" rtlCol="0" anchor="ctr"/>
          <a:lstStyle>
            <a:defPPr>
              <a:defRPr lang="en-US"/>
            </a:defPPr>
            <a:lvl1pPr algn="r">
              <a:defRPr sz="800" cap="all" baseline="0">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solidFill>
                  <a:schemeClr val="tx1"/>
                </a:solidFill>
              </a:rPr>
              <a:t>DELETE FROM DECK WHEN DONE. DO NOT PRINT.</a:t>
            </a:r>
          </a:p>
        </p:txBody>
      </p:sp>
    </p:spTree>
    <p:extLst>
      <p:ext uri="{BB962C8B-B14F-4D97-AF65-F5344CB8AC3E}">
        <p14:creationId xmlns:p14="http://schemas.microsoft.com/office/powerpoint/2010/main" val="1749458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_content">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0793"/>
            <a:ext cx="11277600" cy="693337"/>
          </a:xfrm>
        </p:spPr>
        <p:txBody>
          <a:bodyPr/>
          <a:lstStyle>
            <a:lvl1pPr>
              <a:defRPr sz="3200">
                <a:solidFill>
                  <a:schemeClr val="tx1"/>
                </a:solidFill>
              </a:defRPr>
            </a:lvl1pPr>
          </a:lstStyle>
          <a:p>
            <a:r>
              <a:rPr lang="en-US"/>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209964"/>
            <a:ext cx="11277600" cy="5038436"/>
          </a:xfrm>
        </p:spPr>
        <p:txBody>
          <a:bodyPr/>
          <a:lstStyle>
            <a:lvl1pPr>
              <a:defRPr/>
            </a:lvl1pPr>
          </a:lstStyle>
          <a:p>
            <a:pPr lvl="0"/>
            <a:r>
              <a:rPr lang="en-US"/>
              <a:t>Click to add content</a:t>
            </a:r>
          </a:p>
        </p:txBody>
      </p:sp>
      <p:pic>
        <p:nvPicPr>
          <p:cNvPr id="6" name="Picture 5">
            <a:extLst>
              <a:ext uri="{FF2B5EF4-FFF2-40B4-BE49-F238E27FC236}">
                <a16:creationId xmlns:a16="http://schemas.microsoft.com/office/drawing/2014/main" id="{9434B183-E242-4BEB-A0C8-856BF8515D5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729997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5" name="Text Placeholder 4"/>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pPr lvl="0"/>
            <a:r>
              <a:rPr lang="en-US" err="1"/>
              <a:t>Subheadline</a:t>
            </a:r>
            <a:endParaRPr lang="en-US"/>
          </a:p>
        </p:txBody>
      </p:sp>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94103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umn Layout_NoSub_Navy">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a:t>Click to edit master text styles</a:t>
            </a:r>
          </a:p>
          <a:p>
            <a:pPr lvl="1"/>
            <a:r>
              <a:rPr lang="en-US"/>
              <a:t>Second level</a:t>
            </a:r>
          </a:p>
          <a:p>
            <a:pPr lvl="2"/>
            <a:r>
              <a:rPr lang="en-US"/>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395405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7729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3" name="Title 12"/>
          <p:cNvSpPr>
            <a:spLocks noGrp="1"/>
          </p:cNvSpPr>
          <p:nvPr>
            <p:ph type="title" hasCustomPrompt="1"/>
          </p:nvPr>
        </p:nvSpPr>
        <p:spPr>
          <a:xfrm>
            <a:off x="457200" y="381000"/>
            <a:ext cx="11277600" cy="693337"/>
          </a:xfrm>
        </p:spPr>
        <p:txBody>
          <a:bodyPr/>
          <a:lstStyle>
            <a:lvl1pPr algn="ctr">
              <a:defRPr sz="3200">
                <a:solidFill>
                  <a:schemeClr val="tx1"/>
                </a:solidFill>
              </a:defRPr>
            </a:lvl1pPr>
          </a:lstStyle>
          <a:p>
            <a:r>
              <a:rPr lang="en-US"/>
              <a:t>Slide Title, Arial 32 pt.</a:t>
            </a:r>
          </a:p>
        </p:txBody>
      </p:sp>
      <p:sp>
        <p:nvSpPr>
          <p:cNvPr id="9" name="Text Placeholder 2"/>
          <p:cNvSpPr>
            <a:spLocks noGrp="1"/>
          </p:cNvSpPr>
          <p:nvPr>
            <p:ph type="body" idx="12" hasCustomPrompt="1"/>
          </p:nvPr>
        </p:nvSpPr>
        <p:spPr>
          <a:xfrm>
            <a:off x="4291482"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7" name="Text Placeholder 2"/>
          <p:cNvSpPr>
            <a:spLocks noGrp="1"/>
          </p:cNvSpPr>
          <p:nvPr>
            <p:ph type="body" idx="14" hasCustomPrompt="1"/>
          </p:nvPr>
        </p:nvSpPr>
        <p:spPr>
          <a:xfrm>
            <a:off x="810566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2" name="Slide Number Placeholder 1"/>
          <p:cNvSpPr>
            <a:spLocks noGrp="1"/>
          </p:cNvSpPr>
          <p:nvPr>
            <p:ph type="sldNum" sz="quarter" idx="16"/>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20" name="Text Placeholder 19">
            <a:extLst>
              <a:ext uri="{FF2B5EF4-FFF2-40B4-BE49-F238E27FC236}">
                <a16:creationId xmlns:a16="http://schemas.microsoft.com/office/drawing/2014/main" id="{96CCB086-36EF-4F8A-8FB2-EC29098B9753}"/>
              </a:ext>
            </a:extLst>
          </p:cNvPr>
          <p:cNvSpPr>
            <a:spLocks noGrp="1"/>
          </p:cNvSpPr>
          <p:nvPr>
            <p:ph type="body" sz="quarter" idx="21" hasCustomPrompt="1"/>
          </p:nvPr>
        </p:nvSpPr>
        <p:spPr>
          <a:xfrm>
            <a:off x="477838" y="2005357"/>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21" name="Text Placeholder 19">
            <a:extLst>
              <a:ext uri="{FF2B5EF4-FFF2-40B4-BE49-F238E27FC236}">
                <a16:creationId xmlns:a16="http://schemas.microsoft.com/office/drawing/2014/main" id="{1378EDB8-0740-4899-9053-3E5A2591CF5A}"/>
              </a:ext>
            </a:extLst>
          </p:cNvPr>
          <p:cNvSpPr>
            <a:spLocks noGrp="1"/>
          </p:cNvSpPr>
          <p:nvPr>
            <p:ph type="body" sz="quarter" idx="22" hasCustomPrompt="1"/>
          </p:nvPr>
        </p:nvSpPr>
        <p:spPr>
          <a:xfrm>
            <a:off x="8115300" y="2004733"/>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22" name="Text Placeholder 19">
            <a:extLst>
              <a:ext uri="{FF2B5EF4-FFF2-40B4-BE49-F238E27FC236}">
                <a16:creationId xmlns:a16="http://schemas.microsoft.com/office/drawing/2014/main" id="{E0DBD197-6D2F-4C08-9281-235DD012C3AE}"/>
              </a:ext>
            </a:extLst>
          </p:cNvPr>
          <p:cNvSpPr>
            <a:spLocks noGrp="1"/>
          </p:cNvSpPr>
          <p:nvPr>
            <p:ph type="body" sz="quarter" idx="23" hasCustomPrompt="1"/>
          </p:nvPr>
        </p:nvSpPr>
        <p:spPr>
          <a:xfrm>
            <a:off x="4286250" y="2015140"/>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pic>
        <p:nvPicPr>
          <p:cNvPr id="12" name="Picture 11">
            <a:extLst>
              <a:ext uri="{FF2B5EF4-FFF2-40B4-BE49-F238E27FC236}">
                <a16:creationId xmlns:a16="http://schemas.microsoft.com/office/drawing/2014/main" id="{5E38DE22-45AE-4C21-8B18-7AE528A43EB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121318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irlce Images_Navy">
    <p:spTree>
      <p:nvGrpSpPr>
        <p:cNvPr id="1" name=""/>
        <p:cNvGrpSpPr/>
        <p:nvPr/>
      </p:nvGrpSpPr>
      <p:grpSpPr>
        <a:xfrm>
          <a:off x="0" y="0"/>
          <a:ext cx="0" cy="0"/>
          <a:chOff x="0" y="0"/>
          <a:chExt cx="0" cy="0"/>
        </a:xfrm>
      </p:grpSpPr>
      <p:sp>
        <p:nvSpPr>
          <p:cNvPr id="6" name="Picture Placeholder 5"/>
          <p:cNvSpPr>
            <a:spLocks noGrp="1"/>
          </p:cNvSpPr>
          <p:nvPr>
            <p:ph type="pic" sz="quarter" idx="16" hasCustomPrompt="1"/>
          </p:nvPr>
        </p:nvSpPr>
        <p:spPr>
          <a:xfrm>
            <a:off x="103822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4" name="Picture Placeholder 5"/>
          <p:cNvSpPr>
            <a:spLocks noGrp="1"/>
          </p:cNvSpPr>
          <p:nvPr>
            <p:ph type="pic" sz="quarter" idx="17" hasCustomPrompt="1"/>
          </p:nvPr>
        </p:nvSpPr>
        <p:spPr>
          <a:xfrm>
            <a:off x="3905250"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5" name="Picture Placeholder 5"/>
          <p:cNvSpPr>
            <a:spLocks noGrp="1"/>
          </p:cNvSpPr>
          <p:nvPr>
            <p:ph type="pic" sz="quarter" idx="18" hasCustomPrompt="1"/>
          </p:nvPr>
        </p:nvSpPr>
        <p:spPr>
          <a:xfrm>
            <a:off x="67722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6" name="Picture Placeholder 5"/>
          <p:cNvSpPr>
            <a:spLocks noGrp="1"/>
          </p:cNvSpPr>
          <p:nvPr>
            <p:ph type="pic" sz="quarter" idx="19" hasCustomPrompt="1"/>
          </p:nvPr>
        </p:nvSpPr>
        <p:spPr>
          <a:xfrm>
            <a:off x="96297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7" name="Text Placeholder 2"/>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3" name="Text Placeholder 2"/>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5" name="Text Placeholder 2"/>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7" name="Text Placeholder 2"/>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9" name="Title 28"/>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20" name="Text Placeholder 3">
            <a:extLst>
              <a:ext uri="{FF2B5EF4-FFF2-40B4-BE49-F238E27FC236}">
                <a16:creationId xmlns:a16="http://schemas.microsoft.com/office/drawing/2014/main" id="{A72CD6B6-9C07-420E-9231-F63233160BD1}"/>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21" name="Text Placeholder 3">
            <a:extLst>
              <a:ext uri="{FF2B5EF4-FFF2-40B4-BE49-F238E27FC236}">
                <a16:creationId xmlns:a16="http://schemas.microsoft.com/office/drawing/2014/main" id="{D8F24A27-0605-44A5-AC6D-02C755F07B8A}"/>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22" name="Text Placeholder 3">
            <a:extLst>
              <a:ext uri="{FF2B5EF4-FFF2-40B4-BE49-F238E27FC236}">
                <a16:creationId xmlns:a16="http://schemas.microsoft.com/office/drawing/2014/main" id="{1ADA441C-C4BE-4EAB-8819-5C78BDC65DA4}"/>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30" name="Text Placeholder 3">
            <a:extLst>
              <a:ext uri="{FF2B5EF4-FFF2-40B4-BE49-F238E27FC236}">
                <a16:creationId xmlns:a16="http://schemas.microsoft.com/office/drawing/2014/main" id="{E708554F-2173-4A8D-B673-E68B1415F335}"/>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9" name="Picture 18">
            <a:extLst>
              <a:ext uri="{FF2B5EF4-FFF2-40B4-BE49-F238E27FC236}">
                <a16:creationId xmlns:a16="http://schemas.microsoft.com/office/drawing/2014/main" id="{8760724D-7DC9-41A3-B4D7-9EFE4E7F65AF}"/>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11843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ith Text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lIns="91440" rIns="91440" anchor="ctr">
            <a:noAutofit/>
          </a:bodyPr>
          <a:lstStyle>
            <a:lvl1pPr>
              <a:defRPr sz="3200" baseline="0">
                <a:solidFill>
                  <a:schemeClr val="tx1"/>
                </a:solidFill>
              </a:defRPr>
            </a:lvl1pPr>
          </a:lstStyle>
          <a:p>
            <a:r>
              <a:rPr lang="en-US"/>
              <a:t>Slide Title, Arial 36 pt.</a:t>
            </a:r>
          </a:p>
        </p:txBody>
      </p:sp>
      <p:sp>
        <p:nvSpPr>
          <p:cNvPr id="10" name="Text Placeholder 9"/>
          <p:cNvSpPr>
            <a:spLocks noGrp="1"/>
          </p:cNvSpPr>
          <p:nvPr>
            <p:ph type="body" sz="quarter" idx="25" hasCustomPrompt="1"/>
          </p:nvPr>
        </p:nvSpPr>
        <p:spPr>
          <a:xfrm>
            <a:off x="457200" y="1747764"/>
            <a:ext cx="5524500" cy="1178180"/>
          </a:xfrm>
          <a:prstGeom prst="rect">
            <a:avLst/>
          </a:prstGeom>
        </p:spPr>
        <p:txBody>
          <a:bodyPr anchor="ctr">
            <a:noAutofit/>
          </a:bodyPr>
          <a:lstStyle>
            <a:lvl1pPr>
              <a:defRPr b="0">
                <a:solidFill>
                  <a:schemeClr val="tx2"/>
                </a:solidFill>
              </a:defRPr>
            </a:lvl1pPr>
            <a:lvl2pPr>
              <a:lnSpc>
                <a:spcPct val="100000"/>
              </a:lnSpc>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9"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accent3"/>
                </a:solidFill>
              </a:defRPr>
            </a:lvl1pPr>
          </a:lstStyle>
          <a:p>
            <a:pPr lvl="0"/>
            <a:r>
              <a:rPr lang="en-US"/>
              <a:t>Slide Subtitle, Arial 24 pt.</a:t>
            </a:r>
          </a:p>
        </p:txBody>
      </p:sp>
      <p:sp>
        <p:nvSpPr>
          <p:cNvPr id="4" name="Content Placeholder 3"/>
          <p:cNvSpPr>
            <a:spLocks noGrp="1"/>
          </p:cNvSpPr>
          <p:nvPr>
            <p:ph sz="quarter" idx="33" hasCustomPrompt="1"/>
          </p:nvPr>
        </p:nvSpPr>
        <p:spPr>
          <a:xfrm>
            <a:off x="457200" y="3079286"/>
            <a:ext cx="5522976" cy="3169114"/>
          </a:xfrm>
          <a:prstGeom prst="rect">
            <a:avLst/>
          </a:prstGeom>
        </p:spPr>
        <p:txBody>
          <a:bodyPr>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097280" indent="-292608">
              <a:lnSpc>
                <a:spcPct val="100000"/>
              </a:lnSpc>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4"/>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5" name="Text Placeholder 4">
            <a:extLst>
              <a:ext uri="{FF2B5EF4-FFF2-40B4-BE49-F238E27FC236}">
                <a16:creationId xmlns:a16="http://schemas.microsoft.com/office/drawing/2014/main" id="{64276B16-28A0-4B86-897C-30382FC3EBB6}"/>
              </a:ext>
            </a:extLst>
          </p:cNvPr>
          <p:cNvSpPr>
            <a:spLocks noGrp="1"/>
          </p:cNvSpPr>
          <p:nvPr>
            <p:ph type="body" sz="quarter" idx="35" hasCustomPrompt="1"/>
          </p:nvPr>
        </p:nvSpPr>
        <p:spPr>
          <a:xfrm>
            <a:off x="6934200" y="1942092"/>
            <a:ext cx="4818450" cy="923330"/>
          </a:xfrm>
        </p:spPr>
        <p:txBody>
          <a:bodyPr>
            <a:spAutoFit/>
          </a:bodyPr>
          <a:lstStyle>
            <a:lvl1pPr>
              <a:defRPr sz="2800" cap="none" baseline="0"/>
            </a:lvl1pPr>
            <a:lvl2pPr marL="295275" indent="-285750">
              <a:buClr>
                <a:schemeClr val="accent3"/>
              </a:buClr>
              <a:buSzPct val="110000"/>
              <a:buFont typeface="Arial" panose="020B0604020202020204" pitchFamily="34" charset="0"/>
              <a:buChar char="‒"/>
              <a:defRPr sz="1600" cap="none" baseline="0">
                <a:solidFill>
                  <a:schemeClr val="accent3"/>
                </a:solidFill>
              </a:defRPr>
            </a:lvl2pPr>
            <a:lvl3pPr marL="0" indent="0">
              <a:buNone/>
              <a:defRPr/>
            </a:lvl3pPr>
          </a:lstStyle>
          <a:p>
            <a:pPr lvl="0"/>
            <a:r>
              <a:rPr lang="en-US"/>
              <a:t>“Click to edit text”</a:t>
            </a:r>
          </a:p>
          <a:p>
            <a:pPr lvl="1"/>
            <a:r>
              <a:rPr lang="en-US"/>
              <a:t>To have source text, hit the bullet indent button</a:t>
            </a:r>
          </a:p>
        </p:txBody>
      </p:sp>
      <p:pic>
        <p:nvPicPr>
          <p:cNvPr id="11" name="Picture 10">
            <a:extLst>
              <a:ext uri="{FF2B5EF4-FFF2-40B4-BE49-F238E27FC236}">
                <a16:creationId xmlns:a16="http://schemas.microsoft.com/office/drawing/2014/main" id="{092558DF-6B9E-4F30-9907-341ECFEE0592}"/>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03016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Quotes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198" y="381000"/>
            <a:ext cx="10287000" cy="693337"/>
          </a:xfrm>
        </p:spPr>
        <p:txBody>
          <a:bodyPr anchor="ctr">
            <a:noAutofit/>
          </a:bodyPr>
          <a:lstStyle>
            <a:lvl1pPr>
              <a:lnSpc>
                <a:spcPct val="100000"/>
              </a:lnSpc>
              <a:defRPr lang="en-US" sz="3200" b="1" i="0" kern="1200" cap="none" baseline="0" dirty="0">
                <a:solidFill>
                  <a:schemeClr val="tx1"/>
                </a:solidFill>
                <a:latin typeface="+mn-lt"/>
                <a:ea typeface="Arial Narrow" charset="0"/>
                <a:cs typeface="Arial Narrow" charset="0"/>
              </a:defRPr>
            </a:lvl1pPr>
          </a:lstStyle>
          <a:p>
            <a:r>
              <a:rPr lang="en-US"/>
              <a:t>Slide Title, Arial 32 pt.</a:t>
            </a:r>
          </a:p>
        </p:txBody>
      </p:sp>
      <p:sp>
        <p:nvSpPr>
          <p:cNvPr id="9" name="Text Placeholder 9"/>
          <p:cNvSpPr>
            <a:spLocks noGrp="1"/>
          </p:cNvSpPr>
          <p:nvPr>
            <p:ph type="body" sz="quarter" idx="28" hasCustomPrompt="1"/>
          </p:nvPr>
        </p:nvSpPr>
        <p:spPr>
          <a:xfrm>
            <a:off x="457199" y="1243584"/>
            <a:ext cx="10286999" cy="491372"/>
          </a:xfrm>
          <a:prstGeom prst="rect">
            <a:avLst/>
          </a:prstGeom>
        </p:spPr>
        <p:txBody>
          <a:bodyPr anchor="ctr">
            <a:noAutofit/>
          </a:bodyPr>
          <a:lstStyle>
            <a:lvl1pPr>
              <a:defRPr b="1" cap="none" baseline="0">
                <a:solidFill>
                  <a:schemeClr val="accent3"/>
                </a:solidFill>
              </a:defRPr>
            </a:lvl1pPr>
          </a:lstStyle>
          <a:p>
            <a:pPr lvl="0"/>
            <a:r>
              <a:rPr lang="en-US"/>
              <a:t>Slide Subtitle, Arial 24 pt.</a:t>
            </a:r>
          </a:p>
        </p:txBody>
      </p:sp>
      <p:sp>
        <p:nvSpPr>
          <p:cNvPr id="2" name="Slide Number Placeholder 1"/>
          <p:cNvSpPr>
            <a:spLocks noGrp="1"/>
          </p:cNvSpPr>
          <p:nvPr>
            <p:ph type="sldNum" sz="quarter" idx="35"/>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3" name="Text Placeholder 12">
            <a:extLst>
              <a:ext uri="{FF2B5EF4-FFF2-40B4-BE49-F238E27FC236}">
                <a16:creationId xmlns:a16="http://schemas.microsoft.com/office/drawing/2014/main" id="{455541CB-C5CF-406B-A04F-B92D0DF858F7}"/>
              </a:ext>
            </a:extLst>
          </p:cNvPr>
          <p:cNvSpPr>
            <a:spLocks noGrp="1"/>
          </p:cNvSpPr>
          <p:nvPr>
            <p:ph type="body" sz="quarter" idx="38" hasCustomPrompt="1"/>
          </p:nvPr>
        </p:nvSpPr>
        <p:spPr>
          <a:xfrm>
            <a:off x="457200" y="1950142"/>
            <a:ext cx="5524500" cy="4298258"/>
          </a:xfrm>
        </p:spPr>
        <p:txBody>
          <a:bodyPr/>
          <a:lstStyle>
            <a:lvl1pPr>
              <a:buFontTx/>
              <a:buNone/>
              <a:defRPr cap="none" baseline="0"/>
            </a:lvl1pPr>
            <a:lvl2pPr marL="352425" indent="-342900">
              <a:buClr>
                <a:schemeClr val="accent3"/>
              </a:buClr>
              <a:buFont typeface="Arial" panose="020B0604020202020204" pitchFamily="34" charset="0"/>
              <a:buChar char="‒"/>
              <a:defRPr sz="1600" cap="none" baseline="0">
                <a:solidFill>
                  <a:schemeClr val="accent3"/>
                </a:solidFill>
              </a:defRPr>
            </a:lvl2pPr>
            <a:lvl3pPr marL="0" indent="0">
              <a:buFontTx/>
              <a:buNone/>
              <a:defRPr/>
            </a:lvl3pPr>
            <a:lvl4pPr marL="346075" indent="0">
              <a:buFontTx/>
              <a:buNone/>
              <a:defRPr/>
            </a:lvl4pPr>
            <a:lvl5pPr marL="1203325" indent="0">
              <a:buFontTx/>
              <a:buNone/>
              <a:defRPr/>
            </a:lvl5pPr>
          </a:lstStyle>
          <a:p>
            <a:pPr lvl="0"/>
            <a:r>
              <a:rPr lang="en-US"/>
              <a:t>“Click to edit textbox text”</a:t>
            </a:r>
          </a:p>
          <a:p>
            <a:pPr lvl="1"/>
            <a:r>
              <a:rPr lang="en-US"/>
              <a:t>Source</a:t>
            </a:r>
          </a:p>
        </p:txBody>
      </p:sp>
      <p:pic>
        <p:nvPicPr>
          <p:cNvPr id="10" name="Picture 9">
            <a:extLst>
              <a:ext uri="{FF2B5EF4-FFF2-40B4-BE49-F238E27FC236}">
                <a16:creationId xmlns:a16="http://schemas.microsoft.com/office/drawing/2014/main" id="{154F11A7-B65F-415E-B94A-A94E3E683519}"/>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19599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Sub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lnSpc>
                <a:spcPct val="100000"/>
              </a:lnSpc>
              <a:defRPr sz="3200" baseline="0">
                <a:solidFill>
                  <a:schemeClr val="tx1"/>
                </a:solidFill>
              </a:defRPr>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7" name="Picture 6">
            <a:extLst>
              <a:ext uri="{FF2B5EF4-FFF2-40B4-BE49-F238E27FC236}">
                <a16:creationId xmlns:a16="http://schemas.microsoft.com/office/drawing/2014/main" id="{F77DB5DA-42BB-4CA2-904F-B5CFF726EB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6624103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baseline="0">
                <a:solidFill>
                  <a:schemeClr val="tx1"/>
                </a:solidFill>
              </a:defRPr>
            </a:lvl1pPr>
          </a:lstStyle>
          <a:p>
            <a:r>
              <a:rPr lang="en-US"/>
              <a:t>Slide Title, Arial 32 pt.</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90FC7C9F-14F4-4ECF-8292-C4068523692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68994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4" name="Picture 3">
            <a:extLst>
              <a:ext uri="{FF2B5EF4-FFF2-40B4-BE49-F238E27FC236}">
                <a16:creationId xmlns:a16="http://schemas.microsoft.com/office/drawing/2014/main" id="{79F3A80F-4B09-474F-AC6A-0B559CF8FE7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034696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425A4-6157-4D15-BE18-F6681CAEFEAF}"/>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chemeClr val="tx1"/>
                </a:solidFill>
              </a:defRPr>
            </a:lvl1pPr>
          </a:lstStyle>
          <a:p>
            <a:pPr lvl="0"/>
            <a:r>
              <a:rPr lang="en-US"/>
              <a:t>Presenter Name</a:t>
            </a:r>
          </a:p>
        </p:txBody>
      </p:sp>
      <p:sp>
        <p:nvSpPr>
          <p:cNvPr id="7" name="Text Placeholder 29">
            <a:extLst>
              <a:ext uri="{FF2B5EF4-FFF2-40B4-BE49-F238E27FC236}">
                <a16:creationId xmlns:a16="http://schemas.microsoft.com/office/drawing/2014/main" id="{E1491870-16CB-40BB-9E5B-333D9C542729}"/>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Presentation Option Only</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A4BC0FF5-A126-46DF-881C-1891EF77FC69}"/>
              </a:ext>
            </a:extLst>
          </p:cNvPr>
          <p:cNvPicPr>
            <a:picLocks noChangeAspect="1"/>
          </p:cNvPicPr>
          <p:nvPr userDrawn="1"/>
        </p:nvPicPr>
        <p:blipFill>
          <a:blip r:embed="rId4"/>
          <a:srcRect/>
          <a:stretch/>
        </p:blipFill>
        <p:spPr>
          <a:xfrm>
            <a:off x="7315200" y="5716007"/>
            <a:ext cx="4174376" cy="414204"/>
          </a:xfrm>
          <a:prstGeom prst="rect">
            <a:avLst/>
          </a:prstGeom>
        </p:spPr>
      </p:pic>
      <p:sp>
        <p:nvSpPr>
          <p:cNvPr id="8" name="Footer Placeholder 8">
            <a:extLst>
              <a:ext uri="{FF2B5EF4-FFF2-40B4-BE49-F238E27FC236}">
                <a16:creationId xmlns:a16="http://schemas.microsoft.com/office/drawing/2014/main" id="{F04DE967-185D-40A6-8C0D-9C8B22C07067}"/>
              </a:ext>
            </a:extLst>
          </p:cNvPr>
          <p:cNvSpPr txBox="1">
            <a:spLocks/>
          </p:cNvSpPr>
          <p:nvPr userDrawn="1"/>
        </p:nvSpPr>
        <p:spPr>
          <a:xfrm>
            <a:off x="2509000" y="6548607"/>
            <a:ext cx="7423150"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2023 THE MITRE CORPORATION. All rights reserved. Approved for Public Release; Distribution Unlimited. Case Number 18-2559</a:t>
            </a:r>
          </a:p>
        </p:txBody>
      </p:sp>
      <p:sp>
        <p:nvSpPr>
          <p:cNvPr id="4" name="Slide Number Placeholder 3">
            <a:extLst>
              <a:ext uri="{FF2B5EF4-FFF2-40B4-BE49-F238E27FC236}">
                <a16:creationId xmlns:a16="http://schemas.microsoft.com/office/drawing/2014/main" id="{93045483-2A20-AE41-AAC7-9F078E21BBB0}"/>
              </a:ext>
            </a:extLst>
          </p:cNvPr>
          <p:cNvSpPr>
            <a:spLocks noGrp="1"/>
          </p:cNvSpPr>
          <p:nvPr>
            <p:ph type="sldNum" sz="quarter" idx="20"/>
          </p:nvPr>
        </p:nvSpPr>
        <p:spPr/>
        <p:txBody>
          <a:bodyPr/>
          <a:lstStyle/>
          <a:p>
            <a:fld id="{2F2F552B-1952-B44E-8CAB-5705F0ACD2E2}" type="slidenum">
              <a:rPr lang="uk-UA" smtClean="0"/>
              <a:pPr/>
              <a:t>‹#›</a:t>
            </a:fld>
            <a:endParaRPr lang="uk-UA"/>
          </a:p>
        </p:txBody>
      </p:sp>
    </p:spTree>
    <p:extLst>
      <p:ext uri="{BB962C8B-B14F-4D97-AF65-F5344CB8AC3E}">
        <p14:creationId xmlns:p14="http://schemas.microsoft.com/office/powerpoint/2010/main" val="3613637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tx2">
              <a:lumMod val="95000"/>
            </a:schemeClr>
          </a:solidFill>
        </p:spPr>
        <p:txBody>
          <a:bodyPr/>
          <a:lstStyle>
            <a:lvl1pPr algn="ctr">
              <a:defRPr sz="1400" b="0" cap="none">
                <a:solidFill>
                  <a:srgbClr val="0B2338"/>
                </a:solidFill>
              </a:defRPr>
            </a:lvl1pPr>
          </a:lstStyle>
          <a:p>
            <a:r>
              <a:rPr lang="en-US"/>
              <a:t>Drag video to placeholder or click on icon to place video from file. </a:t>
            </a:r>
          </a:p>
        </p:txBody>
      </p:sp>
      <p:sp>
        <p:nvSpPr>
          <p:cNvPr id="8" name="Title 7"/>
          <p:cNvSpPr>
            <a:spLocks noGrp="1"/>
          </p:cNvSpPr>
          <p:nvPr>
            <p:ph type="title" hasCustomPrompt="1"/>
          </p:nvPr>
        </p:nvSpPr>
        <p:spPr>
          <a:xfrm>
            <a:off x="457200" y="381000"/>
            <a:ext cx="11277600" cy="693337"/>
          </a:xfrm>
        </p:spPr>
        <p:txBody>
          <a:bodyPr anchor="ctr">
            <a:noAutofit/>
          </a:bodyP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a:p>
        </p:txBody>
      </p:sp>
      <p:pic>
        <p:nvPicPr>
          <p:cNvPr id="10" name="Picture 9">
            <a:extLst>
              <a:ext uri="{FF2B5EF4-FFF2-40B4-BE49-F238E27FC236}">
                <a16:creationId xmlns:a16="http://schemas.microsoft.com/office/drawing/2014/main" id="{3D29D446-8F95-48AE-89AE-FBA09C8C3FC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393208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ne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84048"/>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7" name="Picture 6">
            <a:extLst>
              <a:ext uri="{FF2B5EF4-FFF2-40B4-BE49-F238E27FC236}">
                <a16:creationId xmlns:a16="http://schemas.microsoft.com/office/drawing/2014/main" id="{1C691912-0D51-4625-BCF6-2DC607E7F31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661859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e Chart With Tex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t"/>
          <a:lstStyle>
            <a:lvl1pPr algn="ctr">
              <a:defRPr sz="3200"/>
            </a:lvl1pPr>
          </a:lstStyle>
          <a:p>
            <a:r>
              <a:rPr lang="en-US"/>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Ut</a:t>
            </a:r>
            <a:r>
              <a:rPr lang="en-US"/>
              <a: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311CD7E1-2D1F-45CC-8991-0AFB4CE00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797082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e Chart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B26110B8-B9E5-4246-B47F-CD94B48C5BC1}"/>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884766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ar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34440"/>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02581A30-CC92-4726-A92B-33943355A5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5276984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umn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39801"/>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29121966-19EA-4D11-9FC9-0C873119044C}"/>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1430611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meline Vertical_Short">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p:nvPr userDrawn="1"/>
        </p:nvCxnSpPr>
        <p:spPr>
          <a:xfrm flipH="1">
            <a:off x="8492902" y="1469403"/>
            <a:ext cx="15740" cy="466344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30" name="Text Placeholder 14">
            <a:extLst>
              <a:ext uri="{FF2B5EF4-FFF2-40B4-BE49-F238E27FC236}">
                <a16:creationId xmlns:a16="http://schemas.microsoft.com/office/drawing/2014/main" id="{EFCD65FE-8E21-4D83-BA34-36B16ADDC6AD}"/>
              </a:ext>
            </a:extLst>
          </p:cNvPr>
          <p:cNvSpPr>
            <a:spLocks noGrp="1"/>
          </p:cNvSpPr>
          <p:nvPr>
            <p:ph type="body" sz="quarter" idx="12" hasCustomPrompt="1"/>
          </p:nvPr>
        </p:nvSpPr>
        <p:spPr>
          <a:xfrm>
            <a:off x="465111" y="1950142"/>
            <a:ext cx="5190417" cy="4264311"/>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EAF4907B-AB42-4085-A733-84543E3891E5}"/>
              </a:ext>
            </a:extLst>
          </p:cNvPr>
          <p:cNvPicPr>
            <a:picLocks/>
          </p:cNvPicPr>
          <p:nvPr userDrawn="1"/>
        </p:nvPicPr>
        <p:blipFill>
          <a:blip r:embed="rId2"/>
          <a:stretch>
            <a:fillRect/>
          </a:stretch>
        </p:blipFill>
        <p:spPr>
          <a:xfrm>
            <a:off x="460374" y="6518444"/>
            <a:ext cx="557700" cy="154923"/>
          </a:xfrm>
          <a:prstGeom prst="rect">
            <a:avLst/>
          </a:prstGeom>
        </p:spPr>
      </p:pic>
      <p:sp>
        <p:nvSpPr>
          <p:cNvPr id="31" name="Oval 30">
            <a:extLst>
              <a:ext uri="{FF2B5EF4-FFF2-40B4-BE49-F238E27FC236}">
                <a16:creationId xmlns:a16="http://schemas.microsoft.com/office/drawing/2014/main" id="{45221AF0-44E5-435A-A5F3-80703E0176B8}"/>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D3DE4E3-7AB4-4F9F-A21F-5ABD1FBFD442}"/>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65ACCE7-B0BD-4653-8D2D-FAC99EC5ABC7}"/>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00ABA0F-68A8-439D-9E59-6E822802F7B9}"/>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05648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Vertical_Extended 1">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a:cxnSpLocks/>
          </p:cNvCxnSpPr>
          <p:nvPr userDrawn="1"/>
        </p:nvCxnSpPr>
        <p:spPr>
          <a:xfrm flipH="1">
            <a:off x="8497870" y="1469403"/>
            <a:ext cx="18642" cy="5523193"/>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2011</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2010</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2014</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2015</a:t>
            </a:r>
          </a:p>
        </p:txBody>
      </p:sp>
      <p:sp>
        <p:nvSpPr>
          <p:cNvPr id="30" name="Text Placeholder 11">
            <a:extLst>
              <a:ext uri="{FF2B5EF4-FFF2-40B4-BE49-F238E27FC236}">
                <a16:creationId xmlns:a16="http://schemas.microsoft.com/office/drawing/2014/main" id="{3B489350-C810-F747-8618-803CE32AB658}"/>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31" name="Content Placeholder 12">
            <a:extLst>
              <a:ext uri="{FF2B5EF4-FFF2-40B4-BE49-F238E27FC236}">
                <a16:creationId xmlns:a16="http://schemas.microsoft.com/office/drawing/2014/main" id="{FFF08DC9-5516-C943-85E4-AF95CAA8B3CA}"/>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C6163C09-67F3-46C5-86D7-A7A826259F2B}"/>
              </a:ext>
            </a:extLst>
          </p:cNvPr>
          <p:cNvSpPr>
            <a:spLocks noGrp="1"/>
          </p:cNvSpPr>
          <p:nvPr>
            <p:ph type="body" sz="quarter" idx="12" hasCustomPrompt="1"/>
          </p:nvPr>
        </p:nvSpPr>
        <p:spPr>
          <a:xfrm>
            <a:off x="465111" y="1947672"/>
            <a:ext cx="5190417" cy="4300728"/>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06614CE4-CA70-4BC9-9A09-C7D82F305081}"/>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F3D3AA6-F496-48FD-B37C-CFD89D97114D}"/>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021F34B-1160-4557-9863-AE5D2033D5DD}"/>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2785919-2DE5-4BD9-8676-3E37BEF19754}"/>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E9DA351-B5CC-4C16-B498-9DA5317EC3DB}"/>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365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line Vertical_Extended 2">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65111" y="389583"/>
            <a:ext cx="7620000" cy="585216"/>
          </a:xfrm>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602224" cy="350838"/>
          </a:xfrm>
          <a:prstGeom prst="rect">
            <a:avLst/>
          </a:prstGeom>
        </p:spPr>
        <p:txBody>
          <a:bodyPr anchor="ctr">
            <a:noAutofit/>
          </a:bodyPr>
          <a:lstStyle>
            <a:lvl1pPr>
              <a:defRPr b="1" baseline="0">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a:cxnSpLocks/>
          </p:cNvCxnSpPr>
          <p:nvPr userDrawn="1"/>
        </p:nvCxnSpPr>
        <p:spPr>
          <a:xfrm flipH="1">
            <a:off x="8500772" y="0"/>
            <a:ext cx="18288" cy="5998247"/>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29" name="Text Placeholder 11">
            <a:extLst>
              <a:ext uri="{FF2B5EF4-FFF2-40B4-BE49-F238E27FC236}">
                <a16:creationId xmlns:a16="http://schemas.microsoft.com/office/drawing/2014/main" id="{B1CC5B96-EADC-144C-B345-5D69DE7E13BC}"/>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30" name="Content Placeholder 12">
            <a:extLst>
              <a:ext uri="{FF2B5EF4-FFF2-40B4-BE49-F238E27FC236}">
                <a16:creationId xmlns:a16="http://schemas.microsoft.com/office/drawing/2014/main" id="{36F3249E-7F49-2146-8A31-74BE6B6932AB}"/>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9A045578-08BA-467F-A528-43EAFE62D5B6}"/>
              </a:ext>
            </a:extLst>
          </p:cNvPr>
          <p:cNvSpPr>
            <a:spLocks noGrp="1"/>
          </p:cNvSpPr>
          <p:nvPr>
            <p:ph type="body" sz="quarter" idx="12" hasCustomPrompt="1"/>
          </p:nvPr>
        </p:nvSpPr>
        <p:spPr>
          <a:xfrm>
            <a:off x="456019" y="1947672"/>
            <a:ext cx="5190417" cy="4300728"/>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8CE55179-E9D2-43F4-AFF0-971EB8B01535}"/>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5880C37-78FE-4CF8-A2D1-9F2096A9AD86}"/>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19981EC-B700-40AA-9BBB-FC70A2A99716}"/>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56CBAE5-196B-4DE0-83DB-84C7B9E8C8AE}"/>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29236D2-34B2-470A-A875-2D451B66B602}"/>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55770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Horizontal">
    <p:spTree>
      <p:nvGrpSpPr>
        <p:cNvPr id="1" name=""/>
        <p:cNvGrpSpPr/>
        <p:nvPr/>
      </p:nvGrpSpPr>
      <p:grpSpPr>
        <a:xfrm>
          <a:off x="0" y="0"/>
          <a:ext cx="0" cy="0"/>
          <a:chOff x="0" y="0"/>
          <a:chExt cx="0" cy="0"/>
        </a:xfrm>
      </p:grpSpPr>
      <p:cxnSp>
        <p:nvCxnSpPr>
          <p:cNvPr id="24" name="Straight Connector 23"/>
          <p:cNvCxnSpPr/>
          <p:nvPr userDrawn="1"/>
        </p:nvCxnSpPr>
        <p:spPr>
          <a:xfrm>
            <a:off x="-51955" y="3319397"/>
            <a:ext cx="12297875"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 </a:t>
            </a:r>
            <a:r>
              <a:rPr lang="en-US" err="1"/>
              <a:t>commodo</a:t>
            </a:r>
            <a:r>
              <a:rPr lang="en-US"/>
              <a:t> </a:t>
            </a:r>
            <a:r>
              <a:rPr lang="en-US" err="1"/>
              <a:t>luctus</a:t>
            </a:r>
            <a:r>
              <a:rPr lang="en-US"/>
              <a:t>, nisi </a:t>
            </a:r>
            <a:r>
              <a:rPr lang="en-US" err="1"/>
              <a:t>erat</a:t>
            </a:r>
            <a:r>
              <a:rPr lang="en-US"/>
              <a:t>.</a:t>
            </a:r>
          </a:p>
        </p:txBody>
      </p:sp>
      <p:sp>
        <p:nvSpPr>
          <p:cNvPr id="11" name="Content Placeholder 12"/>
          <p:cNvSpPr>
            <a:spLocks noGrp="1"/>
          </p:cNvSpPr>
          <p:nvPr>
            <p:ph sz="quarter" idx="21"/>
          </p:nvPr>
        </p:nvSpPr>
        <p:spPr>
          <a:xfrm>
            <a:off x="4855492" y="1173805"/>
            <a:ext cx="9144" cy="2149690"/>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tx2">
              <a:lumMod val="95000"/>
            </a:schemeClr>
          </a:solidFill>
        </p:spPr>
        <p:txBody>
          <a:bodyPr tIns="91440" anchor="t">
            <a:normAutofit/>
          </a:bodyPr>
          <a:lstStyle>
            <a:lvl1pPr marL="0" indent="0" algn="ctr">
              <a:buFont typeface="Arial" charset="0"/>
              <a:buNone/>
              <a:defRPr sz="1000" b="0" i="0" cap="none">
                <a:solidFill>
                  <a:srgbClr val="0B2338"/>
                </a:solidFill>
                <a:latin typeface="Arial Regular" charset="0"/>
                <a:ea typeface="Arial Regular" charset="0"/>
                <a:cs typeface="Arial Regular" charset="0"/>
              </a:defRPr>
            </a:lvl1pPr>
          </a:lstStyle>
          <a:p>
            <a:r>
              <a:rPr lang="en-US"/>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pic>
        <p:nvPicPr>
          <p:cNvPr id="26" name="Picture 25">
            <a:extLst>
              <a:ext uri="{FF2B5EF4-FFF2-40B4-BE49-F238E27FC236}">
                <a16:creationId xmlns:a16="http://schemas.microsoft.com/office/drawing/2014/main" id="{B081D806-57EA-4AF1-804A-82512300C1B8}"/>
              </a:ext>
            </a:extLst>
          </p:cNvPr>
          <p:cNvPicPr>
            <a:picLocks/>
          </p:cNvPicPr>
          <p:nvPr userDrawn="1"/>
        </p:nvPicPr>
        <p:blipFill>
          <a:blip r:embed="rId2"/>
          <a:stretch>
            <a:fillRect/>
          </a:stretch>
        </p:blipFill>
        <p:spPr>
          <a:xfrm>
            <a:off x="460374" y="6518444"/>
            <a:ext cx="557700" cy="154923"/>
          </a:xfrm>
          <a:prstGeom prst="rect">
            <a:avLst/>
          </a:prstGeom>
        </p:spPr>
      </p:pic>
      <p:sp>
        <p:nvSpPr>
          <p:cNvPr id="29" name="Text Placeholder 20">
            <a:extLst>
              <a:ext uri="{FF2B5EF4-FFF2-40B4-BE49-F238E27FC236}">
                <a16:creationId xmlns:a16="http://schemas.microsoft.com/office/drawing/2014/main" id="{184C264F-0E9F-491A-B9F1-689D83291E1F}"/>
              </a:ext>
            </a:extLst>
          </p:cNvPr>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a:t>
            </a:r>
          </a:p>
        </p:txBody>
      </p:sp>
      <p:sp>
        <p:nvSpPr>
          <p:cNvPr id="30" name="Oval 29">
            <a:extLst>
              <a:ext uri="{FF2B5EF4-FFF2-40B4-BE49-F238E27FC236}">
                <a16:creationId xmlns:a16="http://schemas.microsoft.com/office/drawing/2014/main" id="{C6D05E11-516A-48DD-915D-750404B133B4}"/>
              </a:ext>
            </a:extLst>
          </p:cNvPr>
          <p:cNvSpPr/>
          <p:nvPr userDrawn="1"/>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7184C83-DCBA-4EA4-865C-08BB84947FEB}"/>
              </a:ext>
            </a:extLst>
          </p:cNvPr>
          <p:cNvSpPr/>
          <p:nvPr userDrawn="1"/>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D07D54D-1928-453C-A10F-D11DAE69D5F4}"/>
              </a:ext>
            </a:extLst>
          </p:cNvPr>
          <p:cNvSpPr/>
          <p:nvPr userDrawn="1"/>
        </p:nvSpPr>
        <p:spPr>
          <a:xfrm>
            <a:off x="2747520" y="3323495"/>
            <a:ext cx="9144" cy="28008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42A626-EA4A-412E-BA23-217FD25FF006}"/>
              </a:ext>
            </a:extLst>
          </p:cNvPr>
          <p:cNvSpPr/>
          <p:nvPr userDrawn="1"/>
        </p:nvSpPr>
        <p:spPr>
          <a:xfrm>
            <a:off x="805702" y="298586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4DB29EC-A6A1-4B64-ABB7-A5081788F7FD}"/>
              </a:ext>
            </a:extLst>
          </p:cNvPr>
          <p:cNvSpPr/>
          <p:nvPr userDrawn="1"/>
        </p:nvSpPr>
        <p:spPr>
          <a:xfrm>
            <a:off x="8771202" y="3295436"/>
            <a:ext cx="9144" cy="6400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20">
            <a:extLst>
              <a:ext uri="{FF2B5EF4-FFF2-40B4-BE49-F238E27FC236}">
                <a16:creationId xmlns:a16="http://schemas.microsoft.com/office/drawing/2014/main" id="{305A4E1B-C39C-40EC-B1B1-0EA162CF6134}"/>
              </a:ext>
            </a:extLst>
          </p:cNvPr>
          <p:cNvSpPr>
            <a:spLocks noGrp="1"/>
          </p:cNvSpPr>
          <p:nvPr>
            <p:ph type="body" sz="quarter" idx="46" hasCustomPrompt="1"/>
          </p:nvPr>
        </p:nvSpPr>
        <p:spPr>
          <a:xfrm>
            <a:off x="5242318" y="3233347"/>
            <a:ext cx="148090" cy="150176"/>
          </a:xfrm>
          <a:prstGeom prst="ellipse">
            <a:avLst/>
          </a:prstGeom>
          <a:solidFill>
            <a:schemeClr val="tx1"/>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es</a:t>
            </a:r>
          </a:p>
        </p:txBody>
      </p:sp>
      <p:sp>
        <p:nvSpPr>
          <p:cNvPr id="36" name="Text Placeholder 20">
            <a:extLst>
              <a:ext uri="{FF2B5EF4-FFF2-40B4-BE49-F238E27FC236}">
                <a16:creationId xmlns:a16="http://schemas.microsoft.com/office/drawing/2014/main" id="{389C5EC8-26B5-4663-B314-DAAC656E7357}"/>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a:t>
            </a:r>
          </a:p>
        </p:txBody>
      </p:sp>
      <p:sp>
        <p:nvSpPr>
          <p:cNvPr id="37" name="Rectangle 36">
            <a:extLst>
              <a:ext uri="{FF2B5EF4-FFF2-40B4-BE49-F238E27FC236}">
                <a16:creationId xmlns:a16="http://schemas.microsoft.com/office/drawing/2014/main" id="{A6E3CE03-3EFE-4EAA-9C4F-718840AEC4F4}"/>
              </a:ext>
            </a:extLst>
          </p:cNvPr>
          <p:cNvSpPr/>
          <p:nvPr userDrawn="1"/>
        </p:nvSpPr>
        <p:spPr>
          <a:xfrm>
            <a:off x="6865399" y="305893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405CF11-6079-4A46-9F66-36F69F7B6F4E}"/>
              </a:ext>
            </a:extLst>
          </p:cNvPr>
          <p:cNvSpPr/>
          <p:nvPr userDrawn="1"/>
        </p:nvSpPr>
        <p:spPr>
          <a:xfrm>
            <a:off x="4846984" y="1045413"/>
            <a:ext cx="9144" cy="21945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C22A85A3-DEB6-42BA-A2FF-9B8761594B09}"/>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a:t>
            </a:r>
          </a:p>
        </p:txBody>
      </p:sp>
      <p:sp>
        <p:nvSpPr>
          <p:cNvPr id="40" name="Rectangle 39">
            <a:extLst>
              <a:ext uri="{FF2B5EF4-FFF2-40B4-BE49-F238E27FC236}">
                <a16:creationId xmlns:a16="http://schemas.microsoft.com/office/drawing/2014/main" id="{A09A23BD-AEBB-4BB6-A3F7-B35D4EECB94E}"/>
              </a:ext>
            </a:extLst>
          </p:cNvPr>
          <p:cNvSpPr/>
          <p:nvPr userDrawn="1"/>
        </p:nvSpPr>
        <p:spPr>
          <a:xfrm>
            <a:off x="5309023" y="3394815"/>
            <a:ext cx="9144" cy="1097280"/>
          </a:xfrm>
          <a:prstGeom prst="rect">
            <a:avLst/>
          </a:prstGeom>
          <a:solidFill>
            <a:srgbClr val="D4D3D4"/>
          </a:solidFill>
          <a:ln>
            <a:solidFill>
              <a:srgbClr val="D4D3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769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_Insert_Photo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E17AC25-F717-4983-94F5-E8A87163D49C}"/>
              </a:ext>
            </a:extLst>
          </p:cNvPr>
          <p:cNvSpPr>
            <a:spLocks noGrp="1"/>
          </p:cNvSpPr>
          <p:nvPr>
            <p:ph type="pic" sz="quarter" idx="20" hasCustomPrompt="1"/>
          </p:nvPr>
        </p:nvSpPr>
        <p:spPr>
          <a:xfrm>
            <a:off x="0" y="0"/>
            <a:ext cx="12192000" cy="6858000"/>
          </a:xfrm>
        </p:spPr>
        <p:txBody>
          <a:bodyPr/>
          <a:lstStyle>
            <a:lvl1pPr marL="0" marR="0" indent="0" algn="l" defTabSz="914400" rtl="0" eaLnBrk="1" fontAlgn="auto" latinLnBrk="0" hangingPunct="1">
              <a:lnSpc>
                <a:spcPct val="100000"/>
              </a:lnSpc>
              <a:spcBef>
                <a:spcPts val="0"/>
              </a:spcBef>
              <a:spcAft>
                <a:spcPts val="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To add background image: </a:t>
            </a:r>
            <a:br>
              <a:rPr lang="en-US"/>
            </a:br>
            <a:r>
              <a:rPr lang="en-US"/>
              <a:t>1. Navigate to FJ: Images </a:t>
            </a:r>
            <a:br>
              <a:rPr lang="en-US"/>
            </a:br>
            <a:r>
              <a:rPr lang="en-US"/>
              <a:t>2. Select a photo from the featured gallery, “Images for PPT Cover Slides” </a:t>
            </a:r>
            <a:br>
              <a:rPr lang="en-US"/>
            </a:br>
            <a:r>
              <a:rPr lang="en-US"/>
              <a:t>3. Save the desired image to your computer or desired location. </a:t>
            </a:r>
            <a:br>
              <a:rPr lang="en-US"/>
            </a:br>
            <a:r>
              <a:rPr lang="en-US"/>
              <a:t>4. Next, click on the icon &amp; choose image from the saved location. </a:t>
            </a:r>
            <a:br>
              <a:rPr lang="en-US"/>
            </a:br>
            <a:r>
              <a:rPr lang="en-US"/>
              <a:t>5. Insert image.</a:t>
            </a:r>
          </a:p>
        </p:txBody>
      </p:sp>
      <p:sp>
        <p:nvSpPr>
          <p:cNvPr id="2" name="Title 1"/>
          <p:cNvSpPr>
            <a:spLocks noGrp="1"/>
          </p:cNvSpPr>
          <p:nvPr>
            <p:ph type="ctrTitle" hasCustomPrompt="1"/>
          </p:nvPr>
        </p:nvSpPr>
        <p:spPr>
          <a:xfrm>
            <a:off x="457201" y="2458720"/>
            <a:ext cx="10238874" cy="776708"/>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457201" y="3891232"/>
            <a:ext cx="5201349" cy="299750"/>
          </a:xfrm>
          <a:prstGeom prst="rect">
            <a:avLst/>
          </a:prstGeom>
        </p:spPr>
        <p:txBody>
          <a:bodyPr lIns="91440">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0"/>
            <a:ext cx="5714999" cy="398567"/>
          </a:xfrm>
          <a:prstGeom prst="rect">
            <a:avLst/>
          </a:prstGeom>
        </p:spPr>
        <p:txBody>
          <a:bodyPr lIns="91440">
            <a:noAutofit/>
          </a:bodyPr>
          <a:lstStyle>
            <a:lvl1pPr>
              <a:defRPr sz="2800">
                <a:solidFill>
                  <a:schemeClr val="tx1"/>
                </a:solidFill>
              </a:defRPr>
            </a:lvl1pPr>
          </a:lstStyle>
          <a:p>
            <a:pPr lvl="0"/>
            <a:r>
              <a:rPr lang="en-US"/>
              <a:t>Presenter Name</a:t>
            </a:r>
          </a:p>
        </p:txBody>
      </p:sp>
      <p:pic>
        <p:nvPicPr>
          <p:cNvPr id="7" name="Picture 6" descr="MITRE Logo">
            <a:extLst>
              <a:ext uri="{FF2B5EF4-FFF2-40B4-BE49-F238E27FC236}">
                <a16:creationId xmlns:a16="http://schemas.microsoft.com/office/drawing/2014/main" id="{D2B49DB9-3783-4CF7-94BA-AB3A845FD6DD}"/>
              </a:ext>
            </a:extLst>
          </p:cNvPr>
          <p:cNvPicPr>
            <a:picLocks noChangeAspect="1"/>
          </p:cNvPicPr>
          <p:nvPr userDrawn="1"/>
        </p:nvPicPr>
        <p:blipFill>
          <a:blip r:embed="rId2"/>
          <a:srcRect/>
          <a:stretch/>
        </p:blipFill>
        <p:spPr>
          <a:xfrm>
            <a:off x="7315200" y="5716007"/>
            <a:ext cx="4174376" cy="414204"/>
          </a:xfrm>
          <a:prstGeom prst="rect">
            <a:avLst/>
          </a:prstGeom>
        </p:spPr>
      </p:pic>
    </p:spTree>
    <p:extLst>
      <p:ext uri="{BB962C8B-B14F-4D97-AF65-F5344CB8AC3E}">
        <p14:creationId xmlns:p14="http://schemas.microsoft.com/office/powerpoint/2010/main" val="15710885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E3EA8C-78AF-48A7-A538-DDBFC2B390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116" y="4615356"/>
            <a:ext cx="355600" cy="288747"/>
          </a:xfrm>
          <a:prstGeom prst="rect">
            <a:avLst/>
          </a:prstGeom>
        </p:spPr>
      </p:pic>
      <p:pic>
        <p:nvPicPr>
          <p:cNvPr id="5" name="Picture 4">
            <a:extLst>
              <a:ext uri="{FF2B5EF4-FFF2-40B4-BE49-F238E27FC236}">
                <a16:creationId xmlns:a16="http://schemas.microsoft.com/office/drawing/2014/main" id="{555D9D0C-1FB8-436D-B167-7D9E3864B6B7}"/>
              </a:ext>
            </a:extLst>
          </p:cNvPr>
          <p:cNvPicPr>
            <a:picLocks noChangeAspect="1"/>
          </p:cNvPicPr>
          <p:nvPr userDrawn="1"/>
        </p:nvPicPr>
        <p:blipFill>
          <a:blip r:embed="rId3"/>
          <a:stretch>
            <a:fillRect/>
          </a:stretch>
        </p:blipFill>
        <p:spPr>
          <a:xfrm>
            <a:off x="432912" y="4993711"/>
            <a:ext cx="496482" cy="486327"/>
          </a:xfrm>
          <a:prstGeom prst="rect">
            <a:avLst/>
          </a:prstGeom>
        </p:spPr>
      </p:pic>
      <p:pic>
        <p:nvPicPr>
          <p:cNvPr id="6" name="Picture 5">
            <a:extLst>
              <a:ext uri="{FF2B5EF4-FFF2-40B4-BE49-F238E27FC236}">
                <a16:creationId xmlns:a16="http://schemas.microsoft.com/office/drawing/2014/main" id="{E3D3F905-A55F-4DFE-B71C-27C0AD701714}"/>
              </a:ext>
            </a:extLst>
          </p:cNvPr>
          <p:cNvPicPr>
            <a:picLocks noChangeAspect="1"/>
          </p:cNvPicPr>
          <p:nvPr userDrawn="1"/>
        </p:nvPicPr>
        <p:blipFill>
          <a:blip r:embed="rId4"/>
          <a:srcRect/>
          <a:stretch/>
        </p:blipFill>
        <p:spPr>
          <a:xfrm>
            <a:off x="7315200" y="5716007"/>
            <a:ext cx="4174376" cy="414204"/>
          </a:xfrm>
          <a:prstGeom prst="rect">
            <a:avLst/>
          </a:prstGeom>
        </p:spPr>
      </p:pic>
      <p:sp>
        <p:nvSpPr>
          <p:cNvPr id="7" name="Text Placeholder 9">
            <a:extLst>
              <a:ext uri="{FF2B5EF4-FFF2-40B4-BE49-F238E27FC236}">
                <a16:creationId xmlns:a16="http://schemas.microsoft.com/office/drawing/2014/main" id="{B473F95A-71DA-4E3E-9617-D9C1EF720A7A}"/>
              </a:ext>
            </a:extLst>
          </p:cNvPr>
          <p:cNvSpPr>
            <a:spLocks noGrp="1"/>
          </p:cNvSpPr>
          <p:nvPr>
            <p:ph type="body" sz="quarter" idx="12" hasCustomPrompt="1"/>
          </p:nvPr>
        </p:nvSpPr>
        <p:spPr>
          <a:xfrm>
            <a:off x="457200" y="3502152"/>
            <a:ext cx="6117336" cy="486327"/>
          </a:xfrm>
        </p:spPr>
        <p:txBody>
          <a:bodyPr/>
          <a:lstStyle>
            <a:lvl1pPr>
              <a:defRPr b="0"/>
            </a:lvl1pPr>
            <a:lvl2pPr>
              <a:defRPr/>
            </a:lvl2pPr>
            <a:lvl3pPr marL="0" indent="0">
              <a:buFontTx/>
              <a:buNone/>
              <a:defRPr/>
            </a:lvl3pPr>
            <a:lvl4pPr marL="346075" indent="0">
              <a:buFontTx/>
              <a:buNone/>
              <a:defRPr/>
            </a:lvl4pPr>
          </a:lstStyle>
          <a:p>
            <a:pPr lvl="0"/>
            <a:r>
              <a:rPr lang="en-US"/>
              <a:t>Name</a:t>
            </a:r>
          </a:p>
        </p:txBody>
      </p:sp>
      <p:sp>
        <p:nvSpPr>
          <p:cNvPr id="8" name="Text Placeholder 29">
            <a:extLst>
              <a:ext uri="{FF2B5EF4-FFF2-40B4-BE49-F238E27FC236}">
                <a16:creationId xmlns:a16="http://schemas.microsoft.com/office/drawing/2014/main" id="{27621E69-3136-412D-9F02-7617ED327F42}"/>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Presentation Option Only</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
        <p:nvSpPr>
          <p:cNvPr id="3" name="Text Placeholder 2">
            <a:extLst>
              <a:ext uri="{FF2B5EF4-FFF2-40B4-BE49-F238E27FC236}">
                <a16:creationId xmlns:a16="http://schemas.microsoft.com/office/drawing/2014/main" id="{BCBE1BCF-F049-4694-80D2-913C99FD72E1}"/>
              </a:ext>
            </a:extLst>
          </p:cNvPr>
          <p:cNvSpPr>
            <a:spLocks noGrp="1"/>
          </p:cNvSpPr>
          <p:nvPr>
            <p:ph type="body" sz="quarter" idx="20" hasCustomPrompt="1"/>
          </p:nvPr>
        </p:nvSpPr>
        <p:spPr>
          <a:xfrm>
            <a:off x="457200" y="4004767"/>
            <a:ext cx="6117336" cy="486327"/>
          </a:xfrm>
        </p:spPr>
        <p:txBody>
          <a:bodyPr/>
          <a:lstStyle>
            <a:lvl2pPr>
              <a:defRPr b="0"/>
            </a:lvl2pPr>
          </a:lstStyle>
          <a:p>
            <a:pPr lvl="1"/>
            <a:r>
              <a:rPr lang="en-US"/>
              <a:t>email@mitre.org</a:t>
            </a:r>
          </a:p>
        </p:txBody>
      </p:sp>
      <p:sp>
        <p:nvSpPr>
          <p:cNvPr id="10" name="Text Placeholder 9">
            <a:extLst>
              <a:ext uri="{FF2B5EF4-FFF2-40B4-BE49-F238E27FC236}">
                <a16:creationId xmlns:a16="http://schemas.microsoft.com/office/drawing/2014/main" id="{0D104053-087A-439B-AB7E-3D867AA16CF3}"/>
              </a:ext>
            </a:extLst>
          </p:cNvPr>
          <p:cNvSpPr>
            <a:spLocks noGrp="1"/>
          </p:cNvSpPr>
          <p:nvPr>
            <p:ph type="body" sz="quarter" idx="21" hasCustomPrompt="1"/>
          </p:nvPr>
        </p:nvSpPr>
        <p:spPr>
          <a:xfrm>
            <a:off x="929394" y="4510317"/>
            <a:ext cx="5645142" cy="485775"/>
          </a:xfrm>
        </p:spPr>
        <p:txBody>
          <a:bodyPr/>
          <a:lstStyle>
            <a:lvl2pPr>
              <a:defRPr b="0"/>
            </a:lvl2pPr>
          </a:lstStyle>
          <a:p>
            <a:pPr lvl="1"/>
            <a:r>
              <a:rPr lang="en-US"/>
              <a:t>@</a:t>
            </a:r>
            <a:r>
              <a:rPr lang="en-US" err="1"/>
              <a:t>TwitterHandle</a:t>
            </a:r>
            <a:endParaRPr lang="en-US"/>
          </a:p>
        </p:txBody>
      </p:sp>
      <p:sp>
        <p:nvSpPr>
          <p:cNvPr id="12" name="Text Placeholder 11">
            <a:extLst>
              <a:ext uri="{FF2B5EF4-FFF2-40B4-BE49-F238E27FC236}">
                <a16:creationId xmlns:a16="http://schemas.microsoft.com/office/drawing/2014/main" id="{77AD7FCA-DE2C-4CCC-8673-38B74D10C402}"/>
              </a:ext>
            </a:extLst>
          </p:cNvPr>
          <p:cNvSpPr>
            <a:spLocks noGrp="1"/>
          </p:cNvSpPr>
          <p:nvPr>
            <p:ph type="body" sz="quarter" idx="22" hasCustomPrompt="1"/>
          </p:nvPr>
        </p:nvSpPr>
        <p:spPr>
          <a:xfrm>
            <a:off x="929394" y="5063666"/>
            <a:ext cx="5647676" cy="511825"/>
          </a:xfrm>
        </p:spPr>
        <p:txBody>
          <a:bodyPr/>
          <a:lstStyle>
            <a:lvl2pPr>
              <a:defRPr b="0"/>
            </a:lvl2pPr>
          </a:lstStyle>
          <a:p>
            <a:pPr lvl="1"/>
            <a:r>
              <a:rPr lang="en-US"/>
              <a:t>linkedin.com/in/</a:t>
            </a:r>
            <a:r>
              <a:rPr lang="en-US" err="1"/>
              <a:t>firstnamelastname</a:t>
            </a:r>
            <a:endParaRPr lang="en-US"/>
          </a:p>
        </p:txBody>
      </p:sp>
    </p:spTree>
    <p:extLst>
      <p:ext uri="{BB962C8B-B14F-4D97-AF65-F5344CB8AC3E}">
        <p14:creationId xmlns:p14="http://schemas.microsoft.com/office/powerpoint/2010/main" val="4004820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Project_disclaimer_Nav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A5A9BEE-33FC-4028-A95F-D2A7B8D4D3C1}"/>
              </a:ext>
            </a:extLst>
          </p:cNvPr>
          <p:cNvSpPr>
            <a:spLocks noGrp="1"/>
          </p:cNvSpPr>
          <p:nvPr>
            <p:ph type="body" sz="quarter" idx="12" hasCustomPrompt="1"/>
          </p:nvPr>
        </p:nvSpPr>
        <p:spPr>
          <a:xfrm>
            <a:off x="457200" y="3497263"/>
            <a:ext cx="4765675" cy="589995"/>
          </a:xfrm>
        </p:spPr>
        <p:txBody>
          <a:bodyPr/>
          <a:lstStyle>
            <a:lvl1pPr>
              <a:defRPr/>
            </a:lvl1pPr>
            <a:lvl2pPr>
              <a:defRPr/>
            </a:lvl2pPr>
          </a:lstStyle>
          <a:p>
            <a:pPr lvl="0"/>
            <a:r>
              <a:rPr lang="en-US"/>
              <a:t>Project Name</a:t>
            </a:r>
          </a:p>
        </p:txBody>
      </p:sp>
      <p:pic>
        <p:nvPicPr>
          <p:cNvPr id="3" name="Picture 2">
            <a:extLst>
              <a:ext uri="{FF2B5EF4-FFF2-40B4-BE49-F238E27FC236}">
                <a16:creationId xmlns:a16="http://schemas.microsoft.com/office/drawing/2014/main" id="{D6533CC0-0812-4E22-B6BB-A0C1CC7F5ACA}"/>
              </a:ext>
            </a:extLst>
          </p:cNvPr>
          <p:cNvPicPr>
            <a:picLocks noChangeAspect="1"/>
          </p:cNvPicPr>
          <p:nvPr userDrawn="1"/>
        </p:nvPicPr>
        <p:blipFill>
          <a:blip r:embed="rId2"/>
          <a:srcRect/>
          <a:stretch/>
        </p:blipFill>
        <p:spPr>
          <a:xfrm>
            <a:off x="7315200" y="5716007"/>
            <a:ext cx="4174376" cy="414204"/>
          </a:xfrm>
          <a:prstGeom prst="rect">
            <a:avLst/>
          </a:prstGeom>
        </p:spPr>
      </p:pic>
      <p:sp>
        <p:nvSpPr>
          <p:cNvPr id="8" name="Text Placeholder 6">
            <a:extLst>
              <a:ext uri="{FF2B5EF4-FFF2-40B4-BE49-F238E27FC236}">
                <a16:creationId xmlns:a16="http://schemas.microsoft.com/office/drawing/2014/main" id="{15C892AD-B5C2-4E9D-A06B-A6C82AAA048D}"/>
              </a:ext>
            </a:extLst>
          </p:cNvPr>
          <p:cNvSpPr>
            <a:spLocks noGrp="1"/>
          </p:cNvSpPr>
          <p:nvPr>
            <p:ph type="body" sz="quarter" idx="13" hasCustomPrompt="1"/>
          </p:nvPr>
        </p:nvSpPr>
        <p:spPr>
          <a:xfrm>
            <a:off x="143220" y="122237"/>
            <a:ext cx="11666481" cy="91440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Presentation Option Only</a:t>
            </a:r>
            <a:br>
              <a:rPr lang="en-US"/>
            </a:br>
            <a:r>
              <a:rPr lang="en-US"/>
              <a:t>If needed, use this slide to add required contract or project information specific to your sponsor.</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57051AAF-6249-4F73-8776-E5F115F07B50}"/>
              </a:ext>
            </a:extLst>
          </p:cNvPr>
          <p:cNvSpPr>
            <a:spLocks noGrp="1"/>
          </p:cNvSpPr>
          <p:nvPr>
            <p:ph type="body" sz="quarter" idx="14" hasCustomPrompt="1"/>
          </p:nvPr>
        </p:nvSpPr>
        <p:spPr>
          <a:xfrm>
            <a:off x="457200" y="4125221"/>
            <a:ext cx="4765675" cy="589995"/>
          </a:xfrm>
        </p:spPr>
        <p:txBody>
          <a:bodyPr/>
          <a:lstStyle/>
          <a:p>
            <a:pPr lvl="0"/>
            <a:r>
              <a:rPr lang="en-US"/>
              <a:t>Project Number</a:t>
            </a:r>
          </a:p>
        </p:txBody>
      </p:sp>
      <p:sp>
        <p:nvSpPr>
          <p:cNvPr id="9" name="Text Placeholder 8">
            <a:extLst>
              <a:ext uri="{FF2B5EF4-FFF2-40B4-BE49-F238E27FC236}">
                <a16:creationId xmlns:a16="http://schemas.microsoft.com/office/drawing/2014/main" id="{E81EB0F6-AF25-4D65-BA70-6616444B8134}"/>
              </a:ext>
            </a:extLst>
          </p:cNvPr>
          <p:cNvSpPr>
            <a:spLocks noGrp="1"/>
          </p:cNvSpPr>
          <p:nvPr>
            <p:ph type="body" sz="quarter" idx="15" hasCustomPrompt="1"/>
          </p:nvPr>
        </p:nvSpPr>
        <p:spPr>
          <a:xfrm>
            <a:off x="457199" y="4736054"/>
            <a:ext cx="4765675" cy="590550"/>
          </a:xfrm>
        </p:spPr>
        <p:txBody>
          <a:bodyPr/>
          <a:lstStyle/>
          <a:p>
            <a:pPr lvl="0"/>
            <a:r>
              <a:rPr lang="en-US"/>
              <a:t>Disclaimer text</a:t>
            </a:r>
          </a:p>
        </p:txBody>
      </p:sp>
      <p:sp>
        <p:nvSpPr>
          <p:cNvPr id="11" name="Text Placeholder 10">
            <a:extLst>
              <a:ext uri="{FF2B5EF4-FFF2-40B4-BE49-F238E27FC236}">
                <a16:creationId xmlns:a16="http://schemas.microsoft.com/office/drawing/2014/main" id="{C3442EE8-2D01-457F-96E2-EB3DA9BD68CB}"/>
              </a:ext>
            </a:extLst>
          </p:cNvPr>
          <p:cNvSpPr>
            <a:spLocks noGrp="1"/>
          </p:cNvSpPr>
          <p:nvPr>
            <p:ph type="body" sz="quarter" idx="16" hasCustomPrompt="1"/>
          </p:nvPr>
        </p:nvSpPr>
        <p:spPr>
          <a:xfrm>
            <a:off x="457200" y="5331437"/>
            <a:ext cx="4765675" cy="611187"/>
          </a:xfrm>
        </p:spPr>
        <p:txBody>
          <a:bodyPr/>
          <a:lstStyle/>
          <a:p>
            <a:pPr lvl="1"/>
            <a:r>
              <a:rPr lang="en-US"/>
              <a:t>Additional text</a:t>
            </a:r>
          </a:p>
        </p:txBody>
      </p:sp>
    </p:spTree>
    <p:extLst>
      <p:ext uri="{BB962C8B-B14F-4D97-AF65-F5344CB8AC3E}">
        <p14:creationId xmlns:p14="http://schemas.microsoft.com/office/powerpoint/2010/main" val="26374731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005B9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080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Lef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0"/>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accent2"/>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096000" y="394005"/>
            <a:ext cx="5630974" cy="584775"/>
          </a:xfrm>
        </p:spPr>
        <p:txBody>
          <a:bodyPr wrap="square">
            <a:spAutoFit/>
          </a:bodyPr>
          <a:lstStyle>
            <a:lvl1pPr>
              <a:lnSpc>
                <a:spcPct val="100000"/>
              </a:lnSpc>
              <a:defRPr sz="3200" baseline="0">
                <a:solidFill>
                  <a:schemeClr val="tx1"/>
                </a:solidFill>
              </a:defRPr>
            </a:lvl1pPr>
          </a:lstStyle>
          <a:p>
            <a:r>
              <a:rPr lang="en-US"/>
              <a:t>Slide Title, Arial 32 pt. </a:t>
            </a:r>
          </a:p>
        </p:txBody>
      </p:sp>
      <p:sp>
        <p:nvSpPr>
          <p:cNvPr id="10" name="Text Placeholder 9"/>
          <p:cNvSpPr>
            <a:spLocks noGrp="1"/>
          </p:cNvSpPr>
          <p:nvPr>
            <p:ph type="body" sz="quarter" idx="25" hasCustomPrompt="1"/>
          </p:nvPr>
        </p:nvSpPr>
        <p:spPr>
          <a:xfrm>
            <a:off x="6105236" y="1271754"/>
            <a:ext cx="5630974" cy="1200329"/>
          </a:xfrm>
          <a:prstGeom prst="rect">
            <a:avLst/>
          </a:prstGeom>
        </p:spPr>
        <p:txBody>
          <a:bodyPr wrap="square" lIns="91440">
            <a:spAutoFit/>
          </a:bodyPr>
          <a:lstStyle>
            <a:lvl1pPr>
              <a:defRPr b="0">
                <a:solidFill>
                  <a:schemeClr val="tx2"/>
                </a:solidFill>
              </a:defRPr>
            </a:lvl1pPr>
            <a:lvl2pPr marL="9525" indent="0">
              <a:lnSpc>
                <a:spcPct val="100000"/>
              </a:lnSpc>
              <a:buFontTx/>
              <a:buNone/>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7" name="Content Placeholder 3"/>
          <p:cNvSpPr>
            <a:spLocks noGrp="1"/>
          </p:cNvSpPr>
          <p:nvPr>
            <p:ph sz="quarter" idx="26" hasCustomPrompt="1"/>
          </p:nvPr>
        </p:nvSpPr>
        <p:spPr>
          <a:xfrm>
            <a:off x="6105236" y="2798064"/>
            <a:ext cx="5630974" cy="3456432"/>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D8FA25F6-C9BE-4D77-A821-2D5BB0C1BEF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071290734"/>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Image Lef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0"/>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096000" y="394005"/>
            <a:ext cx="5630974" cy="584775"/>
          </a:xfrm>
        </p:spPr>
        <p:txBody>
          <a:bodyPr wrap="square">
            <a:spAutoFit/>
          </a:bodyPr>
          <a:lstStyle>
            <a:lvl1pPr>
              <a:lnSpc>
                <a:spcPct val="100000"/>
              </a:lnSpc>
              <a:defRPr sz="3200" baseline="0">
                <a:solidFill>
                  <a:schemeClr val="tx1"/>
                </a:solidFill>
              </a:defRPr>
            </a:lvl1pPr>
          </a:lstStyle>
          <a:p>
            <a:r>
              <a:rPr lang="en-US"/>
              <a:t>Slide Title, Arial 32 pt. </a:t>
            </a:r>
          </a:p>
        </p:txBody>
      </p:sp>
      <p:sp>
        <p:nvSpPr>
          <p:cNvPr id="10" name="Text Placeholder 9"/>
          <p:cNvSpPr>
            <a:spLocks noGrp="1"/>
          </p:cNvSpPr>
          <p:nvPr>
            <p:ph type="body" sz="quarter" idx="25" hasCustomPrompt="1"/>
          </p:nvPr>
        </p:nvSpPr>
        <p:spPr>
          <a:xfrm>
            <a:off x="6105236" y="1271754"/>
            <a:ext cx="5630974" cy="1200329"/>
          </a:xfrm>
          <a:prstGeom prst="rect">
            <a:avLst/>
          </a:prstGeom>
        </p:spPr>
        <p:txBody>
          <a:bodyPr wrap="square" lIns="91440">
            <a:spAutoFit/>
          </a:bodyPr>
          <a:lstStyle>
            <a:lvl1pPr>
              <a:defRPr b="0">
                <a:solidFill>
                  <a:schemeClr val="tx2"/>
                </a:solidFill>
              </a:defRPr>
            </a:lvl1pPr>
            <a:lvl2pPr>
              <a:lnSpc>
                <a:spcPct val="100000"/>
              </a:lnSpc>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7" name="Content Placeholder 3"/>
          <p:cNvSpPr>
            <a:spLocks noGrp="1"/>
          </p:cNvSpPr>
          <p:nvPr>
            <p:ph sz="quarter" idx="26" hasCustomPrompt="1"/>
          </p:nvPr>
        </p:nvSpPr>
        <p:spPr>
          <a:xfrm>
            <a:off x="6105236" y="2798064"/>
            <a:ext cx="5630974" cy="3456432"/>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D8FA25F6-C9BE-4D77-A821-2D5BB0C1BEF0}"/>
              </a:ext>
            </a:extLst>
          </p:cNvPr>
          <p:cNvPicPr>
            <a:picLocks/>
          </p:cNvPicPr>
          <p:nvPr userDrawn="1"/>
        </p:nvPicPr>
        <p:blipFill>
          <a:blip r:embed="rId2"/>
          <a:stretch>
            <a:fillRect/>
          </a:stretch>
        </p:blipFill>
        <p:spPr>
          <a:xfrm>
            <a:off x="460374" y="6518444"/>
            <a:ext cx="557700" cy="154923"/>
          </a:xfrm>
          <a:prstGeom prst="rect">
            <a:avLst/>
          </a:prstGeom>
        </p:spPr>
      </p:pic>
      <p:pic>
        <p:nvPicPr>
          <p:cNvPr id="11" name="Graphic 10">
            <a:extLst>
              <a:ext uri="{FF2B5EF4-FFF2-40B4-BE49-F238E27FC236}">
                <a16:creationId xmlns:a16="http://schemas.microsoft.com/office/drawing/2014/main" id="{85B14D0C-2D03-43E9-9DF4-E6E47DC0D25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679556091"/>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232354"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a:t>Arial 54 Pt. Lorem Ipsum Dolor Sit </a:t>
            </a:r>
            <a:r>
              <a:rPr lang="en-US" err="1"/>
              <a:t>Amat</a:t>
            </a:r>
            <a:r>
              <a:rPr lang="en-US"/>
              <a:t> </a:t>
            </a:r>
            <a:r>
              <a:rPr lang="en-US" err="1"/>
              <a:t>Siscut</a:t>
            </a:r>
            <a:endParaRPr lang="en-US"/>
          </a:p>
        </p:txBody>
      </p:sp>
      <p:pic>
        <p:nvPicPr>
          <p:cNvPr id="9" name="Graphic 8">
            <a:extLst>
              <a:ext uri="{FF2B5EF4-FFF2-40B4-BE49-F238E27FC236}">
                <a16:creationId xmlns:a16="http://schemas.microsoft.com/office/drawing/2014/main" id="{6FB9785C-204A-446A-9ECF-E0D327FFB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5" name="Slide Number Placeholder 1">
            <a:extLst>
              <a:ext uri="{FF2B5EF4-FFF2-40B4-BE49-F238E27FC236}">
                <a16:creationId xmlns:a16="http://schemas.microsoft.com/office/drawing/2014/main" id="{DDC36DDA-936B-4447-A968-8EB694704DEA}"/>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2899351266"/>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1"/>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200276"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a:t>Arial 54 Pt. Lorem Ipsum Dolor Sit </a:t>
            </a:r>
            <a:r>
              <a:rPr lang="en-US" err="1"/>
              <a:t>Amat</a:t>
            </a:r>
            <a:r>
              <a:rPr lang="en-US"/>
              <a:t> </a:t>
            </a:r>
            <a:r>
              <a:rPr lang="en-US" err="1"/>
              <a:t>Siscut</a:t>
            </a:r>
            <a:endParaRPr lang="en-US"/>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E108A8C4-304B-47ED-A274-6161218C6EA1}"/>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2392067408"/>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Display Name delete when done">
    <p:bg>
      <p:bgPr>
        <a:solidFill>
          <a:srgbClr val="005B9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825702-2AB8-4622-9253-2D45F7040E36}"/>
              </a:ext>
            </a:extLst>
          </p:cNvPr>
          <p:cNvSpPr txBox="1"/>
          <p:nvPr userDrawn="1"/>
        </p:nvSpPr>
        <p:spPr>
          <a:xfrm>
            <a:off x="2856972" y="2148579"/>
            <a:ext cx="6478055" cy="2308324"/>
          </a:xfrm>
          <a:prstGeom prst="rect">
            <a:avLst/>
          </a:prstGeom>
          <a:ln>
            <a:noFill/>
          </a:ln>
        </p:spPr>
        <p:txBody>
          <a:bodyPr vert="horz" wrap="none" lIns="91440" tIns="45720" rIns="91440" bIns="45720" rtlCol="0">
            <a:spAutoFit/>
          </a:bodyPr>
          <a:lstStyle/>
          <a:p>
            <a:pPr algn="ctr"/>
            <a:r>
              <a:rPr lang="en-US" sz="4800" b="1">
                <a:latin typeface="Arial" panose="020B0604020202020204" pitchFamily="34" charset="0"/>
                <a:cs typeface="Arial" panose="020B0604020202020204" pitchFamily="34" charset="0"/>
              </a:rPr>
              <a:t>MITRE POWERPOINT</a:t>
            </a:r>
          </a:p>
          <a:p>
            <a:pPr algn="ctr"/>
            <a:r>
              <a:rPr lang="en-US" sz="4800" b="1">
                <a:latin typeface="Arial" panose="020B0604020202020204" pitchFamily="34" charset="0"/>
                <a:cs typeface="Arial" panose="020B0604020202020204" pitchFamily="34" charset="0"/>
              </a:rPr>
              <a:t>TEMPLATE </a:t>
            </a:r>
            <a:br>
              <a:rPr lang="en-US" sz="4800" b="1">
                <a:latin typeface="Arial" panose="020B0604020202020204" pitchFamily="34" charset="0"/>
                <a:cs typeface="Arial" panose="020B0604020202020204" pitchFamily="34" charset="0"/>
              </a:rPr>
            </a:br>
            <a:r>
              <a:rPr lang="en-US" sz="4800" b="1">
                <a:latin typeface="Arial" panose="020B0604020202020204" pitchFamily="34" charset="0"/>
                <a:cs typeface="Arial" panose="020B0604020202020204" pitchFamily="34" charset="0"/>
              </a:rPr>
              <a:t>16x9 </a:t>
            </a:r>
          </a:p>
        </p:txBody>
      </p:sp>
      <p:sp>
        <p:nvSpPr>
          <p:cNvPr id="5" name="Footer Placeholder 4">
            <a:extLst>
              <a:ext uri="{FF2B5EF4-FFF2-40B4-BE49-F238E27FC236}">
                <a16:creationId xmlns:a16="http://schemas.microsoft.com/office/drawing/2014/main" id="{61B52840-C05C-4D4B-B80B-23BD595DD4ED}"/>
              </a:ext>
            </a:extLst>
          </p:cNvPr>
          <p:cNvSpPr txBox="1">
            <a:spLocks/>
          </p:cNvSpPr>
          <p:nvPr userDrawn="1"/>
        </p:nvSpPr>
        <p:spPr>
          <a:xfrm>
            <a:off x="8708613" y="5435532"/>
            <a:ext cx="3073883" cy="644181"/>
          </a:xfrm>
          <a:prstGeom prst="rect">
            <a:avLst/>
          </a:prstGeom>
          <a:ln w="12700">
            <a:solidFill>
              <a:schemeClr val="tx1"/>
            </a:solidFill>
          </a:ln>
        </p:spPr>
        <p:txBody>
          <a:bodyPr vert="horz" lIns="0" tIns="45720" rIns="0" bIns="45720" rtlCol="0" anchor="ctr"/>
          <a:lstStyle>
            <a:defPPr>
              <a:defRPr lang="en-US"/>
            </a:defPPr>
            <a:lvl1pPr algn="r">
              <a:defRPr sz="800" cap="all" baseline="0">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solidFill>
                  <a:schemeClr val="tx1"/>
                </a:solidFill>
              </a:rPr>
              <a:t>DELETE FROM DECK WHEN DONE. DO NOT PRINT.</a:t>
            </a:r>
          </a:p>
        </p:txBody>
      </p:sp>
    </p:spTree>
    <p:extLst>
      <p:ext uri="{BB962C8B-B14F-4D97-AF65-F5344CB8AC3E}">
        <p14:creationId xmlns:p14="http://schemas.microsoft.com/office/powerpoint/2010/main" val="7672741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Slide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425A4-6157-4D15-BE18-F6681CAEFEAF}"/>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chemeClr val="tx1"/>
                </a:solidFill>
              </a:defRPr>
            </a:lvl1pPr>
          </a:lstStyle>
          <a:p>
            <a:pPr lvl="0"/>
            <a:r>
              <a:rPr lang="en-US"/>
              <a:t>Presenter Name</a:t>
            </a:r>
          </a:p>
        </p:txBody>
      </p:sp>
      <p:sp>
        <p:nvSpPr>
          <p:cNvPr id="7" name="Text Placeholder 29">
            <a:extLst>
              <a:ext uri="{FF2B5EF4-FFF2-40B4-BE49-F238E27FC236}">
                <a16:creationId xmlns:a16="http://schemas.microsoft.com/office/drawing/2014/main" id="{E1491870-16CB-40BB-9E5B-333D9C542729}"/>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Presentation Option Only</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A4BC0FF5-A126-46DF-881C-1891EF77FC69}"/>
              </a:ext>
            </a:extLst>
          </p:cNvPr>
          <p:cNvPicPr>
            <a:picLocks noChangeAspect="1"/>
          </p:cNvPicPr>
          <p:nvPr userDrawn="1"/>
        </p:nvPicPr>
        <p:blipFill>
          <a:blip r:embed="rId4"/>
          <a:srcRect/>
          <a:stretch/>
        </p:blipFill>
        <p:spPr>
          <a:xfrm>
            <a:off x="7315200" y="5716007"/>
            <a:ext cx="4174376" cy="414204"/>
          </a:xfrm>
          <a:prstGeom prst="rect">
            <a:avLst/>
          </a:prstGeom>
        </p:spPr>
      </p:pic>
      <p:sp>
        <p:nvSpPr>
          <p:cNvPr id="8" name="Footer Placeholder 8">
            <a:extLst>
              <a:ext uri="{FF2B5EF4-FFF2-40B4-BE49-F238E27FC236}">
                <a16:creationId xmlns:a16="http://schemas.microsoft.com/office/drawing/2014/main" id="{F04DE967-185D-40A6-8C0D-9C8B22C07067}"/>
              </a:ext>
            </a:extLst>
          </p:cNvPr>
          <p:cNvSpPr txBox="1">
            <a:spLocks/>
          </p:cNvSpPr>
          <p:nvPr userDrawn="1"/>
        </p:nvSpPr>
        <p:spPr>
          <a:xfrm>
            <a:off x="3919122"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2020 THE MITRE CORPORATION. ALL RIGHTS RESERVED. FOR INTERNAL USE ONLY.</a:t>
            </a:r>
          </a:p>
        </p:txBody>
      </p:sp>
    </p:spTree>
    <p:extLst>
      <p:ext uri="{BB962C8B-B14F-4D97-AF65-F5344CB8AC3E}">
        <p14:creationId xmlns:p14="http://schemas.microsoft.com/office/powerpoint/2010/main" val="30458874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Title Slide_Insert_Photo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E17AC25-F717-4983-94F5-E8A87163D49C}"/>
              </a:ext>
            </a:extLst>
          </p:cNvPr>
          <p:cNvSpPr>
            <a:spLocks noGrp="1"/>
          </p:cNvSpPr>
          <p:nvPr>
            <p:ph type="pic" sz="quarter" idx="20" hasCustomPrompt="1"/>
          </p:nvPr>
        </p:nvSpPr>
        <p:spPr>
          <a:xfrm>
            <a:off x="0" y="0"/>
            <a:ext cx="12192000" cy="6858000"/>
          </a:xfrm>
        </p:spPr>
        <p:txBody>
          <a:bodyPr/>
          <a:lstStyle>
            <a:lvl1pPr marL="0" marR="0" indent="0" algn="l" defTabSz="914400" rtl="0" eaLnBrk="1" fontAlgn="auto" latinLnBrk="0" hangingPunct="1">
              <a:lnSpc>
                <a:spcPct val="100000"/>
              </a:lnSpc>
              <a:spcBef>
                <a:spcPts val="0"/>
              </a:spcBef>
              <a:spcAft>
                <a:spcPts val="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To add background image: </a:t>
            </a:r>
            <a:br>
              <a:rPr lang="en-US"/>
            </a:br>
            <a:r>
              <a:rPr lang="en-US"/>
              <a:t>1. Navigate to FJ: Images </a:t>
            </a:r>
            <a:br>
              <a:rPr lang="en-US"/>
            </a:br>
            <a:r>
              <a:rPr lang="en-US"/>
              <a:t>2. Select a photo from the featured gallery, “Images for PPT Cover Slides” </a:t>
            </a:r>
            <a:br>
              <a:rPr lang="en-US"/>
            </a:br>
            <a:r>
              <a:rPr lang="en-US"/>
              <a:t>3. Save the desired image to your computer or desired location. </a:t>
            </a:r>
            <a:br>
              <a:rPr lang="en-US"/>
            </a:br>
            <a:r>
              <a:rPr lang="en-US"/>
              <a:t>4. Next, click on the icon &amp; choose image from the saved location. </a:t>
            </a:r>
            <a:br>
              <a:rPr lang="en-US"/>
            </a:br>
            <a:r>
              <a:rPr lang="en-US"/>
              <a:t>5. Insert image.</a:t>
            </a:r>
          </a:p>
        </p:txBody>
      </p:sp>
      <p:sp>
        <p:nvSpPr>
          <p:cNvPr id="2" name="Title 1"/>
          <p:cNvSpPr>
            <a:spLocks noGrp="1"/>
          </p:cNvSpPr>
          <p:nvPr>
            <p:ph type="ctrTitle" hasCustomPrompt="1"/>
          </p:nvPr>
        </p:nvSpPr>
        <p:spPr>
          <a:xfrm>
            <a:off x="457201" y="2458720"/>
            <a:ext cx="10238874" cy="776708"/>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457201" y="3891232"/>
            <a:ext cx="5201349" cy="299750"/>
          </a:xfrm>
          <a:prstGeom prst="rect">
            <a:avLst/>
          </a:prstGeom>
        </p:spPr>
        <p:txBody>
          <a:bodyPr lIns="91440">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0"/>
            <a:ext cx="5714999" cy="398567"/>
          </a:xfrm>
          <a:prstGeom prst="rect">
            <a:avLst/>
          </a:prstGeom>
        </p:spPr>
        <p:txBody>
          <a:bodyPr lIns="91440">
            <a:noAutofit/>
          </a:bodyPr>
          <a:lstStyle>
            <a:lvl1pPr>
              <a:defRPr sz="2800">
                <a:solidFill>
                  <a:schemeClr val="tx1"/>
                </a:solidFill>
              </a:defRPr>
            </a:lvl1pPr>
          </a:lstStyle>
          <a:p>
            <a:pPr lvl="0"/>
            <a:r>
              <a:rPr lang="en-US"/>
              <a:t>Presenter Name</a:t>
            </a:r>
          </a:p>
        </p:txBody>
      </p:sp>
      <p:pic>
        <p:nvPicPr>
          <p:cNvPr id="7" name="Picture 6" descr="MITRE Logo">
            <a:extLst>
              <a:ext uri="{FF2B5EF4-FFF2-40B4-BE49-F238E27FC236}">
                <a16:creationId xmlns:a16="http://schemas.microsoft.com/office/drawing/2014/main" id="{D2B49DB9-3783-4CF7-94BA-AB3A845FD6DD}"/>
              </a:ext>
            </a:extLst>
          </p:cNvPr>
          <p:cNvPicPr>
            <a:picLocks noChangeAspect="1"/>
          </p:cNvPicPr>
          <p:nvPr userDrawn="1"/>
        </p:nvPicPr>
        <p:blipFill>
          <a:blip r:embed="rId2"/>
          <a:srcRect/>
          <a:stretch/>
        </p:blipFill>
        <p:spPr>
          <a:xfrm>
            <a:off x="7315200" y="5716007"/>
            <a:ext cx="4174376" cy="414204"/>
          </a:xfrm>
          <a:prstGeom prst="rect">
            <a:avLst/>
          </a:prstGeom>
        </p:spPr>
      </p:pic>
    </p:spTree>
    <p:extLst>
      <p:ext uri="{BB962C8B-B14F-4D97-AF65-F5344CB8AC3E}">
        <p14:creationId xmlns:p14="http://schemas.microsoft.com/office/powerpoint/2010/main" val="129107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ation-Slide_Navy">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4E4DF4-6375-4FE7-B913-6C0DF4824C2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a:t>“Arial 54 pt. Insert </a:t>
            </a:r>
            <a:br>
              <a:rPr lang="en-US"/>
            </a:br>
            <a:r>
              <a:rPr lang="en-US"/>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6" name="Footer Placeholder 8">
            <a:extLst>
              <a:ext uri="{FF2B5EF4-FFF2-40B4-BE49-F238E27FC236}">
                <a16:creationId xmlns:a16="http://schemas.microsoft.com/office/drawing/2014/main" id="{CE19FD94-9CCB-4316-89B6-A2DF772E846C}"/>
              </a:ext>
            </a:extLst>
          </p:cNvPr>
          <p:cNvSpPr txBox="1">
            <a:spLocks/>
          </p:cNvSpPr>
          <p:nvPr userDrawn="1"/>
        </p:nvSpPr>
        <p:spPr>
          <a:xfrm>
            <a:off x="3919122"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2020 THE MITRE CORPORATION. ALL RIGHTS RESERVED. FOR INTERNAL USE ONLY.</a:t>
            </a:r>
          </a:p>
        </p:txBody>
      </p:sp>
    </p:spTree>
    <p:extLst>
      <p:ext uri="{BB962C8B-B14F-4D97-AF65-F5344CB8AC3E}">
        <p14:creationId xmlns:p14="http://schemas.microsoft.com/office/powerpoint/2010/main" val="31870614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Quotation-Slide_Navy">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4E4DF4-6375-4FE7-B913-6C0DF4824C2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a:t>“Arial 54 pt. Insert </a:t>
            </a:r>
            <a:br>
              <a:rPr lang="en-US"/>
            </a:br>
            <a:r>
              <a:rPr lang="en-US"/>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6" name="Footer Placeholder 8">
            <a:extLst>
              <a:ext uri="{FF2B5EF4-FFF2-40B4-BE49-F238E27FC236}">
                <a16:creationId xmlns:a16="http://schemas.microsoft.com/office/drawing/2014/main" id="{CE19FD94-9CCB-4316-89B6-A2DF772E846C}"/>
              </a:ext>
            </a:extLst>
          </p:cNvPr>
          <p:cNvSpPr txBox="1">
            <a:spLocks/>
          </p:cNvSpPr>
          <p:nvPr userDrawn="1"/>
        </p:nvSpPr>
        <p:spPr>
          <a:xfrm>
            <a:off x="3919122"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2020 THE MITRE CORPORATION. ALL RIGHTS RESERVED. FOR INTERNAL USE ONLY.</a:t>
            </a:r>
          </a:p>
        </p:txBody>
      </p:sp>
    </p:spTree>
    <p:extLst>
      <p:ext uri="{BB962C8B-B14F-4D97-AF65-F5344CB8AC3E}">
        <p14:creationId xmlns:p14="http://schemas.microsoft.com/office/powerpoint/2010/main" val="27044096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wo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5" name="Text Placeholder 4"/>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pPr lvl="0"/>
            <a:r>
              <a:rPr lang="en-US" err="1"/>
              <a:t>Subheadline</a:t>
            </a:r>
            <a:endParaRPr lang="en-US"/>
          </a:p>
        </p:txBody>
      </p:sp>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6425060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Quote With Text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lIns="91440" rIns="91440" anchor="ctr">
            <a:noAutofit/>
          </a:bodyPr>
          <a:lstStyle>
            <a:lvl1pPr>
              <a:defRPr sz="3200" baseline="0">
                <a:solidFill>
                  <a:schemeClr val="tx1"/>
                </a:solidFill>
              </a:defRPr>
            </a:lvl1pPr>
          </a:lstStyle>
          <a:p>
            <a:r>
              <a:rPr lang="en-US"/>
              <a:t>Slide Title, Arial 36 pt.</a:t>
            </a:r>
          </a:p>
        </p:txBody>
      </p:sp>
      <p:sp>
        <p:nvSpPr>
          <p:cNvPr id="10" name="Text Placeholder 9"/>
          <p:cNvSpPr>
            <a:spLocks noGrp="1"/>
          </p:cNvSpPr>
          <p:nvPr>
            <p:ph type="body" sz="quarter" idx="25" hasCustomPrompt="1"/>
          </p:nvPr>
        </p:nvSpPr>
        <p:spPr>
          <a:xfrm>
            <a:off x="457200" y="1747764"/>
            <a:ext cx="5524500" cy="1178180"/>
          </a:xfrm>
          <a:prstGeom prst="rect">
            <a:avLst/>
          </a:prstGeom>
        </p:spPr>
        <p:txBody>
          <a:bodyPr anchor="ctr">
            <a:noAutofit/>
          </a:bodyPr>
          <a:lstStyle>
            <a:lvl1pPr>
              <a:defRPr b="0">
                <a:solidFill>
                  <a:schemeClr val="tx2"/>
                </a:solidFill>
              </a:defRPr>
            </a:lvl1pPr>
            <a:lvl2pPr>
              <a:lnSpc>
                <a:spcPct val="100000"/>
              </a:lnSpc>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9"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accent3"/>
                </a:solidFill>
              </a:defRPr>
            </a:lvl1pPr>
          </a:lstStyle>
          <a:p>
            <a:pPr lvl="0"/>
            <a:r>
              <a:rPr lang="en-US"/>
              <a:t>Slide Subtitle, Arial 24 pt.</a:t>
            </a:r>
          </a:p>
        </p:txBody>
      </p:sp>
      <p:sp>
        <p:nvSpPr>
          <p:cNvPr id="4" name="Content Placeholder 3"/>
          <p:cNvSpPr>
            <a:spLocks noGrp="1"/>
          </p:cNvSpPr>
          <p:nvPr>
            <p:ph sz="quarter" idx="33" hasCustomPrompt="1"/>
          </p:nvPr>
        </p:nvSpPr>
        <p:spPr>
          <a:xfrm>
            <a:off x="457200" y="3079286"/>
            <a:ext cx="5522976" cy="3169114"/>
          </a:xfrm>
          <a:prstGeom prst="rect">
            <a:avLst/>
          </a:prstGeom>
        </p:spPr>
        <p:txBody>
          <a:bodyPr>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097280" indent="-292608">
              <a:lnSpc>
                <a:spcPct val="100000"/>
              </a:lnSpc>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4"/>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5" name="Text Placeholder 4">
            <a:extLst>
              <a:ext uri="{FF2B5EF4-FFF2-40B4-BE49-F238E27FC236}">
                <a16:creationId xmlns:a16="http://schemas.microsoft.com/office/drawing/2014/main" id="{64276B16-28A0-4B86-897C-30382FC3EBB6}"/>
              </a:ext>
            </a:extLst>
          </p:cNvPr>
          <p:cNvSpPr>
            <a:spLocks noGrp="1"/>
          </p:cNvSpPr>
          <p:nvPr>
            <p:ph type="body" sz="quarter" idx="35" hasCustomPrompt="1"/>
          </p:nvPr>
        </p:nvSpPr>
        <p:spPr>
          <a:xfrm>
            <a:off x="6934200" y="1942092"/>
            <a:ext cx="4818450" cy="923330"/>
          </a:xfrm>
        </p:spPr>
        <p:txBody>
          <a:bodyPr>
            <a:spAutoFit/>
          </a:bodyPr>
          <a:lstStyle>
            <a:lvl1pPr>
              <a:defRPr sz="2800" cap="none" baseline="0"/>
            </a:lvl1pPr>
            <a:lvl2pPr marL="295275" indent="-285750">
              <a:buClr>
                <a:schemeClr val="accent3"/>
              </a:buClr>
              <a:buSzPct val="110000"/>
              <a:buFont typeface="Arial" panose="020B0604020202020204" pitchFamily="34" charset="0"/>
              <a:buChar char="‒"/>
              <a:defRPr sz="1600" cap="none" baseline="0">
                <a:solidFill>
                  <a:schemeClr val="accent3"/>
                </a:solidFill>
              </a:defRPr>
            </a:lvl2pPr>
            <a:lvl3pPr marL="0" indent="0">
              <a:buNone/>
              <a:defRPr/>
            </a:lvl3pPr>
          </a:lstStyle>
          <a:p>
            <a:pPr lvl="0"/>
            <a:r>
              <a:rPr lang="en-US"/>
              <a:t>“Click to edit text”</a:t>
            </a:r>
          </a:p>
          <a:p>
            <a:pPr lvl="1"/>
            <a:r>
              <a:rPr lang="en-US"/>
              <a:t>To have source text, hit the bullet indent button</a:t>
            </a:r>
          </a:p>
        </p:txBody>
      </p:sp>
      <p:pic>
        <p:nvPicPr>
          <p:cNvPr id="11" name="Picture 10">
            <a:extLst>
              <a:ext uri="{FF2B5EF4-FFF2-40B4-BE49-F238E27FC236}">
                <a16:creationId xmlns:a16="http://schemas.microsoft.com/office/drawing/2014/main" id="{092558DF-6B9E-4F30-9907-341ECFEE0592}"/>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687804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Project_disclaimer_Nav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A5A9BEE-33FC-4028-A95F-D2A7B8D4D3C1}"/>
              </a:ext>
            </a:extLst>
          </p:cNvPr>
          <p:cNvSpPr>
            <a:spLocks noGrp="1"/>
          </p:cNvSpPr>
          <p:nvPr>
            <p:ph type="body" sz="quarter" idx="12" hasCustomPrompt="1"/>
          </p:nvPr>
        </p:nvSpPr>
        <p:spPr>
          <a:xfrm>
            <a:off x="457200" y="3497263"/>
            <a:ext cx="4765675" cy="589995"/>
          </a:xfrm>
        </p:spPr>
        <p:txBody>
          <a:bodyPr/>
          <a:lstStyle>
            <a:lvl1pPr>
              <a:defRPr/>
            </a:lvl1pPr>
            <a:lvl2pPr>
              <a:defRPr/>
            </a:lvl2pPr>
          </a:lstStyle>
          <a:p>
            <a:pPr lvl="0"/>
            <a:r>
              <a:rPr lang="en-US"/>
              <a:t>Project Name</a:t>
            </a:r>
          </a:p>
        </p:txBody>
      </p:sp>
      <p:pic>
        <p:nvPicPr>
          <p:cNvPr id="3" name="Picture 2">
            <a:extLst>
              <a:ext uri="{FF2B5EF4-FFF2-40B4-BE49-F238E27FC236}">
                <a16:creationId xmlns:a16="http://schemas.microsoft.com/office/drawing/2014/main" id="{D6533CC0-0812-4E22-B6BB-A0C1CC7F5ACA}"/>
              </a:ext>
            </a:extLst>
          </p:cNvPr>
          <p:cNvPicPr>
            <a:picLocks noChangeAspect="1"/>
          </p:cNvPicPr>
          <p:nvPr userDrawn="1"/>
        </p:nvPicPr>
        <p:blipFill>
          <a:blip r:embed="rId2"/>
          <a:srcRect/>
          <a:stretch/>
        </p:blipFill>
        <p:spPr>
          <a:xfrm>
            <a:off x="7315200" y="5716007"/>
            <a:ext cx="4174376" cy="414204"/>
          </a:xfrm>
          <a:prstGeom prst="rect">
            <a:avLst/>
          </a:prstGeom>
        </p:spPr>
      </p:pic>
      <p:sp>
        <p:nvSpPr>
          <p:cNvPr id="8" name="Text Placeholder 6">
            <a:extLst>
              <a:ext uri="{FF2B5EF4-FFF2-40B4-BE49-F238E27FC236}">
                <a16:creationId xmlns:a16="http://schemas.microsoft.com/office/drawing/2014/main" id="{15C892AD-B5C2-4E9D-A06B-A6C82AAA048D}"/>
              </a:ext>
            </a:extLst>
          </p:cNvPr>
          <p:cNvSpPr>
            <a:spLocks noGrp="1"/>
          </p:cNvSpPr>
          <p:nvPr>
            <p:ph type="body" sz="quarter" idx="13" hasCustomPrompt="1"/>
          </p:nvPr>
        </p:nvSpPr>
        <p:spPr>
          <a:xfrm>
            <a:off x="143220" y="122237"/>
            <a:ext cx="11666481" cy="91440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Presentation Option Only</a:t>
            </a:r>
            <a:br>
              <a:rPr lang="en-US"/>
            </a:br>
            <a:r>
              <a:rPr lang="en-US"/>
              <a:t>If needed, use this slide to add required contract or project information specific to your sponsor.</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57051AAF-6249-4F73-8776-E5F115F07B50}"/>
              </a:ext>
            </a:extLst>
          </p:cNvPr>
          <p:cNvSpPr>
            <a:spLocks noGrp="1"/>
          </p:cNvSpPr>
          <p:nvPr>
            <p:ph type="body" sz="quarter" idx="14" hasCustomPrompt="1"/>
          </p:nvPr>
        </p:nvSpPr>
        <p:spPr>
          <a:xfrm>
            <a:off x="457200" y="4125221"/>
            <a:ext cx="4765675" cy="589995"/>
          </a:xfrm>
        </p:spPr>
        <p:txBody>
          <a:bodyPr/>
          <a:lstStyle/>
          <a:p>
            <a:pPr lvl="0"/>
            <a:r>
              <a:rPr lang="en-US"/>
              <a:t>Project Number</a:t>
            </a:r>
          </a:p>
        </p:txBody>
      </p:sp>
      <p:sp>
        <p:nvSpPr>
          <p:cNvPr id="9" name="Text Placeholder 8">
            <a:extLst>
              <a:ext uri="{FF2B5EF4-FFF2-40B4-BE49-F238E27FC236}">
                <a16:creationId xmlns:a16="http://schemas.microsoft.com/office/drawing/2014/main" id="{E81EB0F6-AF25-4D65-BA70-6616444B8134}"/>
              </a:ext>
            </a:extLst>
          </p:cNvPr>
          <p:cNvSpPr>
            <a:spLocks noGrp="1"/>
          </p:cNvSpPr>
          <p:nvPr>
            <p:ph type="body" sz="quarter" idx="15" hasCustomPrompt="1"/>
          </p:nvPr>
        </p:nvSpPr>
        <p:spPr>
          <a:xfrm>
            <a:off x="457199" y="4736054"/>
            <a:ext cx="4765675" cy="590550"/>
          </a:xfrm>
        </p:spPr>
        <p:txBody>
          <a:bodyPr/>
          <a:lstStyle/>
          <a:p>
            <a:pPr lvl="0"/>
            <a:r>
              <a:rPr lang="en-US"/>
              <a:t>Disclaimer text</a:t>
            </a:r>
          </a:p>
        </p:txBody>
      </p:sp>
      <p:sp>
        <p:nvSpPr>
          <p:cNvPr id="11" name="Text Placeholder 10">
            <a:extLst>
              <a:ext uri="{FF2B5EF4-FFF2-40B4-BE49-F238E27FC236}">
                <a16:creationId xmlns:a16="http://schemas.microsoft.com/office/drawing/2014/main" id="{C3442EE8-2D01-457F-96E2-EB3DA9BD68CB}"/>
              </a:ext>
            </a:extLst>
          </p:cNvPr>
          <p:cNvSpPr>
            <a:spLocks noGrp="1"/>
          </p:cNvSpPr>
          <p:nvPr>
            <p:ph type="body" sz="quarter" idx="16" hasCustomPrompt="1"/>
          </p:nvPr>
        </p:nvSpPr>
        <p:spPr>
          <a:xfrm>
            <a:off x="457200" y="5331437"/>
            <a:ext cx="4765675" cy="611187"/>
          </a:xfrm>
        </p:spPr>
        <p:txBody>
          <a:bodyPr/>
          <a:lstStyle/>
          <a:p>
            <a:pPr lvl="1"/>
            <a:r>
              <a:rPr lang="en-US"/>
              <a:t>Additional text</a:t>
            </a:r>
          </a:p>
        </p:txBody>
      </p:sp>
    </p:spTree>
    <p:extLst>
      <p:ext uri="{BB962C8B-B14F-4D97-AF65-F5344CB8AC3E}">
        <p14:creationId xmlns:p14="http://schemas.microsoft.com/office/powerpoint/2010/main" val="10455622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Image Righ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a:t>Slide Title, Arial 32 pt. </a:t>
            </a:r>
          </a:p>
        </p:txBody>
      </p:sp>
      <p:sp>
        <p:nvSpPr>
          <p:cNvPr id="4" name="Content Placeholder 3"/>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marL="0" indent="0">
              <a:lnSpc>
                <a:spcPct val="100000"/>
              </a:lnSpc>
              <a:buNone/>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1"/>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2" name="Slide Number Placeholder 1"/>
          <p:cNvSpPr>
            <a:spLocks noGrp="1"/>
          </p:cNvSpPr>
          <p:nvPr>
            <p:ph type="sldNum" sz="quarter" idx="27"/>
          </p:nvPr>
        </p:nvSpPr>
        <p:spPr/>
        <p:txBody>
          <a:bodyPr/>
          <a:lstStyle>
            <a:lvl1pPr>
              <a:defRPr>
                <a:solidFill>
                  <a:schemeClr val="bg1"/>
                </a:solidFill>
              </a:defRPr>
            </a:lvl1pPr>
          </a:lstStyle>
          <a:p>
            <a:fld id="{2F2F552B-1952-B44E-8CAB-5705F0ACD2E2}" type="slidenum">
              <a:rPr lang="uk-UA" smtClean="0"/>
              <a:pPr/>
              <a:t>‹#›</a:t>
            </a:fld>
            <a:endParaRPr lang="uk-UA"/>
          </a:p>
        </p:txBody>
      </p:sp>
      <p:pic>
        <p:nvPicPr>
          <p:cNvPr id="11" name="Picture 10">
            <a:extLst>
              <a:ext uri="{FF2B5EF4-FFF2-40B4-BE49-F238E27FC236}">
                <a16:creationId xmlns:a16="http://schemas.microsoft.com/office/drawing/2014/main" id="{482CE9C2-6003-47F7-A67C-22A8F47A34B0}"/>
              </a:ext>
            </a:extLst>
          </p:cNvPr>
          <p:cNvPicPr>
            <a:picLocks/>
          </p:cNvPicPr>
          <p:nvPr userDrawn="1"/>
        </p:nvPicPr>
        <p:blipFill>
          <a:blip r:embed="rId2"/>
          <a:stretch>
            <a:fillRect/>
          </a:stretch>
        </p:blipFill>
        <p:spPr>
          <a:xfrm>
            <a:off x="460374" y="6518444"/>
            <a:ext cx="557700" cy="154923"/>
          </a:xfrm>
          <a:prstGeom prst="rect">
            <a:avLst/>
          </a:prstGeom>
        </p:spPr>
      </p:pic>
      <p:sp>
        <p:nvSpPr>
          <p:cNvPr id="7" name="Text Placeholder 6">
            <a:extLst>
              <a:ext uri="{FF2B5EF4-FFF2-40B4-BE49-F238E27FC236}">
                <a16:creationId xmlns:a16="http://schemas.microsoft.com/office/drawing/2014/main" id="{084C628E-5D27-4111-A631-CB84A378938E}"/>
              </a:ext>
            </a:extLst>
          </p:cNvPr>
          <p:cNvSpPr>
            <a:spLocks noGrp="1"/>
          </p:cNvSpPr>
          <p:nvPr>
            <p:ph type="body" sz="quarter" idx="28" hasCustomPrompt="1"/>
          </p:nvPr>
        </p:nvSpPr>
        <p:spPr>
          <a:xfrm>
            <a:off x="457200" y="1395749"/>
            <a:ext cx="5638800" cy="1127125"/>
          </a:xfrm>
        </p:spPr>
        <p:txBody>
          <a:bodyPr/>
          <a:lstStyle>
            <a:lvl1pPr marL="0" indent="0">
              <a:buFontTx/>
              <a:buNone/>
              <a:defRPr b="0"/>
            </a:lvl1pPr>
            <a:lvl2pPr marL="9525" indent="0">
              <a:buFontTx/>
              <a:buNone/>
              <a:defRPr b="0"/>
            </a:lvl2pPr>
            <a:lvl3pPr marL="0" indent="0">
              <a:buFontTx/>
              <a:buNone/>
              <a:defRPr b="0"/>
            </a:lvl3pPr>
            <a:lvl4pPr marL="346075" indent="0">
              <a:buFontTx/>
              <a:buNone/>
              <a:defRPr b="0"/>
            </a:lvl4pPr>
            <a:lvl5pPr marL="1203325" indent="0">
              <a:buFontTx/>
              <a:buNone/>
              <a:defRPr b="0"/>
            </a:lvl5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Tree>
    <p:extLst>
      <p:ext uri="{BB962C8B-B14F-4D97-AF65-F5344CB8AC3E}">
        <p14:creationId xmlns:p14="http://schemas.microsoft.com/office/powerpoint/2010/main" val="3674250273"/>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Image Right With Text_White">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2"/>
                </a:solidFill>
              </a:defRPr>
            </a:lvl1pPr>
          </a:lstStyle>
          <a:p>
            <a:r>
              <a:rPr lang="en-US"/>
              <a:t>Drag photo to placeholder or click on icon to place photo from file. Ensure image is large enough in size and resolution.</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12" name="Graphic 11">
            <a:extLst>
              <a:ext uri="{FF2B5EF4-FFF2-40B4-BE49-F238E27FC236}">
                <a16:creationId xmlns:a16="http://schemas.microsoft.com/office/drawing/2014/main" id="{D6119576-E282-4ED9-B8A6-4D8F08BC6DC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1" name="Title 7">
            <a:extLst>
              <a:ext uri="{FF2B5EF4-FFF2-40B4-BE49-F238E27FC236}">
                <a16:creationId xmlns:a16="http://schemas.microsoft.com/office/drawing/2014/main" id="{C6D2495F-52A5-4487-9591-971B86C7532B}"/>
              </a:ext>
            </a:extLst>
          </p:cNvPr>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a:t>Slide Title, Arial 32 pt. </a:t>
            </a:r>
          </a:p>
        </p:txBody>
      </p:sp>
      <p:sp>
        <p:nvSpPr>
          <p:cNvPr id="14" name="Content Placeholder 3">
            <a:extLst>
              <a:ext uri="{FF2B5EF4-FFF2-40B4-BE49-F238E27FC236}">
                <a16:creationId xmlns:a16="http://schemas.microsoft.com/office/drawing/2014/main" id="{3F8A6A12-FF8F-4420-93C1-B4849F78E3F0}"/>
              </a:ext>
            </a:extLst>
          </p:cNvPr>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marL="0" indent="0">
              <a:lnSpc>
                <a:spcPct val="100000"/>
              </a:lnSpc>
              <a:buNone/>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1"/>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4" name="Text Placeholder 3">
            <a:extLst>
              <a:ext uri="{FF2B5EF4-FFF2-40B4-BE49-F238E27FC236}">
                <a16:creationId xmlns:a16="http://schemas.microsoft.com/office/drawing/2014/main" id="{E0561AB1-9BCC-4451-B1BE-B606199F30AC}"/>
              </a:ext>
            </a:extLst>
          </p:cNvPr>
          <p:cNvSpPr>
            <a:spLocks noGrp="1"/>
          </p:cNvSpPr>
          <p:nvPr>
            <p:ph type="body" sz="quarter" idx="28" hasCustomPrompt="1"/>
          </p:nvPr>
        </p:nvSpPr>
        <p:spPr>
          <a:xfrm>
            <a:off x="434975" y="1299577"/>
            <a:ext cx="5638800" cy="1357313"/>
          </a:xfrm>
        </p:spPr>
        <p:txBody>
          <a:bodyPr/>
          <a:lstStyle>
            <a:lvl1pPr marL="0" marR="0" indent="0" algn="l" defTabSz="914400" rtl="0" eaLnBrk="1" fontAlgn="auto" latinLnBrk="0" hangingPunct="1">
              <a:lnSpc>
                <a:spcPct val="100000"/>
              </a:lnSpc>
              <a:spcBef>
                <a:spcPts val="600"/>
              </a:spcBef>
              <a:spcAft>
                <a:spcPts val="600"/>
              </a:spcAft>
              <a:buClrTx/>
              <a:buSzTx/>
              <a:buFontTx/>
              <a:buNone/>
              <a:tabLst/>
              <a:defRPr b="0"/>
            </a:lvl1pPr>
            <a:lvl2pPr marL="9525" indent="0">
              <a:buFontTx/>
              <a:buNone/>
              <a:defRPr/>
            </a:lvl2pPr>
            <a:lvl3pPr marL="0" indent="0">
              <a:buFontTx/>
              <a:buNone/>
              <a:defRPr/>
            </a:lvl3pPr>
            <a:lvl4pPr marL="346075" indent="0">
              <a:buFontTx/>
              <a:buNone/>
              <a:defRPr/>
            </a:lvl4pPr>
            <a:lvl5pPr marL="1203325" indent="0">
              <a:buFontTx/>
              <a:buNone/>
              <a:defRPr/>
            </a:lvl5p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Tree>
    <p:extLst>
      <p:ext uri="{BB962C8B-B14F-4D97-AF65-F5344CB8AC3E}">
        <p14:creationId xmlns:p14="http://schemas.microsoft.com/office/powerpoint/2010/main" val="411483866"/>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a:t>Arial 54 Pt. Lorem Ipsum Dolor Sit </a:t>
            </a:r>
            <a:r>
              <a:rPr lang="en-US" err="1"/>
              <a:t>Amat</a:t>
            </a:r>
            <a:r>
              <a:rPr lang="en-US"/>
              <a:t> </a:t>
            </a:r>
            <a:r>
              <a:rPr lang="en-US" err="1"/>
              <a:t>Siscut</a:t>
            </a:r>
            <a:endParaRPr lang="en-US"/>
          </a:p>
        </p:txBody>
      </p:sp>
      <p:pic>
        <p:nvPicPr>
          <p:cNvPr id="9" name="Graphic 8">
            <a:extLst>
              <a:ext uri="{FF2B5EF4-FFF2-40B4-BE49-F238E27FC236}">
                <a16:creationId xmlns:a16="http://schemas.microsoft.com/office/drawing/2014/main" id="{6FB9785C-204A-446A-9ECF-E0D327FFB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0" name="Slide Number Placeholder 1">
            <a:extLst>
              <a:ext uri="{FF2B5EF4-FFF2-40B4-BE49-F238E27FC236}">
                <a16:creationId xmlns:a16="http://schemas.microsoft.com/office/drawing/2014/main" id="{1B6B23EE-913C-448D-83AD-30FAF475E8DB}"/>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Tree>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a:t>Arial 54 Pt. Lorem Ipsum Dolor Sit </a:t>
            </a:r>
            <a:r>
              <a:rPr lang="en-US" err="1"/>
              <a:t>Amat</a:t>
            </a:r>
            <a:r>
              <a:rPr lang="en-US"/>
              <a:t> </a:t>
            </a:r>
            <a:r>
              <a:rPr lang="en-US" err="1"/>
              <a:t>Siscut</a:t>
            </a:r>
            <a:endParaRPr lang="en-US"/>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BC5E3015-EE45-4FD8-B651-10E9241A5132}"/>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98257245"/>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Image Righ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a:t>Slide Title, Arial 32 pt. </a:t>
            </a:r>
          </a:p>
        </p:txBody>
      </p:sp>
      <p:sp>
        <p:nvSpPr>
          <p:cNvPr id="4" name="Content Placeholder 3"/>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marL="0" indent="0">
              <a:lnSpc>
                <a:spcPct val="100000"/>
              </a:lnSpc>
              <a:buNone/>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1"/>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2" name="Slide Number Placeholder 1"/>
          <p:cNvSpPr>
            <a:spLocks noGrp="1"/>
          </p:cNvSpPr>
          <p:nvPr>
            <p:ph type="sldNum" sz="quarter" idx="27"/>
          </p:nvPr>
        </p:nvSpPr>
        <p:spPr/>
        <p:txBody>
          <a:bodyPr/>
          <a:lstStyle>
            <a:lvl1pPr>
              <a:defRPr>
                <a:solidFill>
                  <a:schemeClr val="bg1"/>
                </a:solidFill>
              </a:defRPr>
            </a:lvl1pPr>
          </a:lstStyle>
          <a:p>
            <a:fld id="{2F2F552B-1952-B44E-8CAB-5705F0ACD2E2}" type="slidenum">
              <a:rPr lang="uk-UA" smtClean="0"/>
              <a:pPr/>
              <a:t>‹#›</a:t>
            </a:fld>
            <a:endParaRPr lang="uk-UA"/>
          </a:p>
        </p:txBody>
      </p:sp>
      <p:pic>
        <p:nvPicPr>
          <p:cNvPr id="11" name="Picture 10">
            <a:extLst>
              <a:ext uri="{FF2B5EF4-FFF2-40B4-BE49-F238E27FC236}">
                <a16:creationId xmlns:a16="http://schemas.microsoft.com/office/drawing/2014/main" id="{482CE9C2-6003-47F7-A67C-22A8F47A34B0}"/>
              </a:ext>
            </a:extLst>
          </p:cNvPr>
          <p:cNvPicPr>
            <a:picLocks/>
          </p:cNvPicPr>
          <p:nvPr userDrawn="1"/>
        </p:nvPicPr>
        <p:blipFill>
          <a:blip r:embed="rId2"/>
          <a:stretch>
            <a:fillRect/>
          </a:stretch>
        </p:blipFill>
        <p:spPr>
          <a:xfrm>
            <a:off x="460374" y="6518444"/>
            <a:ext cx="557700" cy="154923"/>
          </a:xfrm>
          <a:prstGeom prst="rect">
            <a:avLst/>
          </a:prstGeom>
        </p:spPr>
      </p:pic>
      <p:sp>
        <p:nvSpPr>
          <p:cNvPr id="7" name="Text Placeholder 6">
            <a:extLst>
              <a:ext uri="{FF2B5EF4-FFF2-40B4-BE49-F238E27FC236}">
                <a16:creationId xmlns:a16="http://schemas.microsoft.com/office/drawing/2014/main" id="{084C628E-5D27-4111-A631-CB84A378938E}"/>
              </a:ext>
            </a:extLst>
          </p:cNvPr>
          <p:cNvSpPr>
            <a:spLocks noGrp="1"/>
          </p:cNvSpPr>
          <p:nvPr>
            <p:ph type="body" sz="quarter" idx="28" hasCustomPrompt="1"/>
          </p:nvPr>
        </p:nvSpPr>
        <p:spPr>
          <a:xfrm>
            <a:off x="457200" y="1395749"/>
            <a:ext cx="5638800" cy="1127125"/>
          </a:xfrm>
        </p:spPr>
        <p:txBody>
          <a:bodyPr/>
          <a:lstStyle>
            <a:lvl1pPr marL="0" indent="0">
              <a:buFontTx/>
              <a:buNone/>
              <a:defRPr b="0"/>
            </a:lvl1pPr>
            <a:lvl2pPr marL="9525" indent="0">
              <a:buFontTx/>
              <a:buNone/>
              <a:defRPr b="0"/>
            </a:lvl2pPr>
            <a:lvl3pPr marL="0" indent="0">
              <a:buFontTx/>
              <a:buNone/>
              <a:defRPr b="0"/>
            </a:lvl3pPr>
            <a:lvl4pPr marL="346075" indent="0">
              <a:buFontTx/>
              <a:buNone/>
              <a:defRPr b="0"/>
            </a:lvl4pPr>
            <a:lvl5pPr marL="1203325" indent="0">
              <a:buFontTx/>
              <a:buNone/>
              <a:defRPr b="0"/>
            </a:lvl5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Tree>
    <p:extLst>
      <p:ext uri="{BB962C8B-B14F-4D97-AF65-F5344CB8AC3E}">
        <p14:creationId xmlns:p14="http://schemas.microsoft.com/office/powerpoint/2010/main" val="46978031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Divider Slide 3">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cap="none" baseline="0">
                <a:solidFill>
                  <a:schemeClr val="tx1"/>
                </a:solidFill>
              </a:defRPr>
            </a:lvl1pPr>
          </a:lstStyle>
          <a:p>
            <a:r>
              <a:rPr lang="en-US"/>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8" name="Picture 7">
            <a:extLst>
              <a:ext uri="{FF2B5EF4-FFF2-40B4-BE49-F238E27FC236}">
                <a16:creationId xmlns:a16="http://schemas.microsoft.com/office/drawing/2014/main" id="{1EC0BB03-948C-4A12-8DBC-361F0C66729D}"/>
              </a:ext>
            </a:extLst>
          </p:cNvPr>
          <p:cNvPicPr>
            <a:picLocks/>
          </p:cNvPicPr>
          <p:nvPr userDrawn="1"/>
        </p:nvPicPr>
        <p:blipFill>
          <a:blip r:embed="rId2"/>
          <a:stretch>
            <a:fillRect/>
          </a:stretch>
        </p:blipFill>
        <p:spPr>
          <a:xfrm>
            <a:off x="460374" y="6515630"/>
            <a:ext cx="557700" cy="154923"/>
          </a:xfrm>
          <a:prstGeom prst="rect">
            <a:avLst/>
          </a:prstGeom>
        </p:spPr>
      </p:pic>
    </p:spTree>
    <p:extLst>
      <p:ext uri="{BB962C8B-B14F-4D97-AF65-F5344CB8AC3E}">
        <p14:creationId xmlns:p14="http://schemas.microsoft.com/office/powerpoint/2010/main" val="3180790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ullet List_Navy">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pic>
        <p:nvPicPr>
          <p:cNvPr id="6" name="Picture 5">
            <a:extLst>
              <a:ext uri="{FF2B5EF4-FFF2-40B4-BE49-F238E27FC236}">
                <a16:creationId xmlns:a16="http://schemas.microsoft.com/office/drawing/2014/main" id="{3EB79E39-B804-433D-A46E-6245A4354F48}"/>
              </a:ext>
            </a:extLst>
          </p:cNvPr>
          <p:cNvPicPr>
            <a:picLocks/>
          </p:cNvPicPr>
          <p:nvPr userDrawn="1"/>
        </p:nvPicPr>
        <p:blipFill>
          <a:blip r:embed="rId2"/>
          <a:stretch>
            <a:fillRect/>
          </a:stretch>
        </p:blipFill>
        <p:spPr>
          <a:xfrm>
            <a:off x="460374" y="6518444"/>
            <a:ext cx="557700" cy="154923"/>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Image, No Title_Navy">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16" name="Picture Placeholder 15"/>
          <p:cNvSpPr>
            <a:spLocks noGrp="1"/>
          </p:cNvSpPr>
          <p:nvPr>
            <p:ph type="pic" sz="quarter" idx="11" hasCustomPrompt="1"/>
          </p:nvPr>
        </p:nvSpPr>
        <p:spPr>
          <a:xfrm>
            <a:off x="876094" y="381000"/>
            <a:ext cx="2784886" cy="2764043"/>
          </a:xfrm>
          <a:prstGeom prst="rect">
            <a:avLst/>
          </a:prstGeom>
          <a:solidFill>
            <a:schemeClr val="tx1">
              <a:lumMod val="95000"/>
            </a:schemeClr>
          </a:solidFill>
        </p:spPr>
        <p:txBody>
          <a:bodyPr/>
          <a:lstStyle>
            <a:lvl1pPr algn="ctr">
              <a:defRPr sz="1400" b="0" cap="none">
                <a:solidFill>
                  <a:srgbClr val="0B2338"/>
                </a:solidFill>
              </a:defRPr>
            </a:lvl1pPr>
          </a:lstStyle>
          <a:p>
            <a:r>
              <a:rPr lang="en-US"/>
              <a:t>Drag photo to placeholder or click on icon to place photo from file. </a:t>
            </a:r>
          </a:p>
        </p:txBody>
      </p:sp>
      <p:sp>
        <p:nvSpPr>
          <p:cNvPr id="24" name="Picture Placeholder 15"/>
          <p:cNvSpPr>
            <a:spLocks noGrp="1"/>
          </p:cNvSpPr>
          <p:nvPr>
            <p:ph type="pic" sz="quarter" idx="12" hasCustomPrompt="1"/>
          </p:nvPr>
        </p:nvSpPr>
        <p:spPr>
          <a:xfrm>
            <a:off x="4684506"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p:txBody>
      </p:sp>
      <p:sp>
        <p:nvSpPr>
          <p:cNvPr id="25" name="Picture Placeholder 15"/>
          <p:cNvSpPr>
            <a:spLocks noGrp="1"/>
          </p:cNvSpPr>
          <p:nvPr>
            <p:ph type="pic" sz="quarter" idx="13" hasCustomPrompt="1"/>
          </p:nvPr>
        </p:nvSpPr>
        <p:spPr>
          <a:xfrm>
            <a:off x="8492918"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6" name="Text Placeholder 2"/>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8" name="Text Placeholder 2"/>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 name="Slide Number Placeholder 1"/>
          <p:cNvSpPr>
            <a:spLocks noGrp="1"/>
          </p:cNvSpPr>
          <p:nvPr>
            <p:ph type="sldNum" sz="quarter" idx="18"/>
          </p:nvPr>
        </p:nvSpPr>
        <p:spPr>
          <a:xfrm>
            <a:off x="10893422" y="6485433"/>
            <a:ext cx="800100" cy="251853"/>
          </a:xfrm>
        </p:spPr>
        <p:txBody>
          <a:bodyPr/>
          <a:lstStyle>
            <a:lvl1pPr algn="r">
              <a:defRPr>
                <a:solidFill>
                  <a:schemeClr val="tx1"/>
                </a:solidFill>
              </a:defRPr>
            </a:lvl1pPr>
          </a:lstStyle>
          <a:p>
            <a:fld id="{2F2F552B-1952-B44E-8CAB-5705F0ACD2E2}" type="slidenum">
              <a:rPr lang="uk-UA" smtClean="0"/>
              <a:pPr/>
              <a:t>‹#›</a:t>
            </a:fld>
            <a:endParaRPr lang="uk-UA"/>
          </a:p>
        </p:txBody>
      </p:sp>
      <p:sp>
        <p:nvSpPr>
          <p:cNvPr id="4" name="Text Placeholder 3">
            <a:extLst>
              <a:ext uri="{FF2B5EF4-FFF2-40B4-BE49-F238E27FC236}">
                <a16:creationId xmlns:a16="http://schemas.microsoft.com/office/drawing/2014/main" id="{ABD48F8F-F2E8-4F73-9030-FB00A087F591}"/>
              </a:ext>
            </a:extLst>
          </p:cNvPr>
          <p:cNvSpPr>
            <a:spLocks noGrp="1"/>
          </p:cNvSpPr>
          <p:nvPr>
            <p:ph type="body" sz="quarter" idx="19"/>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5" name="Text Placeholder 3">
            <a:extLst>
              <a:ext uri="{FF2B5EF4-FFF2-40B4-BE49-F238E27FC236}">
                <a16:creationId xmlns:a16="http://schemas.microsoft.com/office/drawing/2014/main" id="{A9BBD24B-BA71-4BF8-8506-D0B84537AEFB}"/>
              </a:ext>
            </a:extLst>
          </p:cNvPr>
          <p:cNvSpPr>
            <a:spLocks noGrp="1"/>
          </p:cNvSpPr>
          <p:nvPr>
            <p:ph type="body" sz="quarter" idx="20"/>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7" name="Text Placeholder 3">
            <a:extLst>
              <a:ext uri="{FF2B5EF4-FFF2-40B4-BE49-F238E27FC236}">
                <a16:creationId xmlns:a16="http://schemas.microsoft.com/office/drawing/2014/main" id="{42B79737-3312-4FC8-AC98-3A2E9BBF11C4}"/>
              </a:ext>
            </a:extLst>
          </p:cNvPr>
          <p:cNvSpPr>
            <a:spLocks noGrp="1"/>
          </p:cNvSpPr>
          <p:nvPr>
            <p:ph type="body" sz="quarter" idx="2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3" name="Picture 12">
            <a:extLst>
              <a:ext uri="{FF2B5EF4-FFF2-40B4-BE49-F238E27FC236}">
                <a16:creationId xmlns:a16="http://schemas.microsoft.com/office/drawing/2014/main" id="{A79F5D51-61E5-4B38-BE9B-7745F7365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64653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mage, With Title_Navy">
    <p:spTree>
      <p:nvGrpSpPr>
        <p:cNvPr id="1" name=""/>
        <p:cNvGrpSpPr/>
        <p:nvPr/>
      </p:nvGrpSpPr>
      <p:grpSpPr>
        <a:xfrm>
          <a:off x="0" y="0"/>
          <a:ext cx="0" cy="0"/>
          <a:chOff x="0" y="0"/>
          <a:chExt cx="0" cy="0"/>
        </a:xfrm>
      </p:grpSpPr>
      <p:sp>
        <p:nvSpPr>
          <p:cNvPr id="16" name="Picture Placeholder 15"/>
          <p:cNvSpPr>
            <a:spLocks noGrp="1"/>
          </p:cNvSpPr>
          <p:nvPr>
            <p:ph type="pic" sz="quarter" idx="11" hasCustomPrompt="1"/>
          </p:nvPr>
        </p:nvSpPr>
        <p:spPr>
          <a:xfrm>
            <a:off x="46037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15" name="Text Placeholder 2"/>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4" name="Text Placeholder 2"/>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6" name="Text Placeholder 2"/>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3" name="Title 2"/>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a:t>Slide Title, Arial 32 Pt.</a:t>
            </a:r>
          </a:p>
        </p:txBody>
      </p:sp>
      <p:sp>
        <p:nvSpPr>
          <p:cNvPr id="28" name="Picture Placeholder 15"/>
          <p:cNvSpPr>
            <a:spLocks noGrp="1"/>
          </p:cNvSpPr>
          <p:nvPr>
            <p:ph type="pic" sz="quarter" idx="18" hasCustomPrompt="1"/>
          </p:nvPr>
        </p:nvSpPr>
        <p:spPr>
          <a:xfrm>
            <a:off x="4370762"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9" name="Picture Placeholder 15"/>
          <p:cNvSpPr>
            <a:spLocks noGrp="1"/>
          </p:cNvSpPr>
          <p:nvPr>
            <p:ph type="pic" sz="quarter" idx="19" hasCustomPrompt="1"/>
          </p:nvPr>
        </p:nvSpPr>
        <p:spPr>
          <a:xfrm>
            <a:off x="828114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 name="Slide Number Placeholder 1"/>
          <p:cNvSpPr>
            <a:spLocks noGrp="1"/>
          </p:cNvSpPr>
          <p:nvPr>
            <p:ph type="sldNum" sz="quarter" idx="20"/>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7" name="Text Placeholder 3">
            <a:extLst>
              <a:ext uri="{FF2B5EF4-FFF2-40B4-BE49-F238E27FC236}">
                <a16:creationId xmlns:a16="http://schemas.microsoft.com/office/drawing/2014/main" id="{678FE3D0-043E-4E41-B23C-6B8EB88E0290}"/>
              </a:ext>
            </a:extLst>
          </p:cNvPr>
          <p:cNvSpPr>
            <a:spLocks noGrp="1"/>
          </p:cNvSpPr>
          <p:nvPr>
            <p:ph type="body" sz="quarter" idx="2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8" name="Text Placeholder 3">
            <a:extLst>
              <a:ext uri="{FF2B5EF4-FFF2-40B4-BE49-F238E27FC236}">
                <a16:creationId xmlns:a16="http://schemas.microsoft.com/office/drawing/2014/main" id="{13010D54-552B-4047-99A4-03DE23E68139}"/>
              </a:ext>
            </a:extLst>
          </p:cNvPr>
          <p:cNvSpPr>
            <a:spLocks noGrp="1"/>
          </p:cNvSpPr>
          <p:nvPr>
            <p:ph type="body" sz="quarter" idx="22"/>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9" name="Text Placeholder 3">
            <a:extLst>
              <a:ext uri="{FF2B5EF4-FFF2-40B4-BE49-F238E27FC236}">
                <a16:creationId xmlns:a16="http://schemas.microsoft.com/office/drawing/2014/main" id="{E0B40436-66AC-4444-BF02-7E4752A291AD}"/>
              </a:ext>
            </a:extLst>
          </p:cNvPr>
          <p:cNvSpPr>
            <a:spLocks noGrp="1"/>
          </p:cNvSpPr>
          <p:nvPr>
            <p:ph type="body" sz="quarter" idx="23"/>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21" name="Picture 20">
            <a:extLst>
              <a:ext uri="{FF2B5EF4-FFF2-40B4-BE49-F238E27FC236}">
                <a16:creationId xmlns:a16="http://schemas.microsoft.com/office/drawing/2014/main" id="{C4BC3F3B-A551-47E1-A36B-1028268BB92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42994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 List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pic>
        <p:nvPicPr>
          <p:cNvPr id="6" name="Picture 5">
            <a:extLst>
              <a:ext uri="{FF2B5EF4-FFF2-40B4-BE49-F238E27FC236}">
                <a16:creationId xmlns:a16="http://schemas.microsoft.com/office/drawing/2014/main" id="{61585A4E-0F23-4F45-99A6-6448278FA42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05677863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2.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theme" Target="../theme/theme3.xml"/><Relationship Id="rId5" Type="http://schemas.openxmlformats.org/officeDocument/2006/relationships/slideLayout" Target="../slideLayouts/slideLayout48.xml"/><Relationship Id="rId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2286263" y="6492407"/>
            <a:ext cx="7576194"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2023 THE MITRE CORPORATION. All rights reserved. Approved for Public Release; Distribution Unlimited. Case Number 18-2559</a:t>
            </a:r>
          </a:p>
        </p:txBody>
      </p:sp>
    </p:spTree>
    <p:extLst>
      <p:ext uri="{BB962C8B-B14F-4D97-AF65-F5344CB8AC3E}">
        <p14:creationId xmlns:p14="http://schemas.microsoft.com/office/powerpoint/2010/main" val="2325354955"/>
      </p:ext>
    </p:extLst>
  </p:cSld>
  <p:clrMap bg1="lt1" tx1="dk1" bg2="lt2" tx2="dk2" accent1="accent1" accent2="accent2" accent3="accent3" accent4="accent4" accent5="accent5" accent6="accent6" hlink="hlink" folHlink="folHlink"/>
  <p:sldLayoutIdLst>
    <p:sldLayoutId id="2147483885" r:id="rId1"/>
    <p:sldLayoutId id="2147483832" r:id="rId2"/>
    <p:sldLayoutId id="2147483887" r:id="rId3"/>
    <p:sldLayoutId id="2147483835" r:id="rId4"/>
    <p:sldLayoutId id="2147483836" r:id="rId5"/>
    <p:sldLayoutId id="2147483702" r:id="rId6"/>
    <p:sldLayoutId id="2147483838" r:id="rId7"/>
    <p:sldLayoutId id="2147483840" r:id="rId8"/>
    <p:sldLayoutId id="2147483842" r:id="rId9"/>
    <p:sldLayoutId id="2147483843" r:id="rId10"/>
    <p:sldLayoutId id="2147483846" r:id="rId11"/>
    <p:sldLayoutId id="2147483847" r:id="rId12"/>
    <p:sldLayoutId id="2147483850" r:id="rId13"/>
    <p:sldLayoutId id="2147483851" r:id="rId14"/>
    <p:sldLayoutId id="2147483853" r:id="rId15"/>
    <p:sldLayoutId id="2147483854" r:id="rId16"/>
    <p:sldLayoutId id="2147483855" r:id="rId17"/>
    <p:sldLayoutId id="2147483856" r:id="rId18"/>
    <p:sldLayoutId id="2147483857" r:id="rId19"/>
    <p:sldLayoutId id="2147483858" r:id="rId20"/>
    <p:sldLayoutId id="2147483860" r:id="rId21"/>
    <p:sldLayoutId id="2147483862" r:id="rId22"/>
    <p:sldLayoutId id="2147483864" r:id="rId23"/>
    <p:sldLayoutId id="2147483866" r:id="rId24"/>
    <p:sldLayoutId id="2147483868" r:id="rId25"/>
    <p:sldLayoutId id="2147483870" r:id="rId26"/>
    <p:sldLayoutId id="2147483871" r:id="rId27"/>
    <p:sldLayoutId id="2147483872" r:id="rId28"/>
    <p:sldLayoutId id="2147483873" r:id="rId29"/>
    <p:sldLayoutId id="2147483878" r:id="rId30"/>
    <p:sldLayoutId id="2147483880" r:id="rId31"/>
    <p:sldLayoutId id="2147483883" r:id="rId32"/>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6192776"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2020 THE MITRE CORPORATION. ALL RIGHTS RESERVED. FOR INTERNAL USE ONLY.</a:t>
            </a:r>
          </a:p>
        </p:txBody>
      </p:sp>
    </p:spTree>
    <p:extLst>
      <p:ext uri="{BB962C8B-B14F-4D97-AF65-F5344CB8AC3E}">
        <p14:creationId xmlns:p14="http://schemas.microsoft.com/office/powerpoint/2010/main" val="2922449556"/>
      </p:ext>
    </p:extLst>
  </p:cSld>
  <p:clrMap bg1="dk1" tx1="lt1" bg2="dk2" tx2="lt2" accent1="accent1" accent2="accent2" accent3="accent3" accent4="accent4" accent5="accent5" accent6="accent6" hlink="hlink" folHlink="folHlink"/>
  <p:sldLayoutIdLst>
    <p:sldLayoutId id="2147483820" r:id="rId1"/>
    <p:sldLayoutId id="2147483821" r:id="rId2"/>
    <p:sldLayoutId id="2147483827" r:id="rId3"/>
    <p:sldLayoutId id="2147483828" r:id="rId4"/>
    <p:sldLayoutId id="2147483893" r:id="rId5"/>
    <p:sldLayoutId id="2147483894" r:id="rId6"/>
    <p:sldLayoutId id="2147483895" r:id="rId7"/>
    <p:sldLayoutId id="2147483898" r:id="rId8"/>
    <p:sldLayoutId id="2147483899" r:id="rId9"/>
    <p:sldLayoutId id="2147483900" r:id="rId10"/>
    <p:sldLayoutId id="2147483902" r:id="rId11"/>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342900" indent="-342900" algn="l" defTabSz="914400" rtl="0" eaLnBrk="1" latinLnBrk="0" hangingPunct="1">
        <a:lnSpc>
          <a:spcPct val="100000"/>
        </a:lnSpc>
        <a:spcBef>
          <a:spcPts val="600"/>
        </a:spcBef>
        <a:spcAft>
          <a:spcPts val="600"/>
        </a:spcAft>
        <a:buFont typeface="Wingdings" panose="05000000000000000000" pitchFamily="2" charset="2"/>
        <a:buChar char="§"/>
        <a:defRPr sz="2400" b="1" i="0" kern="1200" cap="none" baseline="0">
          <a:solidFill>
            <a:schemeClr val="tx2"/>
          </a:solidFill>
          <a:latin typeface="+mn-lt"/>
          <a:ea typeface="Arial Narrow" charset="0"/>
          <a:cs typeface="Arial Narrow" charset="0"/>
        </a:defRPr>
      </a:lvl1pPr>
      <a:lvl2pPr marL="352425" indent="-342900" algn="l" defTabSz="914400" rtl="0" eaLnBrk="1" latinLnBrk="0" hangingPunct="1">
        <a:lnSpc>
          <a:spcPct val="100000"/>
        </a:lnSpc>
        <a:spcBef>
          <a:spcPts val="600"/>
        </a:spcBef>
        <a:spcAft>
          <a:spcPts val="600"/>
        </a:spcAft>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1707254"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2020 THE MITRE CORPORATION. ALL RIGHTS RESERVED. FOR INTERNAL USE ONLY.</a:t>
            </a:r>
          </a:p>
        </p:txBody>
      </p:sp>
    </p:spTree>
    <p:extLst>
      <p:ext uri="{BB962C8B-B14F-4D97-AF65-F5344CB8AC3E}">
        <p14:creationId xmlns:p14="http://schemas.microsoft.com/office/powerpoint/2010/main" val="960568378"/>
      </p:ext>
    </p:extLst>
  </p:cSld>
  <p:clrMap bg1="dk1" tx1="lt1" bg2="dk2" tx2="lt2" accent1="accent1" accent2="accent2" accent3="accent3" accent4="accent4" accent5="accent5" accent6="accent6" hlink="hlink" folHlink="folHlink"/>
  <p:sldLayoutIdLst>
    <p:sldLayoutId id="2147483892" r:id="rId1"/>
    <p:sldLayoutId id="2147483774" r:id="rId2"/>
    <p:sldLayoutId id="2147483706" r:id="rId3"/>
    <p:sldLayoutId id="2147483822" r:id="rId4"/>
    <p:sldLayoutId id="2147483726" r:id="rId5"/>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342900" indent="-342900" algn="l" defTabSz="914400" rtl="0" eaLnBrk="1" latinLnBrk="0" hangingPunct="1">
        <a:lnSpc>
          <a:spcPct val="100000"/>
        </a:lnSpc>
        <a:spcBef>
          <a:spcPts val="600"/>
        </a:spcBef>
        <a:spcAft>
          <a:spcPts val="600"/>
        </a:spcAft>
        <a:buFont typeface="Wingdings" panose="05000000000000000000" pitchFamily="2" charset="2"/>
        <a:buChar char="§"/>
        <a:defRPr sz="2400" b="1" i="0" kern="1200" cap="none" baseline="0">
          <a:solidFill>
            <a:schemeClr val="tx2"/>
          </a:solidFill>
          <a:latin typeface="+mn-lt"/>
          <a:ea typeface="Arial Narrow" charset="0"/>
          <a:cs typeface="Arial Narrow" charset="0"/>
        </a:defRPr>
      </a:lvl1pPr>
      <a:lvl2pPr marL="352425" indent="-342900" algn="l" defTabSz="914400" rtl="0" eaLnBrk="1" latinLnBrk="0" hangingPunct="1">
        <a:lnSpc>
          <a:spcPct val="100000"/>
        </a:lnSpc>
        <a:spcBef>
          <a:spcPts val="600"/>
        </a:spcBef>
        <a:spcAft>
          <a:spcPts val="600"/>
        </a:spcAft>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onc-healthit/onc-certification-g10-test-kit/pull/456"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onc-healthit/onc-certification-g10-test-kit/pull/455" TargetMode="External"/><Relationship Id="rId2" Type="http://schemas.openxmlformats.org/officeDocument/2006/relationships/hyperlink" Target="https://github.com/onc-healthit/onc-certification-g10-test-kit/releases/download/v3.8.1/onc_certification_g10_matrix.xlsx" TargetMode="Externa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inferno-framework/us-core-test-kit/releases/tag/v0.6.0" TargetMode="External"/><Relationship Id="rId2" Type="http://schemas.openxmlformats.org/officeDocument/2006/relationships/hyperlink" Target="https://inferno.healthit.gov/suites/us_core_v610" TargetMode="Externa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onc-healthit/onc-certification-g10-test-kit/" TargetMode="External"/><Relationship Id="rId7" Type="http://schemas.openxmlformats.org/officeDocument/2006/relationships/hyperlink" Target="https://chat.fhir.org/#narrow/stream/179309-inferno" TargetMode="External"/><Relationship Id="rId2" Type="http://schemas.openxmlformats.org/officeDocument/2006/relationships/hyperlink" Target="https://inferno.healthit.gov/" TargetMode="External"/><Relationship Id="rId1" Type="http://schemas.openxmlformats.org/officeDocument/2006/relationships/slideLayout" Target="../slideLayouts/slideLayout9.xml"/><Relationship Id="rId6" Type="http://schemas.openxmlformats.org/officeDocument/2006/relationships/hyperlink" Target="mailto:rscanlon@mitre.org" TargetMode="External"/><Relationship Id="rId5" Type="http://schemas.openxmlformats.org/officeDocument/2006/relationships/hyperlink" Target="mailto:inferno@groups.mitre.org" TargetMode="External"/><Relationship Id="rId4" Type="http://schemas.openxmlformats.org/officeDocument/2006/relationships/hyperlink" Target="https://groups.google.com/forum/#!forum/inferno-tes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9B77AE9-225F-48B2-BA99-84435A6064AD}"/>
              </a:ext>
            </a:extLst>
          </p:cNvPr>
          <p:cNvSpPr>
            <a:spLocks noGrp="1"/>
          </p:cNvSpPr>
          <p:nvPr>
            <p:ph type="ctrTitle"/>
          </p:nvPr>
        </p:nvSpPr>
        <p:spPr>
          <a:xfrm>
            <a:off x="1171075" y="1148641"/>
            <a:ext cx="10346011" cy="2095453"/>
          </a:xfrm>
        </p:spPr>
        <p:txBody>
          <a:bodyPr anchor="b" anchorCtr="0">
            <a:noAutofit/>
          </a:bodyPr>
          <a:lstStyle>
            <a:lvl1pPr algn="l">
              <a:defRPr sz="5400">
                <a:solidFill>
                  <a:schemeClr val="bg1"/>
                </a:solidFill>
              </a:defRPr>
            </a:lvl1pPr>
          </a:lstStyle>
          <a:p>
            <a:r>
              <a:rPr lang="en-US" sz="4800" dirty="0">
                <a:solidFill>
                  <a:schemeClr val="tx1"/>
                </a:solidFill>
              </a:rPr>
              <a:t>Inferno Tech Talk – Sep 2023</a:t>
            </a:r>
          </a:p>
        </p:txBody>
      </p:sp>
      <p:sp>
        <p:nvSpPr>
          <p:cNvPr id="12" name="Subtitle 2">
            <a:extLst>
              <a:ext uri="{FF2B5EF4-FFF2-40B4-BE49-F238E27FC236}">
                <a16:creationId xmlns:a16="http://schemas.microsoft.com/office/drawing/2014/main" id="{7DDF988F-A5F6-437B-A882-E9FEF1C20A78}"/>
              </a:ext>
            </a:extLst>
          </p:cNvPr>
          <p:cNvSpPr>
            <a:spLocks noGrp="1"/>
          </p:cNvSpPr>
          <p:nvPr>
            <p:ph type="subTitle" idx="1"/>
          </p:nvPr>
        </p:nvSpPr>
        <p:spPr>
          <a:xfrm>
            <a:off x="1171074" y="4387875"/>
            <a:ext cx="4838700" cy="299750"/>
          </a:xfrm>
          <a:prstGeom prst="rect">
            <a:avLst/>
          </a:prstGeom>
        </p:spPr>
        <p:txBody>
          <a:bodyPr lIns="91440" anchor="ctr">
            <a:noAutofit/>
          </a:bodyPr>
          <a:lstStyle>
            <a:lvl1pPr marL="0" indent="0" algn="l">
              <a:buNone/>
              <a:defRPr sz="2000" b="1"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solidFill>
                  <a:schemeClr val="tx1"/>
                </a:solidFill>
              </a:rPr>
              <a:t>September 13, 2023</a:t>
            </a:r>
          </a:p>
        </p:txBody>
      </p:sp>
      <p:sp>
        <p:nvSpPr>
          <p:cNvPr id="13" name="Text Placeholder 5">
            <a:extLst>
              <a:ext uri="{FF2B5EF4-FFF2-40B4-BE49-F238E27FC236}">
                <a16:creationId xmlns:a16="http://schemas.microsoft.com/office/drawing/2014/main" id="{96E79D00-568A-4C16-A9DF-31FC3455D522}"/>
              </a:ext>
            </a:extLst>
          </p:cNvPr>
          <p:cNvSpPr>
            <a:spLocks noGrp="1"/>
          </p:cNvSpPr>
          <p:nvPr>
            <p:ph type="body" sz="quarter" idx="18"/>
          </p:nvPr>
        </p:nvSpPr>
        <p:spPr>
          <a:xfrm>
            <a:off x="1171074" y="3408284"/>
            <a:ext cx="8870997" cy="398567"/>
          </a:xfrm>
          <a:prstGeom prst="rect">
            <a:avLst/>
          </a:prstGeom>
        </p:spPr>
        <p:txBody>
          <a:bodyPr lIns="91440" anchor="ctr">
            <a:noAutofit/>
          </a:bodyPr>
          <a:lstStyle>
            <a:lvl1pPr>
              <a:defRPr sz="2800">
                <a:solidFill>
                  <a:schemeClr val="bg1"/>
                </a:solidFill>
              </a:defRPr>
            </a:lvl1pPr>
          </a:lstStyle>
          <a:p>
            <a:r>
              <a:rPr lang="en-US" dirty="0">
                <a:solidFill>
                  <a:schemeClr val="tx1"/>
                </a:solidFill>
              </a:rPr>
              <a:t>Robert Scanlon</a:t>
            </a:r>
          </a:p>
        </p:txBody>
      </p:sp>
      <p:sp>
        <p:nvSpPr>
          <p:cNvPr id="5" name="Text Placeholder 5">
            <a:extLst>
              <a:ext uri="{FF2B5EF4-FFF2-40B4-BE49-F238E27FC236}">
                <a16:creationId xmlns:a16="http://schemas.microsoft.com/office/drawing/2014/main" id="{89B55F6B-4A16-814C-9951-4D406B29F272}"/>
              </a:ext>
            </a:extLst>
          </p:cNvPr>
          <p:cNvSpPr txBox="1">
            <a:spLocks/>
          </p:cNvSpPr>
          <p:nvPr/>
        </p:nvSpPr>
        <p:spPr>
          <a:xfrm>
            <a:off x="1171074" y="3902311"/>
            <a:ext cx="8870997" cy="398567"/>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600"/>
              </a:spcBef>
              <a:spcAft>
                <a:spcPts val="600"/>
              </a:spcAft>
              <a:buFont typeface="Arial"/>
              <a:buNone/>
              <a:defRPr sz="2800" b="1" i="0" kern="1200" cap="none" baseline="0">
                <a:solidFill>
                  <a:schemeClr val="bg1"/>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solidFill>
                  <a:schemeClr val="tx1"/>
                </a:solidFill>
              </a:rPr>
              <a:t>MITRE Inferno Team</a:t>
            </a:r>
          </a:p>
        </p:txBody>
      </p:sp>
    </p:spTree>
    <p:extLst>
      <p:ext uri="{BB962C8B-B14F-4D97-AF65-F5344CB8AC3E}">
        <p14:creationId xmlns:p14="http://schemas.microsoft.com/office/powerpoint/2010/main" val="171403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BB4B59-CAC1-6F47-88D0-B15F925D4779}"/>
              </a:ext>
            </a:extLst>
          </p:cNvPr>
          <p:cNvSpPr>
            <a:spLocks noGrp="1"/>
          </p:cNvSpPr>
          <p:nvPr>
            <p:ph type="sldNum" sz="quarter" idx="11"/>
          </p:nvPr>
        </p:nvSpPr>
        <p:spPr/>
        <p:txBody>
          <a:bodyPr/>
          <a:lstStyle/>
          <a:p>
            <a:fld id="{2F2F552B-1952-B44E-8CAB-5705F0ACD2E2}" type="slidenum">
              <a:rPr lang="uk-UA" smtClean="0"/>
              <a:pPr/>
              <a:t>10</a:t>
            </a:fld>
            <a:endParaRPr lang="uk-UA"/>
          </a:p>
        </p:txBody>
      </p:sp>
      <p:sp>
        <p:nvSpPr>
          <p:cNvPr id="3" name="Title 2">
            <a:extLst>
              <a:ext uri="{FF2B5EF4-FFF2-40B4-BE49-F238E27FC236}">
                <a16:creationId xmlns:a16="http://schemas.microsoft.com/office/drawing/2014/main" id="{9138CE7D-E264-8341-929D-234314301BAA}"/>
              </a:ext>
            </a:extLst>
          </p:cNvPr>
          <p:cNvSpPr>
            <a:spLocks noGrp="1"/>
          </p:cNvSpPr>
          <p:nvPr>
            <p:ph type="title"/>
          </p:nvPr>
        </p:nvSpPr>
        <p:spPr/>
        <p:txBody>
          <a:bodyPr/>
          <a:lstStyle/>
          <a:p>
            <a:r>
              <a:rPr lang="en-US"/>
              <a:t>Upcoming Meetings</a:t>
            </a:r>
          </a:p>
        </p:txBody>
      </p:sp>
      <p:sp>
        <p:nvSpPr>
          <p:cNvPr id="4" name="Content Placeholder 3">
            <a:extLst>
              <a:ext uri="{FF2B5EF4-FFF2-40B4-BE49-F238E27FC236}">
                <a16:creationId xmlns:a16="http://schemas.microsoft.com/office/drawing/2014/main" id="{912C2DC4-E347-394E-8CF8-F14848A56B5B}"/>
              </a:ext>
            </a:extLst>
          </p:cNvPr>
          <p:cNvSpPr>
            <a:spLocks noGrp="1"/>
          </p:cNvSpPr>
          <p:nvPr>
            <p:ph sz="quarter" idx="12"/>
          </p:nvPr>
        </p:nvSpPr>
        <p:spPr/>
        <p:txBody>
          <a:bodyPr vert="horz" lIns="91440" tIns="45720" rIns="91440" bIns="45720" rtlCol="0" anchor="t">
            <a:noAutofit/>
          </a:bodyPr>
          <a:lstStyle/>
          <a:p>
            <a:r>
              <a:rPr lang="en-US" dirty="0"/>
              <a:t>Next Inferno Tech Talk: </a:t>
            </a:r>
            <a:r>
              <a:rPr lang="en-US">
                <a:solidFill>
                  <a:schemeClr val="accent2"/>
                </a:solidFill>
              </a:rPr>
              <a:t>Wednesday October 11 </a:t>
            </a:r>
            <a:r>
              <a:rPr lang="en-US" dirty="0"/>
              <a:t>at 1 PM ET</a:t>
            </a:r>
          </a:p>
          <a:p>
            <a:pPr marL="344487" lvl="1" indent="0">
              <a:buNone/>
            </a:pPr>
            <a:endParaRPr lang="en-US" dirty="0"/>
          </a:p>
          <a:p>
            <a:r>
              <a:rPr lang="en-US" dirty="0"/>
              <a:t>Please reach out with questions &amp; issues</a:t>
            </a:r>
          </a:p>
          <a:p>
            <a:endParaRPr lang="en-US" dirty="0"/>
          </a:p>
        </p:txBody>
      </p:sp>
    </p:spTree>
    <p:extLst>
      <p:ext uri="{BB962C8B-B14F-4D97-AF65-F5344CB8AC3E}">
        <p14:creationId xmlns:p14="http://schemas.microsoft.com/office/powerpoint/2010/main" val="2774878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3CAC34-752E-04CD-0B63-4F046A16E0C0}"/>
              </a:ext>
            </a:extLst>
          </p:cNvPr>
          <p:cNvSpPr>
            <a:spLocks noGrp="1"/>
          </p:cNvSpPr>
          <p:nvPr>
            <p:ph type="sldNum" sz="quarter" idx="11"/>
          </p:nvPr>
        </p:nvSpPr>
        <p:spPr/>
        <p:txBody>
          <a:bodyPr/>
          <a:lstStyle/>
          <a:p>
            <a:fld id="{2F2F552B-1952-B44E-8CAB-5705F0ACD2E2}" type="slidenum">
              <a:rPr lang="uk-UA" smtClean="0"/>
              <a:pPr/>
              <a:t>11</a:t>
            </a:fld>
            <a:endParaRPr lang="uk-UA"/>
          </a:p>
        </p:txBody>
      </p:sp>
      <p:sp>
        <p:nvSpPr>
          <p:cNvPr id="4" name="Content Placeholder 3">
            <a:extLst>
              <a:ext uri="{FF2B5EF4-FFF2-40B4-BE49-F238E27FC236}">
                <a16:creationId xmlns:a16="http://schemas.microsoft.com/office/drawing/2014/main" id="{5035CA03-E426-FB7B-E001-B7518043C71D}"/>
              </a:ext>
            </a:extLst>
          </p:cNvPr>
          <p:cNvSpPr>
            <a:spLocks noGrp="1"/>
          </p:cNvSpPr>
          <p:nvPr>
            <p:ph sz="quarter" idx="12"/>
          </p:nvPr>
        </p:nvSpPr>
        <p:spPr>
          <a:xfrm>
            <a:off x="457200" y="256559"/>
            <a:ext cx="11277600" cy="6004756"/>
          </a:xfrm>
        </p:spPr>
        <p:txBody>
          <a:bodyPr anchor="ctr"/>
          <a:lstStyle/>
          <a:p>
            <a:pPr marL="231775" marR="0" indent="0" algn="ctr">
              <a:spcBef>
                <a:spcPts val="0"/>
              </a:spcBef>
              <a:spcAft>
                <a:spcPts val="0"/>
              </a:spcAft>
              <a:buNone/>
            </a:pPr>
            <a:r>
              <a:rPr lang="en-US" sz="1800" b="1" dirty="0">
                <a:effectLst/>
                <a:latin typeface="Times"/>
                <a:ea typeface="Times New Roman" panose="02020603050405020304" pitchFamily="18" charset="0"/>
                <a:cs typeface="Times New Roman" panose="02020603050405020304" pitchFamily="18" charset="0"/>
              </a:rPr>
              <a:t>NOTICE</a:t>
            </a:r>
            <a:endParaRPr lang="en-US" sz="1800" dirty="0">
              <a:effectLst/>
              <a:latin typeface="Times New Roman" panose="02020603050405020304" pitchFamily="18" charset="0"/>
              <a:ea typeface="Times New Roman" panose="02020603050405020304" pitchFamily="18" charset="0"/>
            </a:endParaRPr>
          </a:p>
          <a:p>
            <a:pPr marL="231775" marR="0" indent="0" algn="ctr">
              <a:spcBef>
                <a:spcPts val="0"/>
              </a:spcBef>
              <a:spcAft>
                <a:spcPts val="0"/>
              </a:spcAft>
              <a:buNone/>
            </a:pPr>
            <a:r>
              <a:rPr lang="en-US" sz="1800" b="1" dirty="0">
                <a:effectLst/>
                <a:latin typeface="Times"/>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231775" marR="0" indent="0" algn="just">
              <a:spcBef>
                <a:spcPts val="0"/>
              </a:spcBef>
              <a:spcAft>
                <a:spcPts val="0"/>
              </a:spcAft>
              <a:buNone/>
            </a:pPr>
            <a:r>
              <a:rPr lang="en-US" sz="1800" dirty="0">
                <a:effectLst/>
                <a:latin typeface="Times"/>
                <a:ea typeface="Times New Roman" panose="02020603050405020304" pitchFamily="18" charset="0"/>
                <a:cs typeface="Times New Roman" panose="02020603050405020304" pitchFamily="18" charset="0"/>
              </a:rPr>
              <a:t>This technical data was produced for the U. S. Government under Contract Number 75FCMC18D0047, and is subject to Federal Acquisition Regulation Clause 52.227-14, Rights in Data-General.  </a:t>
            </a:r>
            <a:endParaRPr lang="en-US" sz="1800" dirty="0">
              <a:effectLst/>
              <a:latin typeface="Times New Roman" panose="02020603050405020304" pitchFamily="18" charset="0"/>
              <a:ea typeface="Times New Roman" panose="02020603050405020304" pitchFamily="18" charset="0"/>
            </a:endParaRPr>
          </a:p>
          <a:p>
            <a:pPr marL="231775" marR="0" indent="0" algn="just">
              <a:spcBef>
                <a:spcPts val="0"/>
              </a:spcBef>
              <a:spcAft>
                <a:spcPts val="0"/>
              </a:spcAft>
              <a:buNone/>
            </a:pPr>
            <a:r>
              <a:rPr lang="en-US" sz="1800" dirty="0">
                <a:effectLst/>
                <a:latin typeface="Times"/>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231775" marR="0" indent="0" algn="just">
              <a:spcBef>
                <a:spcPts val="0"/>
              </a:spcBef>
              <a:spcAft>
                <a:spcPts val="0"/>
              </a:spcAft>
              <a:buNone/>
            </a:pPr>
            <a:r>
              <a:rPr lang="en-US" sz="1800" dirty="0">
                <a:effectLst/>
                <a:latin typeface="Times"/>
                <a:ea typeface="Times New Roman" panose="02020603050405020304" pitchFamily="18" charset="0"/>
                <a:cs typeface="Times New Roman" panose="02020603050405020304" pitchFamily="18" charset="0"/>
              </a:rPr>
              <a:t>No other use other than that granted to the U. S. Government, or to those acting on behalf of the U. S. Government under that Clause is authorized without the express written permission of The MITRE Corporation. </a:t>
            </a:r>
            <a:endParaRPr lang="en-US" sz="1800" dirty="0">
              <a:effectLst/>
              <a:latin typeface="Times New Roman" panose="02020603050405020304" pitchFamily="18" charset="0"/>
              <a:ea typeface="Times New Roman" panose="02020603050405020304" pitchFamily="18" charset="0"/>
            </a:endParaRPr>
          </a:p>
          <a:p>
            <a:pPr marL="231775" marR="0" indent="0" algn="just">
              <a:spcBef>
                <a:spcPts val="0"/>
              </a:spcBef>
              <a:spcAft>
                <a:spcPts val="0"/>
              </a:spcAft>
              <a:buNone/>
            </a:pPr>
            <a:r>
              <a:rPr lang="en-US" sz="1800" dirty="0">
                <a:effectLst/>
                <a:latin typeface="Times"/>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231775" marR="0" indent="0" algn="just">
              <a:spcBef>
                <a:spcPts val="0"/>
              </a:spcBef>
              <a:spcAft>
                <a:spcPts val="0"/>
              </a:spcAft>
              <a:buNone/>
            </a:pPr>
            <a:r>
              <a:rPr lang="en-US" sz="1800" dirty="0">
                <a:effectLst/>
                <a:latin typeface="Times"/>
                <a:ea typeface="Times New Roman" panose="02020603050405020304" pitchFamily="18" charset="0"/>
                <a:cs typeface="Times New Roman" panose="02020603050405020304" pitchFamily="18" charset="0"/>
              </a:rPr>
              <a:t>For further information, please contact The MITRE Corporation, Contracts Management Office, 7515 </a:t>
            </a:r>
            <a:r>
              <a:rPr lang="en-US" sz="1800" dirty="0" err="1">
                <a:effectLst/>
                <a:latin typeface="Times"/>
                <a:ea typeface="Times New Roman" panose="02020603050405020304" pitchFamily="18" charset="0"/>
                <a:cs typeface="Times New Roman" panose="02020603050405020304" pitchFamily="18" charset="0"/>
              </a:rPr>
              <a:t>Colshire</a:t>
            </a:r>
            <a:r>
              <a:rPr lang="en-US" sz="1800" dirty="0">
                <a:effectLst/>
                <a:latin typeface="Times"/>
                <a:ea typeface="Times New Roman" panose="02020603050405020304" pitchFamily="18" charset="0"/>
                <a:cs typeface="Times New Roman" panose="02020603050405020304" pitchFamily="18" charset="0"/>
              </a:rPr>
              <a:t> Drive, McLean, VA  22102-7539, (703) 983-6000.  </a:t>
            </a:r>
            <a:endParaRPr lang="en-US" sz="1800" dirty="0">
              <a:effectLst/>
              <a:latin typeface="Times New Roman" panose="02020603050405020304" pitchFamily="18" charset="0"/>
              <a:ea typeface="Times New Roman" panose="02020603050405020304" pitchFamily="18" charset="0"/>
            </a:endParaRPr>
          </a:p>
          <a:p>
            <a:pPr marL="231775" marR="0" indent="0">
              <a:spcBef>
                <a:spcPts val="0"/>
              </a:spcBef>
              <a:spcAft>
                <a:spcPts val="0"/>
              </a:spcAft>
              <a:buNone/>
            </a:pPr>
            <a:r>
              <a:rPr lang="en-US" sz="1800" dirty="0">
                <a:effectLst/>
                <a:latin typeface="Times"/>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231775" marR="0" indent="0" algn="ctr">
              <a:spcBef>
                <a:spcPts val="0"/>
              </a:spcBef>
              <a:spcAft>
                <a:spcPts val="0"/>
              </a:spcAft>
              <a:buNone/>
            </a:pPr>
            <a:r>
              <a:rPr lang="en-US" sz="1800" b="1" u="sng" dirty="0">
                <a:effectLst/>
                <a:latin typeface="Times"/>
                <a:ea typeface="Times New Roman" panose="02020603050405020304" pitchFamily="18" charset="0"/>
                <a:sym typeface="Symbol" pitchFamily="2" charset="2"/>
              </a:rPr>
              <a:t></a:t>
            </a:r>
            <a:r>
              <a:rPr lang="en-US" sz="1800" b="1" u="sng" dirty="0">
                <a:effectLst/>
                <a:latin typeface="Times"/>
                <a:ea typeface="Times New Roman" panose="02020603050405020304" pitchFamily="18" charset="0"/>
                <a:cs typeface="Times New Roman" panose="02020603050405020304" pitchFamily="18" charset="0"/>
              </a:rPr>
              <a:t> 2023 The MITRE Corporation.</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65221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6396AF-B684-9E44-956D-A834DEA599CC}"/>
              </a:ext>
            </a:extLst>
          </p:cNvPr>
          <p:cNvSpPr>
            <a:spLocks noGrp="1"/>
          </p:cNvSpPr>
          <p:nvPr>
            <p:ph type="sldNum" sz="quarter" idx="11"/>
          </p:nvPr>
        </p:nvSpPr>
        <p:spPr/>
        <p:txBody>
          <a:bodyPr/>
          <a:lstStyle/>
          <a:p>
            <a:fld id="{2F2F552B-1952-B44E-8CAB-5705F0ACD2E2}" type="slidenum">
              <a:rPr lang="uk-UA" smtClean="0"/>
              <a:pPr/>
              <a:t>2</a:t>
            </a:fld>
            <a:endParaRPr lang="uk-UA"/>
          </a:p>
        </p:txBody>
      </p:sp>
      <p:sp>
        <p:nvSpPr>
          <p:cNvPr id="3" name="Title 2">
            <a:extLst>
              <a:ext uri="{FF2B5EF4-FFF2-40B4-BE49-F238E27FC236}">
                <a16:creationId xmlns:a16="http://schemas.microsoft.com/office/drawing/2014/main" id="{AC16DA74-3DA3-1347-B9B3-23C52EB69ED1}"/>
              </a:ext>
            </a:extLst>
          </p:cNvPr>
          <p:cNvSpPr>
            <a:spLocks noGrp="1"/>
          </p:cNvSpPr>
          <p:nvPr>
            <p:ph type="title"/>
          </p:nvPr>
        </p:nvSpPr>
        <p:spPr/>
        <p:txBody>
          <a:bodyPr/>
          <a:lstStyle/>
          <a:p>
            <a:r>
              <a:rPr lang="en-US"/>
              <a:t>Inferno Tech Talk Introduction</a:t>
            </a:r>
          </a:p>
        </p:txBody>
      </p:sp>
      <p:sp>
        <p:nvSpPr>
          <p:cNvPr id="4" name="Content Placeholder 3">
            <a:extLst>
              <a:ext uri="{FF2B5EF4-FFF2-40B4-BE49-F238E27FC236}">
                <a16:creationId xmlns:a16="http://schemas.microsoft.com/office/drawing/2014/main" id="{53DBFEE3-C6EA-D44A-9D2B-84C55385D027}"/>
              </a:ext>
            </a:extLst>
          </p:cNvPr>
          <p:cNvSpPr>
            <a:spLocks noGrp="1"/>
          </p:cNvSpPr>
          <p:nvPr>
            <p:ph sz="quarter" idx="12"/>
          </p:nvPr>
        </p:nvSpPr>
        <p:spPr>
          <a:xfrm>
            <a:off x="457200" y="1191492"/>
            <a:ext cx="11277600" cy="4082638"/>
          </a:xfrm>
        </p:spPr>
        <p:txBody>
          <a:bodyPr/>
          <a:lstStyle/>
          <a:p>
            <a:r>
              <a:rPr lang="en-US" sz="2000"/>
              <a:t>Purpose: to provide regularly scheduled updates on the Inferno tool and its implementation of the (g)(10) test procedure</a:t>
            </a:r>
          </a:p>
          <a:p>
            <a:r>
              <a:rPr lang="en-US" sz="2000"/>
              <a:t>Typical agenda to include:</a:t>
            </a:r>
          </a:p>
          <a:p>
            <a:pPr lvl="1"/>
            <a:r>
              <a:rPr lang="en-US" sz="2000"/>
              <a:t>Announcements about upcoming releases</a:t>
            </a:r>
          </a:p>
          <a:p>
            <a:pPr lvl="1"/>
            <a:r>
              <a:rPr lang="en-US" sz="2000"/>
              <a:t>Training on new features</a:t>
            </a:r>
          </a:p>
          <a:p>
            <a:pPr lvl="1"/>
            <a:r>
              <a:rPr lang="en-US" sz="2000"/>
              <a:t>Highlight outstanding issues or known problems</a:t>
            </a:r>
          </a:p>
          <a:p>
            <a:pPr lvl="1"/>
            <a:r>
              <a:rPr lang="en-US" sz="2000"/>
              <a:t>Open discussion</a:t>
            </a:r>
          </a:p>
          <a:p>
            <a:r>
              <a:rPr lang="en-US" sz="2000"/>
              <a:t>Monthly recurrence: 2</a:t>
            </a:r>
            <a:r>
              <a:rPr lang="en-US" sz="2000" baseline="30000"/>
              <a:t>nd</a:t>
            </a:r>
            <a:r>
              <a:rPr lang="en-US" sz="2000"/>
              <a:t> Wednesday at 1PM ET</a:t>
            </a:r>
          </a:p>
          <a:p>
            <a:pPr marL="0" indent="0">
              <a:buNone/>
            </a:pPr>
            <a:endParaRPr lang="en-US" sz="2000"/>
          </a:p>
          <a:p>
            <a:endParaRPr lang="en-US" sz="2000"/>
          </a:p>
          <a:p>
            <a:endParaRPr lang="en-US" sz="2000"/>
          </a:p>
        </p:txBody>
      </p:sp>
      <p:sp>
        <p:nvSpPr>
          <p:cNvPr id="5" name="Rectangle 4">
            <a:extLst>
              <a:ext uri="{FF2B5EF4-FFF2-40B4-BE49-F238E27FC236}">
                <a16:creationId xmlns:a16="http://schemas.microsoft.com/office/drawing/2014/main" id="{AEE4995F-EB65-4948-97EA-FB07170ECC18}"/>
              </a:ext>
            </a:extLst>
          </p:cNvPr>
          <p:cNvSpPr/>
          <p:nvPr/>
        </p:nvSpPr>
        <p:spPr>
          <a:xfrm>
            <a:off x="457200" y="5537805"/>
            <a:ext cx="11277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2"/>
                </a:solidFill>
              </a:rPr>
              <a:t>Content reflects Inferno’s implementation of applicable Test Procedure</a:t>
            </a:r>
          </a:p>
          <a:p>
            <a:pPr algn="ctr"/>
            <a:r>
              <a:rPr lang="en-US">
                <a:solidFill>
                  <a:schemeClr val="accent2"/>
                </a:solidFill>
              </a:rPr>
              <a:t>and does not necessarily reflect ONC policy. </a:t>
            </a:r>
          </a:p>
        </p:txBody>
      </p:sp>
    </p:spTree>
    <p:extLst>
      <p:ext uri="{BB962C8B-B14F-4D97-AF65-F5344CB8AC3E}">
        <p14:creationId xmlns:p14="http://schemas.microsoft.com/office/powerpoint/2010/main" val="1404918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F6B55F-37D7-9E49-9640-0CBE61848468}"/>
              </a:ext>
            </a:extLst>
          </p:cNvPr>
          <p:cNvSpPr>
            <a:spLocks noGrp="1"/>
          </p:cNvSpPr>
          <p:nvPr>
            <p:ph type="sldNum" sz="quarter" idx="11"/>
          </p:nvPr>
        </p:nvSpPr>
        <p:spPr/>
        <p:txBody>
          <a:bodyPr/>
          <a:lstStyle/>
          <a:p>
            <a:fld id="{2F2F552B-1952-B44E-8CAB-5705F0ACD2E2}" type="slidenum">
              <a:rPr lang="uk-UA" smtClean="0"/>
              <a:pPr/>
              <a:t>3</a:t>
            </a:fld>
            <a:endParaRPr lang="uk-UA"/>
          </a:p>
        </p:txBody>
      </p:sp>
      <p:sp>
        <p:nvSpPr>
          <p:cNvPr id="3" name="Title 2">
            <a:extLst>
              <a:ext uri="{FF2B5EF4-FFF2-40B4-BE49-F238E27FC236}">
                <a16:creationId xmlns:a16="http://schemas.microsoft.com/office/drawing/2014/main" id="{56CEE2F4-873D-2141-AFAD-368380712C16}"/>
              </a:ext>
            </a:extLst>
          </p:cNvPr>
          <p:cNvSpPr>
            <a:spLocks noGrp="1"/>
          </p:cNvSpPr>
          <p:nvPr>
            <p:ph type="title"/>
          </p:nvPr>
        </p:nvSpPr>
        <p:spPr/>
        <p:txBody>
          <a:bodyPr/>
          <a:lstStyle/>
          <a:p>
            <a:r>
              <a:rPr lang="en-US"/>
              <a:t>Today’s Agenda </a:t>
            </a:r>
          </a:p>
        </p:txBody>
      </p:sp>
      <p:sp>
        <p:nvSpPr>
          <p:cNvPr id="4" name="Content Placeholder 3">
            <a:extLst>
              <a:ext uri="{FF2B5EF4-FFF2-40B4-BE49-F238E27FC236}">
                <a16:creationId xmlns:a16="http://schemas.microsoft.com/office/drawing/2014/main" id="{5481D4A7-8373-6840-BED9-F0655E985BE1}"/>
              </a:ext>
            </a:extLst>
          </p:cNvPr>
          <p:cNvSpPr>
            <a:spLocks noGrp="1"/>
          </p:cNvSpPr>
          <p:nvPr>
            <p:ph sz="quarter" idx="12"/>
          </p:nvPr>
        </p:nvSpPr>
        <p:spPr/>
        <p:txBody>
          <a:bodyPr vert="horz" lIns="91440" tIns="45720" rIns="91440" bIns="45720" rtlCol="0" anchor="t">
            <a:noAutofit/>
          </a:bodyPr>
          <a:lstStyle/>
          <a:p>
            <a:r>
              <a:rPr lang="en-US" sz="2800" dirty="0"/>
              <a:t>(g)(10) Standardized API Test Kit v3.8.1</a:t>
            </a:r>
          </a:p>
          <a:p>
            <a:r>
              <a:rPr lang="en-US" sz="2800" dirty="0"/>
              <a:t>US Core v6.1.0</a:t>
            </a:r>
          </a:p>
          <a:p>
            <a:r>
              <a:rPr lang="en-US" sz="2800" dirty="0"/>
              <a:t>Discussions / Questions</a:t>
            </a:r>
            <a:endParaRPr lang="en-US" dirty="0"/>
          </a:p>
          <a:p>
            <a:endParaRPr lang="en-US" sz="2800" dirty="0"/>
          </a:p>
          <a:p>
            <a:endParaRPr lang="en-US" sz="2800" dirty="0"/>
          </a:p>
          <a:p>
            <a:pPr marL="0" indent="0">
              <a:buNone/>
            </a:pPr>
            <a:endParaRPr lang="en-US" sz="2800" dirty="0"/>
          </a:p>
        </p:txBody>
      </p:sp>
    </p:spTree>
    <p:extLst>
      <p:ext uri="{BB962C8B-B14F-4D97-AF65-F5344CB8AC3E}">
        <p14:creationId xmlns:p14="http://schemas.microsoft.com/office/powerpoint/2010/main" val="64427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786E19-EA97-4549-9AC7-C3F4A1E30941}"/>
              </a:ext>
            </a:extLst>
          </p:cNvPr>
          <p:cNvSpPr>
            <a:spLocks noGrp="1"/>
          </p:cNvSpPr>
          <p:nvPr>
            <p:ph type="sldNum" sz="quarter" idx="11"/>
          </p:nvPr>
        </p:nvSpPr>
        <p:spPr/>
        <p:txBody>
          <a:bodyPr/>
          <a:lstStyle/>
          <a:p>
            <a:fld id="{2F2F552B-1952-B44E-8CAB-5705F0ACD2E2}" type="slidenum">
              <a:rPr lang="uk-UA" smtClean="0"/>
              <a:pPr/>
              <a:t>4</a:t>
            </a:fld>
            <a:endParaRPr lang="uk-UA"/>
          </a:p>
        </p:txBody>
      </p:sp>
      <p:sp>
        <p:nvSpPr>
          <p:cNvPr id="3" name="Title 2">
            <a:extLst>
              <a:ext uri="{FF2B5EF4-FFF2-40B4-BE49-F238E27FC236}">
                <a16:creationId xmlns:a16="http://schemas.microsoft.com/office/drawing/2014/main" id="{1D524D76-16E9-E24B-93EE-2004D6252CE6}"/>
              </a:ext>
            </a:extLst>
          </p:cNvPr>
          <p:cNvSpPr>
            <a:spLocks noGrp="1"/>
          </p:cNvSpPr>
          <p:nvPr>
            <p:ph type="title"/>
          </p:nvPr>
        </p:nvSpPr>
        <p:spPr/>
        <p:txBody>
          <a:bodyPr/>
          <a:lstStyle/>
          <a:p>
            <a:r>
              <a:rPr lang="en-US" dirty="0"/>
              <a:t>ONC (g)(10) Standardized API Test Kit v3.8.1</a:t>
            </a:r>
          </a:p>
        </p:txBody>
      </p:sp>
      <p:sp>
        <p:nvSpPr>
          <p:cNvPr id="5" name="Rectangle 4">
            <a:extLst>
              <a:ext uri="{FF2B5EF4-FFF2-40B4-BE49-F238E27FC236}">
                <a16:creationId xmlns:a16="http://schemas.microsoft.com/office/drawing/2014/main" id="{EEC14650-1795-1D49-A7D8-2B1E052DEE1A}"/>
              </a:ext>
            </a:extLst>
          </p:cNvPr>
          <p:cNvSpPr/>
          <p:nvPr/>
        </p:nvSpPr>
        <p:spPr>
          <a:xfrm>
            <a:off x="402020" y="5168058"/>
            <a:ext cx="11387959" cy="830997"/>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a:spAutoFit/>
          </a:bodyPr>
          <a:lstStyle/>
          <a:p>
            <a:pPr algn="ctr"/>
            <a:r>
              <a:rPr lang="en-US" sz="2400" dirty="0">
                <a:solidFill>
                  <a:sysClr val="windowText" lastClr="000000"/>
                </a:solidFill>
              </a:rPr>
              <a:t>This is a very minimal update; but local installers should periodically update to ensure all dependencies are up-to-date</a:t>
            </a:r>
          </a:p>
        </p:txBody>
      </p:sp>
      <p:sp>
        <p:nvSpPr>
          <p:cNvPr id="8" name="Content Placeholder 3">
            <a:extLst>
              <a:ext uri="{FF2B5EF4-FFF2-40B4-BE49-F238E27FC236}">
                <a16:creationId xmlns:a16="http://schemas.microsoft.com/office/drawing/2014/main" id="{48FEFF3A-93B4-45CF-0D21-DF2779AED5D5}"/>
              </a:ext>
            </a:extLst>
          </p:cNvPr>
          <p:cNvSpPr txBox="1">
            <a:spLocks/>
          </p:cNvSpPr>
          <p:nvPr/>
        </p:nvSpPr>
        <p:spPr>
          <a:xfrm>
            <a:off x="457200" y="1228277"/>
            <a:ext cx="11277600" cy="5069823"/>
          </a:xfrm>
          <a:prstGeom prst="rect">
            <a:avLst/>
          </a:prstGeom>
        </p:spPr>
        <p:txBody>
          <a:bodyPr vert="horz" lIns="91440" tIns="45720" rIns="91440" bIns="45720" rtlCol="0" anchor="t">
            <a:noAutofit/>
          </a:bodyPr>
          <a:lstStyle>
            <a:lvl1pPr marL="225425" indent="-225425" algn="l" defTabSz="914400" rtl="0" eaLnBrk="1" latinLnBrk="0" hangingPunct="1">
              <a:lnSpc>
                <a:spcPct val="100000"/>
              </a:lnSpc>
              <a:spcBef>
                <a:spcPts val="600"/>
              </a:spcBef>
              <a:spcAft>
                <a:spcPts val="600"/>
              </a:spcAft>
              <a:buFont typeface="Wingdings" panose="05000000000000000000" pitchFamily="2" charset="2"/>
              <a:buChar char="§"/>
              <a:defRPr sz="2400" b="0" i="0" kern="1200" cap="none" baseline="0">
                <a:solidFill>
                  <a:schemeClr val="tx1"/>
                </a:solidFill>
                <a:latin typeface="+mn-lt"/>
                <a:ea typeface="Arial Narrow" charset="0"/>
                <a:cs typeface="Arial Narrow" charset="0"/>
              </a:defRPr>
            </a:lvl1pPr>
            <a:lvl2pPr marL="688975" indent="-344488" algn="l" defTabSz="914400" rtl="0" eaLnBrk="1" latinLnBrk="0" hangingPunct="1">
              <a:lnSpc>
                <a:spcPct val="100000"/>
              </a:lnSpc>
              <a:spcBef>
                <a:spcPts val="600"/>
              </a:spcBef>
              <a:spcAft>
                <a:spcPts val="600"/>
              </a:spcAft>
              <a:buClr>
                <a:schemeClr val="tx1"/>
              </a:buClr>
              <a:buSzPct val="110000"/>
              <a:buFont typeface="Wingdings" panose="05000000000000000000" pitchFamily="2" charset="2"/>
              <a:buChar char="§"/>
              <a:tabLst/>
              <a:defRPr lang="en-US" sz="2400" b="0" i="0" kern="1200" baseline="0">
                <a:solidFill>
                  <a:schemeClr val="tx1"/>
                </a:solidFill>
                <a:latin typeface="+mn-lt"/>
                <a:ea typeface="Arial Narrow" charset="0"/>
                <a:cs typeface="Arial Narrow" charset="0"/>
              </a:defRPr>
            </a:lvl2pPr>
            <a:lvl3pPr marL="1033463" indent="-344488"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200" b="0" i="0" kern="1200" baseline="0">
                <a:solidFill>
                  <a:schemeClr val="tx1"/>
                </a:solidFill>
                <a:latin typeface="+mn-lt"/>
                <a:ea typeface="Arial Narrow" charset="0"/>
                <a:cs typeface="Arial Narrow" charset="0"/>
              </a:defRPr>
            </a:lvl3pPr>
            <a:lvl4pPr marL="1033463" marR="0" indent="-344488" algn="l" defTabSz="914400" rtl="0" eaLnBrk="1" fontAlgn="auto" latinLnBrk="0" hangingPunct="1">
              <a:lnSpc>
                <a:spcPct val="100000"/>
              </a:lnSpc>
              <a:spcBef>
                <a:spcPts val="500"/>
              </a:spcBef>
              <a:spcAft>
                <a:spcPts val="600"/>
              </a:spcAft>
              <a:buClrTx/>
              <a:buSzPct val="110000"/>
              <a:buFont typeface="Courier New" panose="02070309020205020404" pitchFamily="49" charset="0"/>
              <a:buChar char="o"/>
              <a:tabLst/>
              <a:defRPr lang="en-US" sz="2200" b="0" i="0" kern="1200">
                <a:solidFill>
                  <a:schemeClr val="tx1"/>
                </a:solidFill>
                <a:latin typeface="+mn-lt"/>
                <a:ea typeface="Arial Narrow" charset="0"/>
                <a:cs typeface="Arial Narrow" charset="0"/>
              </a:defRPr>
            </a:lvl4pPr>
            <a:lvl5pPr marL="1377950" marR="0" indent="-2381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1800" b="0" i="0" kern="1200" baseline="0">
                <a:solidFill>
                  <a:schemeClr val="tx1"/>
                </a:solidFill>
                <a:latin typeface="+mn-lt"/>
                <a:ea typeface="Arial Narrow" charset="0"/>
                <a:cs typeface="Arial Narrow" charset="0"/>
              </a:defRPr>
            </a:lvl5pPr>
            <a:lvl6pPr marL="1603375" marR="0" indent="-22542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600" b="0" kern="1200" cap="none" baseline="0">
                <a:solidFill>
                  <a:schemeClr val="tx1"/>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Test Updates:</a:t>
            </a:r>
          </a:p>
          <a:p>
            <a:pPr lvl="1" indent="-344170"/>
            <a:r>
              <a:rPr lang="en-US" dirty="0"/>
              <a:t>Changes that may result in new failures: </a:t>
            </a:r>
            <a:r>
              <a:rPr lang="en-US" dirty="0">
                <a:solidFill>
                  <a:schemeClr val="accent5"/>
                </a:solidFill>
              </a:rPr>
              <a:t>0</a:t>
            </a:r>
          </a:p>
          <a:p>
            <a:pPr lvl="1" indent="-344170"/>
            <a:r>
              <a:rPr lang="en-US" dirty="0"/>
              <a:t>Improvements to provide implementation flexibility: </a:t>
            </a:r>
            <a:r>
              <a:rPr lang="en-US" dirty="0">
                <a:solidFill>
                  <a:schemeClr val="accent5"/>
                </a:solidFill>
              </a:rPr>
              <a:t>0</a:t>
            </a:r>
          </a:p>
          <a:p>
            <a:r>
              <a:rPr lang="en-US" dirty="0">
                <a:solidFill>
                  <a:srgbClr val="FFFFFF"/>
                </a:solidFill>
              </a:rPr>
              <a:t>Other Updates: </a:t>
            </a:r>
            <a:r>
              <a:rPr lang="en-US" dirty="0">
                <a:solidFill>
                  <a:schemeClr val="accent5"/>
                </a:solidFill>
              </a:rPr>
              <a:t>2</a:t>
            </a:r>
          </a:p>
        </p:txBody>
      </p:sp>
    </p:spTree>
    <p:extLst>
      <p:ext uri="{BB962C8B-B14F-4D97-AF65-F5344CB8AC3E}">
        <p14:creationId xmlns:p14="http://schemas.microsoft.com/office/powerpoint/2010/main" val="4021805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770C15-0839-1332-188D-F9A2513D974B}"/>
              </a:ext>
            </a:extLst>
          </p:cNvPr>
          <p:cNvSpPr>
            <a:spLocks noGrp="1"/>
          </p:cNvSpPr>
          <p:nvPr>
            <p:ph type="sldNum" sz="quarter" idx="11"/>
          </p:nvPr>
        </p:nvSpPr>
        <p:spPr/>
        <p:txBody>
          <a:bodyPr/>
          <a:lstStyle/>
          <a:p>
            <a:fld id="{2F2F552B-1952-B44E-8CAB-5705F0ACD2E2}" type="slidenum">
              <a:rPr lang="uk-UA" smtClean="0"/>
              <a:pPr/>
              <a:t>5</a:t>
            </a:fld>
            <a:endParaRPr lang="uk-UA"/>
          </a:p>
        </p:txBody>
      </p:sp>
      <p:sp>
        <p:nvSpPr>
          <p:cNvPr id="3" name="Title 2">
            <a:extLst>
              <a:ext uri="{FF2B5EF4-FFF2-40B4-BE49-F238E27FC236}">
                <a16:creationId xmlns:a16="http://schemas.microsoft.com/office/drawing/2014/main" id="{2EA5CA43-5C33-2A5D-09E5-CDF4E2DB6577}"/>
              </a:ext>
            </a:extLst>
          </p:cNvPr>
          <p:cNvSpPr>
            <a:spLocks noGrp="1"/>
          </p:cNvSpPr>
          <p:nvPr>
            <p:ph type="title"/>
          </p:nvPr>
        </p:nvSpPr>
        <p:spPr/>
        <p:txBody>
          <a:bodyPr/>
          <a:lstStyle/>
          <a:p>
            <a:r>
              <a:rPr lang="en-US" dirty="0"/>
              <a:t>Other Updates (1/2)</a:t>
            </a:r>
          </a:p>
        </p:txBody>
      </p:sp>
      <p:sp>
        <p:nvSpPr>
          <p:cNvPr id="4" name="Content Placeholder 3">
            <a:extLst>
              <a:ext uri="{FF2B5EF4-FFF2-40B4-BE49-F238E27FC236}">
                <a16:creationId xmlns:a16="http://schemas.microsoft.com/office/drawing/2014/main" id="{C66710A3-E780-41D3-A403-2828884FC524}"/>
              </a:ext>
            </a:extLst>
          </p:cNvPr>
          <p:cNvSpPr>
            <a:spLocks noGrp="1"/>
          </p:cNvSpPr>
          <p:nvPr>
            <p:ph sz="quarter" idx="12"/>
          </p:nvPr>
        </p:nvSpPr>
        <p:spPr/>
        <p:txBody>
          <a:bodyPr/>
          <a:lstStyle/>
          <a:p>
            <a:r>
              <a:rPr lang="en-US" dirty="0"/>
              <a:t>Add presets for the US Core Test Suites so that they will be available for users who run the tests locally (</a:t>
            </a:r>
            <a:r>
              <a:rPr lang="en-US" dirty="0">
                <a:hlinkClick r:id="rId2"/>
              </a:rPr>
              <a:t>#456</a:t>
            </a:r>
            <a:r>
              <a:rPr lang="en-US" dirty="0"/>
              <a:t>).</a:t>
            </a:r>
          </a:p>
        </p:txBody>
      </p:sp>
      <p:pic>
        <p:nvPicPr>
          <p:cNvPr id="6" name="Picture 5" descr="A screenshot of a computer&#10;&#10;Description automatically generated">
            <a:extLst>
              <a:ext uri="{FF2B5EF4-FFF2-40B4-BE49-F238E27FC236}">
                <a16:creationId xmlns:a16="http://schemas.microsoft.com/office/drawing/2014/main" id="{A8D38066-0E62-9D20-4523-1B90387D39F3}"/>
              </a:ext>
            </a:extLst>
          </p:cNvPr>
          <p:cNvPicPr>
            <a:picLocks noChangeAspect="1"/>
          </p:cNvPicPr>
          <p:nvPr/>
        </p:nvPicPr>
        <p:blipFill>
          <a:blip r:embed="rId3"/>
          <a:stretch>
            <a:fillRect/>
          </a:stretch>
        </p:blipFill>
        <p:spPr>
          <a:xfrm>
            <a:off x="2972612" y="2152697"/>
            <a:ext cx="5078569" cy="4108617"/>
          </a:xfrm>
          <a:prstGeom prst="rect">
            <a:avLst/>
          </a:prstGeom>
        </p:spPr>
      </p:pic>
    </p:spTree>
    <p:extLst>
      <p:ext uri="{BB962C8B-B14F-4D97-AF65-F5344CB8AC3E}">
        <p14:creationId xmlns:p14="http://schemas.microsoft.com/office/powerpoint/2010/main" val="197126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66E651-EC78-84BD-8818-5B07C0CD1085}"/>
              </a:ext>
            </a:extLst>
          </p:cNvPr>
          <p:cNvSpPr>
            <a:spLocks noGrp="1"/>
          </p:cNvSpPr>
          <p:nvPr>
            <p:ph type="sldNum" sz="quarter" idx="11"/>
          </p:nvPr>
        </p:nvSpPr>
        <p:spPr/>
        <p:txBody>
          <a:bodyPr/>
          <a:lstStyle/>
          <a:p>
            <a:fld id="{2F2F552B-1952-B44E-8CAB-5705F0ACD2E2}" type="slidenum">
              <a:rPr lang="uk-UA" smtClean="0"/>
              <a:pPr/>
              <a:t>6</a:t>
            </a:fld>
            <a:endParaRPr lang="uk-UA"/>
          </a:p>
        </p:txBody>
      </p:sp>
      <p:sp>
        <p:nvSpPr>
          <p:cNvPr id="3" name="Title 2">
            <a:extLst>
              <a:ext uri="{FF2B5EF4-FFF2-40B4-BE49-F238E27FC236}">
                <a16:creationId xmlns:a16="http://schemas.microsoft.com/office/drawing/2014/main" id="{AEE98450-B81B-A902-411C-4DB57131EF9E}"/>
              </a:ext>
            </a:extLst>
          </p:cNvPr>
          <p:cNvSpPr>
            <a:spLocks noGrp="1"/>
          </p:cNvSpPr>
          <p:nvPr>
            <p:ph type="title"/>
          </p:nvPr>
        </p:nvSpPr>
        <p:spPr/>
        <p:txBody>
          <a:bodyPr/>
          <a:lstStyle/>
          <a:p>
            <a:r>
              <a:rPr lang="en-US" dirty="0"/>
              <a:t>Other Updates (2/2)</a:t>
            </a:r>
          </a:p>
        </p:txBody>
      </p:sp>
      <p:sp>
        <p:nvSpPr>
          <p:cNvPr id="4" name="Content Placeholder 3">
            <a:extLst>
              <a:ext uri="{FF2B5EF4-FFF2-40B4-BE49-F238E27FC236}">
                <a16:creationId xmlns:a16="http://schemas.microsoft.com/office/drawing/2014/main" id="{A06831B6-C8AF-FE87-642C-02EB15CA5601}"/>
              </a:ext>
            </a:extLst>
          </p:cNvPr>
          <p:cNvSpPr>
            <a:spLocks noGrp="1"/>
          </p:cNvSpPr>
          <p:nvPr>
            <p:ph sz="quarter" idx="12"/>
          </p:nvPr>
        </p:nvSpPr>
        <p:spPr/>
        <p:txBody>
          <a:bodyPr/>
          <a:lstStyle/>
          <a:p>
            <a:r>
              <a:rPr lang="en-US" dirty="0"/>
              <a:t>Updates test matrix generation capability to indicate which versions of standards applies to each test in </a:t>
            </a:r>
            <a:r>
              <a:rPr lang="en-US" dirty="0">
                <a:hlinkClick r:id="rId2"/>
              </a:rPr>
              <a:t>test matrix</a:t>
            </a:r>
            <a:r>
              <a:rPr lang="en-US" dirty="0"/>
              <a:t> artifact (</a:t>
            </a:r>
            <a:r>
              <a:rPr lang="en-US" dirty="0">
                <a:hlinkClick r:id="rId3"/>
              </a:rPr>
              <a:t>#455</a:t>
            </a:r>
            <a:r>
              <a:rPr lang="en-US" dirty="0"/>
              <a:t>).</a:t>
            </a:r>
          </a:p>
        </p:txBody>
      </p:sp>
      <p:pic>
        <p:nvPicPr>
          <p:cNvPr id="6" name="Picture 5" descr="A screenshot of a computer&#10;&#10;Description automatically generated">
            <a:extLst>
              <a:ext uri="{FF2B5EF4-FFF2-40B4-BE49-F238E27FC236}">
                <a16:creationId xmlns:a16="http://schemas.microsoft.com/office/drawing/2014/main" id="{CCBF52B7-9DEE-76E8-BFF6-8F6168977737}"/>
              </a:ext>
            </a:extLst>
          </p:cNvPr>
          <p:cNvPicPr>
            <a:picLocks noChangeAspect="1"/>
          </p:cNvPicPr>
          <p:nvPr/>
        </p:nvPicPr>
        <p:blipFill>
          <a:blip r:embed="rId4"/>
          <a:stretch>
            <a:fillRect/>
          </a:stretch>
        </p:blipFill>
        <p:spPr>
          <a:xfrm>
            <a:off x="627782" y="2018371"/>
            <a:ext cx="4610522" cy="4081346"/>
          </a:xfrm>
          <a:prstGeom prst="rect">
            <a:avLst/>
          </a:prstGeom>
        </p:spPr>
      </p:pic>
      <p:sp>
        <p:nvSpPr>
          <p:cNvPr id="7" name="Right Arrow 6">
            <a:extLst>
              <a:ext uri="{FF2B5EF4-FFF2-40B4-BE49-F238E27FC236}">
                <a16:creationId xmlns:a16="http://schemas.microsoft.com/office/drawing/2014/main" id="{F83DFDE2-797B-79D8-CD95-FE43AA2E6764}"/>
              </a:ext>
            </a:extLst>
          </p:cNvPr>
          <p:cNvSpPr/>
          <p:nvPr/>
        </p:nvSpPr>
        <p:spPr>
          <a:xfrm rot="8850419">
            <a:off x="1851873" y="4594302"/>
            <a:ext cx="932985" cy="3473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Description automatically generated">
            <a:extLst>
              <a:ext uri="{FF2B5EF4-FFF2-40B4-BE49-F238E27FC236}">
                <a16:creationId xmlns:a16="http://schemas.microsoft.com/office/drawing/2014/main" id="{DE6548E3-0EA7-5FEC-624C-D22F20E1B73B}"/>
              </a:ext>
            </a:extLst>
          </p:cNvPr>
          <p:cNvPicPr>
            <a:picLocks noChangeAspect="1"/>
          </p:cNvPicPr>
          <p:nvPr/>
        </p:nvPicPr>
        <p:blipFill>
          <a:blip r:embed="rId5"/>
          <a:stretch>
            <a:fillRect/>
          </a:stretch>
        </p:blipFill>
        <p:spPr>
          <a:xfrm>
            <a:off x="5408886" y="2033517"/>
            <a:ext cx="6404500" cy="4066200"/>
          </a:xfrm>
          <a:prstGeom prst="rect">
            <a:avLst/>
          </a:prstGeom>
        </p:spPr>
      </p:pic>
    </p:spTree>
    <p:extLst>
      <p:ext uri="{BB962C8B-B14F-4D97-AF65-F5344CB8AC3E}">
        <p14:creationId xmlns:p14="http://schemas.microsoft.com/office/powerpoint/2010/main" val="3992311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82FA18-8CF8-B9D8-76DC-B17E540E857E}"/>
              </a:ext>
            </a:extLst>
          </p:cNvPr>
          <p:cNvSpPr>
            <a:spLocks noGrp="1"/>
          </p:cNvSpPr>
          <p:nvPr>
            <p:ph type="sldNum" sz="quarter" idx="11"/>
          </p:nvPr>
        </p:nvSpPr>
        <p:spPr/>
        <p:txBody>
          <a:bodyPr/>
          <a:lstStyle/>
          <a:p>
            <a:fld id="{2F2F552B-1952-B44E-8CAB-5705F0ACD2E2}" type="slidenum">
              <a:rPr lang="uk-UA" smtClean="0"/>
              <a:pPr/>
              <a:t>7</a:t>
            </a:fld>
            <a:endParaRPr lang="uk-UA"/>
          </a:p>
        </p:txBody>
      </p:sp>
      <p:sp>
        <p:nvSpPr>
          <p:cNvPr id="3" name="Title 2">
            <a:extLst>
              <a:ext uri="{FF2B5EF4-FFF2-40B4-BE49-F238E27FC236}">
                <a16:creationId xmlns:a16="http://schemas.microsoft.com/office/drawing/2014/main" id="{BCE07320-2A8F-1BB5-23DA-B5346C915CF4}"/>
              </a:ext>
            </a:extLst>
          </p:cNvPr>
          <p:cNvSpPr>
            <a:spLocks noGrp="1"/>
          </p:cNvSpPr>
          <p:nvPr>
            <p:ph type="title"/>
          </p:nvPr>
        </p:nvSpPr>
        <p:spPr/>
        <p:txBody>
          <a:bodyPr/>
          <a:lstStyle/>
          <a:p>
            <a:r>
              <a:rPr lang="en-US" dirty="0"/>
              <a:t>US Core v6.1.0</a:t>
            </a:r>
          </a:p>
        </p:txBody>
      </p:sp>
      <p:sp>
        <p:nvSpPr>
          <p:cNvPr id="4" name="Content Placeholder 3">
            <a:extLst>
              <a:ext uri="{FF2B5EF4-FFF2-40B4-BE49-F238E27FC236}">
                <a16:creationId xmlns:a16="http://schemas.microsoft.com/office/drawing/2014/main" id="{06651D22-9509-BE22-6202-8EA67CFDAC6F}"/>
              </a:ext>
            </a:extLst>
          </p:cNvPr>
          <p:cNvSpPr>
            <a:spLocks noGrp="1"/>
          </p:cNvSpPr>
          <p:nvPr>
            <p:ph sz="quarter" idx="12"/>
          </p:nvPr>
        </p:nvSpPr>
        <p:spPr/>
        <p:txBody>
          <a:bodyPr vert="horz" lIns="91440" tIns="45720" rIns="91440" bIns="45720" rtlCol="0" anchor="t">
            <a:normAutofit/>
          </a:bodyPr>
          <a:lstStyle/>
          <a:p>
            <a:pPr marL="342900" indent="-342900">
              <a:buFont typeface="Arial" panose="020B0604020202020204" pitchFamily="34" charset="0"/>
              <a:buChar char="•"/>
            </a:pPr>
            <a:r>
              <a:rPr lang="en-US" dirty="0"/>
              <a:t>US Core v6.1.0 test suite is currently available</a:t>
            </a:r>
          </a:p>
          <a:p>
            <a:pPr marL="693420" lvl="3" indent="-347345">
              <a:buFont typeface="Arial" panose="020B0604020202020204" pitchFamily="34" charset="0"/>
              <a:buChar char="•"/>
            </a:pPr>
            <a:r>
              <a:rPr lang="en-US" dirty="0">
                <a:ea typeface="+mn-lt"/>
                <a:cs typeface="+mn-lt"/>
                <a:hlinkClick r:id="rId2"/>
              </a:rPr>
              <a:t>https://inferno.healthit.gov/suites/us_core_v610</a:t>
            </a:r>
            <a:endParaRPr lang="en-US" dirty="0">
              <a:ea typeface="+mn-lt"/>
              <a:cs typeface="+mn-lt"/>
            </a:endParaRPr>
          </a:p>
          <a:p>
            <a:pPr marL="693420" lvl="3" indent="-347345">
              <a:buFont typeface="Arial" panose="020B0604020202020204" pitchFamily="34" charset="0"/>
              <a:buChar char="•"/>
            </a:pPr>
            <a:r>
              <a:rPr lang="en-US" dirty="0">
                <a:ea typeface="+mn-lt"/>
                <a:cs typeface="+mn-lt"/>
              </a:rPr>
              <a:t>Or download the US Core Test Kit to run the tests locally</a:t>
            </a:r>
          </a:p>
          <a:p>
            <a:pPr marL="1542732" lvl="4" indent="-347345">
              <a:buFont typeface="Arial" panose="020B0604020202020204" pitchFamily="34" charset="0"/>
              <a:buChar char="•"/>
            </a:pPr>
            <a:r>
              <a:rPr lang="en-US" dirty="0">
                <a:ea typeface="+mn-lt"/>
                <a:hlinkClick r:id="rId3"/>
              </a:rPr>
              <a:t>https://github.com/inferno-framework/us-core-test-kit/releases/tag/v0.6.0</a:t>
            </a:r>
            <a:endParaRPr lang="en-US" dirty="0">
              <a:ea typeface="+mn-lt"/>
            </a:endParaRPr>
          </a:p>
          <a:p>
            <a:pPr marL="693420" lvl="3" indent="-347345">
              <a:buFont typeface="Arial" panose="020B0604020202020204" pitchFamily="34" charset="0"/>
              <a:buChar char="•"/>
            </a:pPr>
            <a:r>
              <a:rPr lang="en-US" dirty="0">
                <a:ea typeface="+mn-lt"/>
              </a:rPr>
              <a:t>These tests are expected to be very similar to Single Patient API tests in future (g)(10) Test Kit release</a:t>
            </a:r>
          </a:p>
          <a:p>
            <a:pPr marL="342900" indent="-342900">
              <a:buFont typeface="Arial" panose="020B0604020202020204" pitchFamily="34" charset="0"/>
              <a:buChar char="•"/>
            </a:pPr>
            <a:r>
              <a:rPr lang="en-US" dirty="0"/>
              <a:t>Begun integration into (g)(10) Test Kit</a:t>
            </a:r>
          </a:p>
          <a:p>
            <a:pPr marL="581025" lvl="2" indent="-342900">
              <a:buFont typeface="Arial" panose="020B0604020202020204" pitchFamily="34" charset="0"/>
              <a:buChar char="•"/>
            </a:pPr>
            <a:r>
              <a:rPr lang="en-US" dirty="0"/>
              <a:t>Interest has been shown in the availability of this test kit by the community</a:t>
            </a:r>
          </a:p>
          <a:p>
            <a:pPr marL="581025" lvl="2" indent="-342900">
              <a:buFont typeface="Arial" panose="020B0604020202020204" pitchFamily="34" charset="0"/>
              <a:buChar char="•"/>
            </a:pPr>
            <a:r>
              <a:rPr lang="en-US" dirty="0"/>
              <a:t>December at latest; but likely much earlier</a:t>
            </a:r>
            <a:endParaRPr lang="en-US" dirty="0">
              <a:ea typeface="+mn-lt"/>
              <a:cs typeface="+mn-lt"/>
            </a:endParaRPr>
          </a:p>
          <a:p>
            <a:pPr marL="342900" indent="-342900">
              <a:buFont typeface="Arial" panose="020B0604020202020204" pitchFamily="34" charset="0"/>
              <a:buChar char="•"/>
            </a:pPr>
            <a:endParaRPr lang="en-US" dirty="0">
              <a:cs typeface="Arial"/>
            </a:endParaRPr>
          </a:p>
        </p:txBody>
      </p:sp>
    </p:spTree>
    <p:extLst>
      <p:ext uri="{BB962C8B-B14F-4D97-AF65-F5344CB8AC3E}">
        <p14:creationId xmlns:p14="http://schemas.microsoft.com/office/powerpoint/2010/main" val="420479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7372-2C09-C64A-8DF8-FF9BB1106302}"/>
              </a:ext>
            </a:extLst>
          </p:cNvPr>
          <p:cNvSpPr>
            <a:spLocks noGrp="1"/>
          </p:cNvSpPr>
          <p:nvPr>
            <p:ph type="title"/>
          </p:nvPr>
        </p:nvSpPr>
        <p:spPr>
          <a:xfrm>
            <a:off x="457199" y="2046425"/>
            <a:ext cx="10400097" cy="1382576"/>
          </a:xfrm>
        </p:spPr>
        <p:txBody>
          <a:bodyPr/>
          <a:lstStyle/>
          <a:p>
            <a:r>
              <a:rPr lang="en-US"/>
              <a:t>Open Discussion / Feedback</a:t>
            </a:r>
          </a:p>
        </p:txBody>
      </p:sp>
      <p:sp>
        <p:nvSpPr>
          <p:cNvPr id="3" name="Slide Number Placeholder 2">
            <a:extLst>
              <a:ext uri="{FF2B5EF4-FFF2-40B4-BE49-F238E27FC236}">
                <a16:creationId xmlns:a16="http://schemas.microsoft.com/office/drawing/2014/main" id="{E4D9ED7F-F24F-5F4F-A4B4-DE98BF2A065D}"/>
              </a:ext>
            </a:extLst>
          </p:cNvPr>
          <p:cNvSpPr>
            <a:spLocks noGrp="1"/>
          </p:cNvSpPr>
          <p:nvPr>
            <p:ph type="sldNum" sz="quarter" idx="11"/>
          </p:nvPr>
        </p:nvSpPr>
        <p:spPr/>
        <p:txBody>
          <a:bodyPr/>
          <a:lstStyle/>
          <a:p>
            <a:fld id="{2F2F552B-1952-B44E-8CAB-5705F0ACD2E2}" type="slidenum">
              <a:rPr lang="uk-UA" dirty="0" smtClean="0"/>
              <a:pPr/>
              <a:t>8</a:t>
            </a:fld>
            <a:endParaRPr lang="uk-UA"/>
          </a:p>
        </p:txBody>
      </p:sp>
    </p:spTree>
    <p:extLst>
      <p:ext uri="{BB962C8B-B14F-4D97-AF65-F5344CB8AC3E}">
        <p14:creationId xmlns:p14="http://schemas.microsoft.com/office/powerpoint/2010/main" val="266244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19C64D-A665-E14E-B4F4-9DA261CA113C}"/>
              </a:ext>
            </a:extLst>
          </p:cNvPr>
          <p:cNvSpPr>
            <a:spLocks noGrp="1"/>
          </p:cNvSpPr>
          <p:nvPr>
            <p:ph type="sldNum" sz="quarter" idx="11"/>
          </p:nvPr>
        </p:nvSpPr>
        <p:spPr/>
        <p:txBody>
          <a:bodyPr/>
          <a:lstStyle/>
          <a:p>
            <a:fld id="{2F2F552B-1952-B44E-8CAB-5705F0ACD2E2}" type="slidenum">
              <a:rPr lang="uk-UA" smtClean="0"/>
              <a:pPr/>
              <a:t>9</a:t>
            </a:fld>
            <a:endParaRPr lang="uk-UA"/>
          </a:p>
        </p:txBody>
      </p:sp>
      <p:sp>
        <p:nvSpPr>
          <p:cNvPr id="3" name="Title 2">
            <a:extLst>
              <a:ext uri="{FF2B5EF4-FFF2-40B4-BE49-F238E27FC236}">
                <a16:creationId xmlns:a16="http://schemas.microsoft.com/office/drawing/2014/main" id="{C04E6950-8AB2-2949-8B06-0B9BA3D33B2C}"/>
              </a:ext>
            </a:extLst>
          </p:cNvPr>
          <p:cNvSpPr>
            <a:spLocks noGrp="1"/>
          </p:cNvSpPr>
          <p:nvPr>
            <p:ph type="title"/>
          </p:nvPr>
        </p:nvSpPr>
        <p:spPr/>
        <p:txBody>
          <a:bodyPr/>
          <a:lstStyle/>
          <a:p>
            <a:r>
              <a:rPr lang="en-US"/>
              <a:t>Resources and Contact Information</a:t>
            </a:r>
          </a:p>
        </p:txBody>
      </p:sp>
      <p:sp>
        <p:nvSpPr>
          <p:cNvPr id="4" name="Content Placeholder 3">
            <a:extLst>
              <a:ext uri="{FF2B5EF4-FFF2-40B4-BE49-F238E27FC236}">
                <a16:creationId xmlns:a16="http://schemas.microsoft.com/office/drawing/2014/main" id="{74971B31-4D91-BD45-B2CB-6885B3FB5190}"/>
              </a:ext>
            </a:extLst>
          </p:cNvPr>
          <p:cNvSpPr>
            <a:spLocks noGrp="1"/>
          </p:cNvSpPr>
          <p:nvPr>
            <p:ph sz="quarter" idx="12"/>
          </p:nvPr>
        </p:nvSpPr>
        <p:spPr/>
        <p:txBody>
          <a:bodyPr vert="horz" lIns="91440" tIns="45720" rIns="91440" bIns="45720" rtlCol="0" anchor="t">
            <a:noAutofit/>
          </a:bodyPr>
          <a:lstStyle/>
          <a:p>
            <a:r>
              <a:rPr lang="en-US">
                <a:hlinkClick r:id="rId2"/>
              </a:rPr>
              <a:t>https://inferno.healthit.gov/</a:t>
            </a:r>
            <a:endParaRPr lang="en-US"/>
          </a:p>
          <a:p>
            <a:pPr lvl="1" indent="-344170"/>
            <a:r>
              <a:rPr lang="en-US"/>
              <a:t>General materials &amp; live demonstration server</a:t>
            </a:r>
          </a:p>
          <a:p>
            <a:r>
              <a:rPr lang="en-US">
                <a:hlinkClick r:id="rId3"/>
              </a:rPr>
              <a:t>https://github.com/onc-healthit/onc-certification-g10-test-kit/</a:t>
            </a:r>
          </a:p>
          <a:p>
            <a:pPr lvl="1" indent="-344170"/>
            <a:r>
              <a:rPr lang="en-US"/>
              <a:t>ONC Certification tests repository, downloads, issues</a:t>
            </a:r>
          </a:p>
          <a:p>
            <a:pPr lvl="1" indent="-344170"/>
            <a:r>
              <a:rPr lang="en-US"/>
              <a:t>“Watch” repository to receive alerts (new releases, </a:t>
            </a:r>
            <a:r>
              <a:rPr lang="en-US" err="1"/>
              <a:t>etc</a:t>
            </a:r>
            <a:r>
              <a:rPr lang="en-US"/>
              <a:t>)</a:t>
            </a:r>
          </a:p>
          <a:p>
            <a:pPr lvl="1" indent="-344170"/>
            <a:r>
              <a:rPr lang="en-US"/>
              <a:t>Note: this repository is specific to ONC Certification testing</a:t>
            </a:r>
          </a:p>
          <a:p>
            <a:r>
              <a:rPr lang="en-US">
                <a:hlinkClick r:id="rId4"/>
              </a:rPr>
              <a:t>https://groups.google.com/forum/#!forum/inferno-testing</a:t>
            </a:r>
            <a:endParaRPr lang="en-US"/>
          </a:p>
          <a:p>
            <a:pPr lvl="1" indent="-344170"/>
            <a:r>
              <a:rPr lang="en-US"/>
              <a:t>Announcements &amp; community discussion</a:t>
            </a:r>
          </a:p>
          <a:p>
            <a:r>
              <a:rPr lang="en-US">
                <a:hlinkClick r:id="rId5"/>
              </a:rPr>
              <a:t>inferno@groups.mitre.org</a:t>
            </a:r>
            <a:r>
              <a:rPr lang="en-US"/>
              <a:t> (or </a:t>
            </a:r>
            <a:r>
              <a:rPr lang="en-US">
                <a:hlinkClick r:id="rId6"/>
              </a:rPr>
              <a:t>rscanlon@mitre.org</a:t>
            </a:r>
            <a:r>
              <a:rPr lang="en-US"/>
              <a:t>)</a:t>
            </a:r>
          </a:p>
          <a:p>
            <a:r>
              <a:rPr lang="en-US"/>
              <a:t>Also, FHIR </a:t>
            </a:r>
            <a:r>
              <a:rPr lang="en-US" err="1"/>
              <a:t>Zulip</a:t>
            </a:r>
            <a:r>
              <a:rPr lang="en-US"/>
              <a:t> Chat: </a:t>
            </a:r>
            <a:r>
              <a:rPr lang="en-US">
                <a:hlinkClick r:id="rId7"/>
              </a:rPr>
              <a:t>https://chat.fhir.org/#narrow/stream/179309-inferno</a:t>
            </a:r>
            <a:endParaRPr lang="en-US"/>
          </a:p>
          <a:p>
            <a:endParaRPr lang="en-US"/>
          </a:p>
        </p:txBody>
      </p:sp>
    </p:spTree>
    <p:extLst>
      <p:ext uri="{BB962C8B-B14F-4D97-AF65-F5344CB8AC3E}">
        <p14:creationId xmlns:p14="http://schemas.microsoft.com/office/powerpoint/2010/main" val="3517735942"/>
      </p:ext>
    </p:extLst>
  </p:cSld>
  <p:clrMapOvr>
    <a:masterClrMapping/>
  </p:clrMapOvr>
</p:sld>
</file>

<file path=ppt/theme/theme1.xml><?xml version="1.0" encoding="utf-8"?>
<a:theme xmlns:a="http://schemas.openxmlformats.org/drawingml/2006/main" name="3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2" id="{23A32DC7-15D6-834E-826D-56B02371948C}" vid="{280FB76C-CEFF-AB4B-8AB8-3D8442354527}"/>
    </a:ext>
  </a:extLst>
</a:theme>
</file>

<file path=ppt/theme/theme2.xml><?xml version="1.0" encoding="utf-8"?>
<a:theme xmlns:a="http://schemas.openxmlformats.org/drawingml/2006/main" name="1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solidFill>
            <a:schemeClr val="accent3"/>
          </a:solidFill>
        </a:ln>
      </a:spPr>
      <a:bodyPr vert="horz" wrap="square" lIns="91440" tIns="45720" rIns="91440" bIns="45720" rtlCol="0">
        <a:noAutofit/>
      </a:bodyPr>
      <a:lstStyle>
        <a:defPPr marL="342900" indent="-342900" algn="l">
          <a:buFont typeface="Arial" panose="020B0604020202020204" pitchFamily="34" charset="0"/>
          <a:buChar char="•"/>
          <a:defRPr dirty="0" smtClean="0"/>
        </a:defPPr>
      </a:lstStyle>
    </a:txDef>
  </a:objectDefaults>
  <a:extraClrSchemeLst/>
  <a:extLst>
    <a:ext uri="{05A4C25C-085E-4340-85A3-A5531E510DB2}">
      <thm15:themeFamily xmlns:thm15="http://schemas.microsoft.com/office/thememl/2012/main" name="Presentation2" id="{23A32DC7-15D6-834E-826D-56B02371948C}" vid="{36A6C477-5711-AC4C-BA23-715B0D8287BB}"/>
    </a:ext>
  </a:extLst>
</a:theme>
</file>

<file path=ppt/theme/theme3.xml><?xml version="1.0" encoding="utf-8"?>
<a:theme xmlns:a="http://schemas.openxmlformats.org/drawingml/2006/main" name="2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2" id="{23A32DC7-15D6-834E-826D-56B02371948C}" vid="{FCCEB8FC-4E97-3243-B27D-1A2B90BC846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335ED7BB179244BF94A0DFE64544DC" ma:contentTypeVersion="11" ma:contentTypeDescription="Create a new document." ma:contentTypeScope="" ma:versionID="2c55b74878748077317e9774e705092b">
  <xsd:schema xmlns:xsd="http://www.w3.org/2001/XMLSchema" xmlns:xs="http://www.w3.org/2001/XMLSchema" xmlns:p="http://schemas.microsoft.com/office/2006/metadata/properties" xmlns:ns2="eebd8b74-b9de-41b2-9247-c010c4973c2b" xmlns:ns3="b7009bbd-f938-489b-a530-f05273710fff" targetNamespace="http://schemas.microsoft.com/office/2006/metadata/properties" ma:root="true" ma:fieldsID="e0930f41a11a950fb445bef7667fe7f3" ns2:_="" ns3:_="">
    <xsd:import namespace="eebd8b74-b9de-41b2-9247-c010c4973c2b"/>
    <xsd:import namespace="b7009bbd-f938-489b-a530-f05273710ff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Description"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bd8b74-b9de-41b2-9247-c010c4973c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Description" ma:index="14" nillable="true" ma:displayName="Description" ma:format="Dropdown" ma:internalName="Description">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009bbd-f938-489b-a530-f05273710ff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escription xmlns="eebd8b74-b9de-41b2-9247-c010c4973c2b" xsi:nil="true"/>
    <SharedWithUsers xmlns="b7009bbd-f938-489b-a530-f05273710fff">
      <UserInfo>
        <DisplayName>Inferno Members</DisplayName>
        <AccountId>7</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349B60-A258-4A5D-8ED6-2330CCF5BD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bd8b74-b9de-41b2-9247-c010c4973c2b"/>
    <ds:schemaRef ds:uri="b7009bbd-f938-489b-a530-f05273710f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CEB03D-D58C-4A0F-A7F4-DC4EACB322EC}">
  <ds:schemaRefs>
    <ds:schemaRef ds:uri="http://purl.org/dc/dcmitype/"/>
    <ds:schemaRef ds:uri="http://www.w3.org/XML/1998/namespace"/>
    <ds:schemaRef ds:uri="b7009bbd-f938-489b-a530-f05273710fff"/>
    <ds:schemaRef ds:uri="eebd8b74-b9de-41b2-9247-c010c4973c2b"/>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F75499B4-9E7A-45F1-9440-1243E44787B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313</TotalTime>
  <Words>582</Words>
  <Application>Microsoft Macintosh PowerPoint</Application>
  <PresentationFormat>Widescreen</PresentationFormat>
  <Paragraphs>76</Paragraphs>
  <Slides>11</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11</vt:i4>
      </vt:variant>
    </vt:vector>
  </HeadingPairs>
  <TitlesOfParts>
    <vt:vector size="21" baseType="lpstr">
      <vt:lpstr>Arial</vt:lpstr>
      <vt:lpstr>Arial Regular</vt:lpstr>
      <vt:lpstr>Calibri</vt:lpstr>
      <vt:lpstr>Courier New</vt:lpstr>
      <vt:lpstr>Times</vt:lpstr>
      <vt:lpstr>Times New Roman</vt:lpstr>
      <vt:lpstr>Wingdings</vt:lpstr>
      <vt:lpstr>3_Office Theme</vt:lpstr>
      <vt:lpstr>1_Office Theme</vt:lpstr>
      <vt:lpstr>2_Office Theme</vt:lpstr>
      <vt:lpstr>Inferno Tech Talk – Sep 2023</vt:lpstr>
      <vt:lpstr>Inferno Tech Talk Introduction</vt:lpstr>
      <vt:lpstr>Today’s Agenda </vt:lpstr>
      <vt:lpstr>ONC (g)(10) Standardized API Test Kit v3.8.1</vt:lpstr>
      <vt:lpstr>Other Updates (1/2)</vt:lpstr>
      <vt:lpstr>Other Updates (2/2)</vt:lpstr>
      <vt:lpstr>US Core v6.1.0</vt:lpstr>
      <vt:lpstr>Open Discussion / Feedback</vt:lpstr>
      <vt:lpstr>Resources and Contact Information</vt:lpstr>
      <vt:lpstr>Upcoming Meetings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Robert C Scanlon</dc:creator>
  <cp:keywords/>
  <dc:description/>
  <cp:lastModifiedBy>Brianna N Mathiowetz</cp:lastModifiedBy>
  <cp:revision>2</cp:revision>
  <cp:lastPrinted>2020-03-06T14:31:16Z</cp:lastPrinted>
  <dcterms:created xsi:type="dcterms:W3CDTF">2020-06-09T16:50:44Z</dcterms:created>
  <dcterms:modified xsi:type="dcterms:W3CDTF">2023-12-28T21:00:41Z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0x010100EC335ED7BB179244BF94A0DFE64544DC</vt:lpwstr>
  </property>
</Properties>
</file>