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4"/>
    <p:sldMasterId id="2147483808" r:id="rId5"/>
    <p:sldMasterId id="2147483823" r:id="rId6"/>
  </p:sldMasterIdLst>
  <p:notesMasterIdLst>
    <p:notesMasterId r:id="rId26"/>
  </p:notesMasterIdLst>
  <p:handoutMasterIdLst>
    <p:handoutMasterId r:id="rId27"/>
  </p:handoutMasterIdLst>
  <p:sldIdLst>
    <p:sldId id="367" r:id="rId7"/>
    <p:sldId id="401" r:id="rId8"/>
    <p:sldId id="400" r:id="rId9"/>
    <p:sldId id="554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0" r:id="rId20"/>
    <p:sldId id="621" r:id="rId21"/>
    <p:sldId id="622" r:id="rId22"/>
    <p:sldId id="579" r:id="rId23"/>
    <p:sldId id="402" r:id="rId24"/>
    <p:sldId id="410" r:id="rId25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8393F3-82F6-CD43-9469-2CCED64D99FF}">
          <p14:sldIdLst>
            <p14:sldId id="367"/>
            <p14:sldId id="401"/>
            <p14:sldId id="400"/>
            <p14:sldId id="554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20"/>
            <p14:sldId id="621"/>
            <p14:sldId id="622"/>
            <p14:sldId id="579"/>
            <p14:sldId id="40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evalo, Lauren S." initials="ALS" lastIdx="108" clrIdx="0">
    <p:extLst>
      <p:ext uri="{19B8F6BF-5375-455C-9EA6-DF929625EA0E}">
        <p15:presenceInfo xmlns:p15="http://schemas.microsoft.com/office/powerpoint/2012/main" userId="S::larevalo@mitre.org::bd392961-27f7-4dd5-888f-48e6cea3af4c" providerId="AD"/>
      </p:ext>
    </p:extLst>
  </p:cmAuthor>
  <p:cmAuthor id="2" name="Microsoft Office User" initials="MOU" lastIdx="7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oody, Aaron" initials="MA" lastIdx="1" clrIdx="2">
    <p:extLst>
      <p:ext uri="{19B8F6BF-5375-455C-9EA6-DF929625EA0E}">
        <p15:presenceInfo xmlns:p15="http://schemas.microsoft.com/office/powerpoint/2012/main" userId="S::AMOODY@MITRE.ORG::6a4dbdb7-d515-4f75-b580-b04fae79ba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5B94"/>
    <a:srgbClr val="D4D3D4"/>
    <a:srgbClr val="0B2338"/>
    <a:srgbClr val="F79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C16DE-6413-C746-806C-79E7109FC8B6}" v="159" dt="2023-12-13T17:48:44.126"/>
    <p1510:client id="{76632805-6089-8712-E913-41FB59EF7268}" v="87" vWet="88" dt="2023-12-13T17:11:35.935"/>
    <p1510:client id="{7EE413A0-DEC0-4509-5C70-B0A9782FCDA9}" v="266" dt="2023-12-13T17:38:53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 Scanlon" userId="87c65fe5-daa8-4da7-88d7-94f711cfd484" providerId="ADAL" clId="{A1E1DA6D-DF89-4F4B-B5F6-C4A0C7D5B619}"/>
    <pc:docChg chg="undo custSel addSld delSld modSld sldOrd modSection">
      <pc:chgData name="Robert C Scanlon" userId="87c65fe5-daa8-4da7-88d7-94f711cfd484" providerId="ADAL" clId="{A1E1DA6D-DF89-4F4B-B5F6-C4A0C7D5B619}" dt="2023-08-09T16:57:23.754" v="3725" actId="20577"/>
      <pc:docMkLst>
        <pc:docMk/>
      </pc:docMkLst>
      <pc:sldChg chg="modSp mod">
        <pc:chgData name="Robert C Scanlon" userId="87c65fe5-daa8-4da7-88d7-94f711cfd484" providerId="ADAL" clId="{A1E1DA6D-DF89-4F4B-B5F6-C4A0C7D5B619}" dt="2023-08-09T13:48:00.255" v="31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A1E1DA6D-DF89-4F4B-B5F6-C4A0C7D5B619}" dt="2023-08-09T13:47:48.134" v="5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A1E1DA6D-DF89-4F4B-B5F6-C4A0C7D5B619}" dt="2023-08-09T13:48:00.255" v="31" actId="20577"/>
          <ac:spMkLst>
            <pc:docMk/>
            <pc:sldMk cId="171403637" sldId="367"/>
            <ac:spMk id="12" creationId="{7DDF988F-A5F6-437B-A882-E9FEF1C20A78}"/>
          </ac:spMkLst>
        </pc:spChg>
        <pc:spChg chg="mod">
          <ac:chgData name="Robert C Scanlon" userId="87c65fe5-daa8-4da7-88d7-94f711cfd484" providerId="ADAL" clId="{A1E1DA6D-DF89-4F4B-B5F6-C4A0C7D5B619}" dt="2023-08-09T13:47:54.128" v="19" actId="20577"/>
          <ac:spMkLst>
            <pc:docMk/>
            <pc:sldMk cId="171403637" sldId="367"/>
            <ac:spMk id="13" creationId="{96E79D00-568A-4C16-A9DF-31FC3455D522}"/>
          </ac:spMkLst>
        </pc:spChg>
      </pc:sldChg>
      <pc:sldChg chg="modSp mod">
        <pc:chgData name="Robert C Scanlon" userId="87c65fe5-daa8-4da7-88d7-94f711cfd484" providerId="ADAL" clId="{A1E1DA6D-DF89-4F4B-B5F6-C4A0C7D5B619}" dt="2023-08-09T16:38:42.580" v="2801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A1E1DA6D-DF89-4F4B-B5F6-C4A0C7D5B619}" dt="2023-08-09T16:38:42.580" v="2801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A1E1DA6D-DF89-4F4B-B5F6-C4A0C7D5B619}" dt="2023-08-09T16:51:33.021" v="3564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A1E1DA6D-DF89-4F4B-B5F6-C4A0C7D5B619}" dt="2023-08-09T16:51:33.021" v="356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A1E1DA6D-DF89-4F4B-B5F6-C4A0C7D5B619}" dt="2023-08-09T16:53:42.897" v="3565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A1E1DA6D-DF89-4F4B-B5F6-C4A0C7D5B619}" dt="2023-08-09T13:48:49.553" v="60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3:42.897" v="3565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A1E1DA6D-DF89-4F4B-B5F6-C4A0C7D5B619}" dt="2023-08-09T16:05:53.434" v="1276" actId="207"/>
          <ac:spMkLst>
            <pc:docMk/>
            <pc:sldMk cId="4021805368" sldId="554"/>
            <ac:spMk id="8" creationId="{48FEFF3A-93B4-45CF-0D21-DF2779AED5D5}"/>
          </ac:spMkLst>
        </pc:spChg>
      </pc:sldChg>
      <pc:sldChg chg="delSp modSp mod delAnim modAnim">
        <pc:chgData name="Robert C Scanlon" userId="87c65fe5-daa8-4da7-88d7-94f711cfd484" providerId="ADAL" clId="{A1E1DA6D-DF89-4F4B-B5F6-C4A0C7D5B619}" dt="2023-08-09T16:54:21.633" v="3576" actId="20577"/>
        <pc:sldMkLst>
          <pc:docMk/>
          <pc:sldMk cId="2666709789" sldId="557"/>
        </pc:sldMkLst>
        <pc:spChg chg="mod">
          <ac:chgData name="Robert C Scanlon" userId="87c65fe5-daa8-4da7-88d7-94f711cfd484" providerId="ADAL" clId="{A1E1DA6D-DF89-4F4B-B5F6-C4A0C7D5B619}" dt="2023-08-09T16:06:02.688" v="1278" actId="20577"/>
          <ac:spMkLst>
            <pc:docMk/>
            <pc:sldMk cId="2666709789" sldId="557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4:21.633" v="3576" actId="20577"/>
          <ac:spMkLst>
            <pc:docMk/>
            <pc:sldMk cId="2666709789" sldId="557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4:43:52.316" v="122" actId="478"/>
          <ac:picMkLst>
            <pc:docMk/>
            <pc:sldMk cId="2666709789" sldId="557"/>
            <ac:picMk id="8" creationId="{E45040B3-BA98-49EE-88AE-812B4873CCDB}"/>
          </ac:picMkLst>
        </pc:picChg>
      </pc:sldChg>
      <pc:sldChg chg="del">
        <pc:chgData name="Robert C Scanlon" userId="87c65fe5-daa8-4da7-88d7-94f711cfd484" providerId="ADAL" clId="{A1E1DA6D-DF89-4F4B-B5F6-C4A0C7D5B619}" dt="2023-08-09T16:37:57.704" v="2780" actId="2696"/>
        <pc:sldMkLst>
          <pc:docMk/>
          <pc:sldMk cId="2252337431" sldId="575"/>
        </pc:sldMkLst>
      </pc:sldChg>
      <pc:sldChg chg="del">
        <pc:chgData name="Robert C Scanlon" userId="87c65fe5-daa8-4da7-88d7-94f711cfd484" providerId="ADAL" clId="{A1E1DA6D-DF89-4F4B-B5F6-C4A0C7D5B619}" dt="2023-08-09T16:37:57.690" v="2779" actId="2696"/>
        <pc:sldMkLst>
          <pc:docMk/>
          <pc:sldMk cId="3350996700" sldId="587"/>
        </pc:sldMkLst>
      </pc:sldChg>
      <pc:sldChg chg="del">
        <pc:chgData name="Robert C Scanlon" userId="87c65fe5-daa8-4da7-88d7-94f711cfd484" providerId="ADAL" clId="{A1E1DA6D-DF89-4F4B-B5F6-C4A0C7D5B619}" dt="2023-08-09T16:37:57.688" v="2778" actId="2696"/>
        <pc:sldMkLst>
          <pc:docMk/>
          <pc:sldMk cId="478789489" sldId="597"/>
        </pc:sldMkLst>
      </pc:sldChg>
      <pc:sldChg chg="modSp mod">
        <pc:chgData name="Robert C Scanlon" userId="87c65fe5-daa8-4da7-88d7-94f711cfd484" providerId="ADAL" clId="{A1E1DA6D-DF89-4F4B-B5F6-C4A0C7D5B619}" dt="2023-08-09T16:57:23.754" v="372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A1E1DA6D-DF89-4F4B-B5F6-C4A0C7D5B619}" dt="2023-08-09T16:57:23.754" v="3725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181230257" sldId="599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2201829971" sldId="600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702039063" sldId="601"/>
        </pc:sldMkLst>
      </pc:sldChg>
      <pc:sldChg chg="addSp delSp modSp add mod addAnim delAnim modAnim">
        <pc:chgData name="Robert C Scanlon" userId="87c65fe5-daa8-4da7-88d7-94f711cfd484" providerId="ADAL" clId="{A1E1DA6D-DF89-4F4B-B5F6-C4A0C7D5B619}" dt="2023-08-09T16:27:23.642" v="1727" actId="20577"/>
        <pc:sldMkLst>
          <pc:docMk/>
          <pc:sldMk cId="4054617594" sldId="602"/>
        </pc:sldMkLst>
        <pc:spChg chg="mod">
          <ac:chgData name="Robert C Scanlon" userId="87c65fe5-daa8-4da7-88d7-94f711cfd484" providerId="ADAL" clId="{A1E1DA6D-DF89-4F4B-B5F6-C4A0C7D5B619}" dt="2023-08-09T16:26:48.503" v="1693" actId="14100"/>
          <ac:spMkLst>
            <pc:docMk/>
            <pc:sldMk cId="4054617594" sldId="602"/>
            <ac:spMk id="3" creationId="{1D524D76-16E9-E24B-93EE-2004D6252CE6}"/>
          </ac:spMkLst>
        </pc:spChg>
        <pc:spChg chg="add del mod">
          <ac:chgData name="Robert C Scanlon" userId="87c65fe5-daa8-4da7-88d7-94f711cfd484" providerId="ADAL" clId="{A1E1DA6D-DF89-4F4B-B5F6-C4A0C7D5B619}" dt="2023-08-09T16:08:35.113" v="1392" actId="478"/>
          <ac:spMkLst>
            <pc:docMk/>
            <pc:sldMk cId="4054617594" sldId="602"/>
            <ac:spMk id="5" creationId="{03E9486D-7FF7-71BB-DB5F-FAC2AAEFACE6}"/>
          </ac:spMkLst>
        </pc:spChg>
        <pc:spChg chg="add del mod">
          <ac:chgData name="Robert C Scanlon" userId="87c65fe5-daa8-4da7-88d7-94f711cfd484" providerId="ADAL" clId="{A1E1DA6D-DF89-4F4B-B5F6-C4A0C7D5B619}" dt="2023-08-09T16:27:23.642" v="1727" actId="20577"/>
          <ac:spMkLst>
            <pc:docMk/>
            <pc:sldMk cId="4054617594" sldId="602"/>
            <ac:spMk id="7" creationId="{04FDEE15-D063-D7DB-5EF4-13047ED811EE}"/>
          </ac:spMkLst>
        </pc:spChg>
        <pc:spChg chg="add del">
          <ac:chgData name="Robert C Scanlon" userId="87c65fe5-daa8-4da7-88d7-94f711cfd484" providerId="ADAL" clId="{A1E1DA6D-DF89-4F4B-B5F6-C4A0C7D5B619}" dt="2023-08-09T16:23:22.552" v="1648" actId="11529"/>
          <ac:spMkLst>
            <pc:docMk/>
            <pc:sldMk cId="4054617594" sldId="602"/>
            <ac:spMk id="11" creationId="{C9A9CF68-4AE9-9AC1-2585-B3D3CED3CD03}"/>
          </ac:spMkLst>
        </pc:spChg>
        <pc:spChg chg="add mod">
          <ac:chgData name="Robert C Scanlon" userId="87c65fe5-daa8-4da7-88d7-94f711cfd484" providerId="ADAL" clId="{A1E1DA6D-DF89-4F4B-B5F6-C4A0C7D5B619}" dt="2023-08-09T16:24:37.528" v="1675" actId="1076"/>
          <ac:spMkLst>
            <pc:docMk/>
            <pc:sldMk cId="4054617594" sldId="602"/>
            <ac:spMk id="12" creationId="{74B03146-3372-9543-468B-ED4494162EBC}"/>
          </ac:spMkLst>
        </pc:spChg>
        <pc:spChg chg="add mod">
          <ac:chgData name="Robert C Scanlon" userId="87c65fe5-daa8-4da7-88d7-94f711cfd484" providerId="ADAL" clId="{A1E1DA6D-DF89-4F4B-B5F6-C4A0C7D5B619}" dt="2023-08-09T16:25:14.680" v="1685" actId="1076"/>
          <ac:spMkLst>
            <pc:docMk/>
            <pc:sldMk cId="4054617594" sldId="602"/>
            <ac:spMk id="13" creationId="{AE63E905-9E7C-D74C-5C93-997FD775EECE}"/>
          </ac:spMkLst>
        </pc:spChg>
        <pc:spChg chg="add mod">
          <ac:chgData name="Robert C Scanlon" userId="87c65fe5-daa8-4da7-88d7-94f711cfd484" providerId="ADAL" clId="{A1E1DA6D-DF89-4F4B-B5F6-C4A0C7D5B619}" dt="2023-08-09T16:24:47.465" v="1677" actId="13822"/>
          <ac:spMkLst>
            <pc:docMk/>
            <pc:sldMk cId="4054617594" sldId="602"/>
            <ac:spMk id="14" creationId="{CBE03C5F-F91B-DA83-408B-889B8CB2A31B}"/>
          </ac:spMkLst>
        </pc:spChg>
        <pc:picChg chg="add mod">
          <ac:chgData name="Robert C Scanlon" userId="87c65fe5-daa8-4da7-88d7-94f711cfd484" providerId="ADAL" clId="{A1E1DA6D-DF89-4F4B-B5F6-C4A0C7D5B619}" dt="2023-08-09T16:25:12.827" v="1684" actId="1076"/>
          <ac:picMkLst>
            <pc:docMk/>
            <pc:sldMk cId="4054617594" sldId="602"/>
            <ac:picMk id="8" creationId="{6D0F90EC-6B4B-5D68-EF93-1FFCF8C67D38}"/>
          </ac:picMkLst>
        </pc:picChg>
        <pc:picChg chg="add mod">
          <ac:chgData name="Robert C Scanlon" userId="87c65fe5-daa8-4da7-88d7-94f711cfd484" providerId="ADAL" clId="{A1E1DA6D-DF89-4F4B-B5F6-C4A0C7D5B619}" dt="2023-08-09T16:23:04.115" v="1646" actId="14100"/>
          <ac:picMkLst>
            <pc:docMk/>
            <pc:sldMk cId="4054617594" sldId="602"/>
            <ac:picMk id="10" creationId="{2FE7679D-BBB4-9B50-AD2C-94349BE142E5}"/>
          </ac:picMkLst>
        </pc:picChg>
      </pc:sldChg>
      <pc:sldChg chg="addSp modSp add mod ord modAnim">
        <pc:chgData name="Robert C Scanlon" userId="87c65fe5-daa8-4da7-88d7-94f711cfd484" providerId="ADAL" clId="{A1E1DA6D-DF89-4F4B-B5F6-C4A0C7D5B619}" dt="2023-08-09T16:56:08.870" v="3633" actId="20577"/>
        <pc:sldMkLst>
          <pc:docMk/>
          <pc:sldMk cId="1142398699" sldId="603"/>
        </pc:sldMkLst>
        <pc:spChg chg="mod">
          <ac:chgData name="Robert C Scanlon" userId="87c65fe5-daa8-4da7-88d7-94f711cfd484" providerId="ADAL" clId="{A1E1DA6D-DF89-4F4B-B5F6-C4A0C7D5B619}" dt="2023-08-09T16:56:08.870" v="3633" actId="20577"/>
          <ac:spMkLst>
            <pc:docMk/>
            <pc:sldMk cId="1142398699" sldId="603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5:33.555" v="3614" actId="20577"/>
          <ac:spMkLst>
            <pc:docMk/>
            <pc:sldMk cId="1142398699" sldId="603"/>
            <ac:spMk id="7" creationId="{04FDEE15-D063-D7DB-5EF4-13047ED811EE}"/>
          </ac:spMkLst>
        </pc:spChg>
        <pc:picChg chg="add mod">
          <ac:chgData name="Robert C Scanlon" userId="87c65fe5-daa8-4da7-88d7-94f711cfd484" providerId="ADAL" clId="{A1E1DA6D-DF89-4F4B-B5F6-C4A0C7D5B619}" dt="2023-08-09T16:34:51.055" v="2342" actId="1076"/>
          <ac:picMkLst>
            <pc:docMk/>
            <pc:sldMk cId="1142398699" sldId="603"/>
            <ac:picMk id="5" creationId="{C58EA3A0-CE03-826E-0E59-BD901117386B}"/>
          </ac:picMkLst>
        </pc:picChg>
      </pc:sldChg>
      <pc:sldChg chg="addSp delSp modSp add mod modAnim">
        <pc:chgData name="Robert C Scanlon" userId="87c65fe5-daa8-4da7-88d7-94f711cfd484" providerId="ADAL" clId="{A1E1DA6D-DF89-4F4B-B5F6-C4A0C7D5B619}" dt="2023-08-09T16:56:16.422" v="3639" actId="20577"/>
        <pc:sldMkLst>
          <pc:docMk/>
          <pc:sldMk cId="1830281673" sldId="604"/>
        </pc:sldMkLst>
        <pc:spChg chg="mod">
          <ac:chgData name="Robert C Scanlon" userId="87c65fe5-daa8-4da7-88d7-94f711cfd484" providerId="ADAL" clId="{A1E1DA6D-DF89-4F4B-B5F6-C4A0C7D5B619}" dt="2023-08-09T16:56:16.422" v="3639" actId="20577"/>
          <ac:spMkLst>
            <pc:docMk/>
            <pc:sldMk cId="1830281673" sldId="60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6:03.357" v="3627" actId="14100"/>
          <ac:spMkLst>
            <pc:docMk/>
            <pc:sldMk cId="1830281673" sldId="604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6:37:00.847" v="2773" actId="478"/>
          <ac:picMkLst>
            <pc:docMk/>
            <pc:sldMk cId="1830281673" sldId="604"/>
            <ac:picMk id="5" creationId="{C58EA3A0-CE03-826E-0E59-BD901117386B}"/>
          </ac:picMkLst>
        </pc:picChg>
        <pc:picChg chg="add mod">
          <ac:chgData name="Robert C Scanlon" userId="87c65fe5-daa8-4da7-88d7-94f711cfd484" providerId="ADAL" clId="{A1E1DA6D-DF89-4F4B-B5F6-C4A0C7D5B619}" dt="2023-08-09T16:37:50.733" v="2777" actId="1076"/>
          <ac:picMkLst>
            <pc:docMk/>
            <pc:sldMk cId="1830281673" sldId="604"/>
            <ac:picMk id="6" creationId="{D96642F2-1717-6A4D-EB1E-2B251B48C0B2}"/>
          </ac:picMkLst>
        </pc:picChg>
      </pc:sldChg>
    </pc:docChg>
  </pc:docChgLst>
  <pc:docChgLst>
    <pc:chgData name="Yunwei Wang" userId="304fa8a3-f6b4-47c4-8daf-6dee396ec296" providerId="ADAL" clId="{54FC16DE-6413-C746-806C-79E7109FC8B6}"/>
    <pc:docChg chg="undo redo custSel addSld delSld modSld modSection">
      <pc:chgData name="Yunwei Wang" userId="304fa8a3-f6b4-47c4-8daf-6dee396ec296" providerId="ADAL" clId="{54FC16DE-6413-C746-806C-79E7109FC8B6}" dt="2023-12-13T17:48:44.126" v="4074" actId="20577"/>
      <pc:docMkLst>
        <pc:docMk/>
      </pc:docMkLst>
      <pc:sldChg chg="modSp mod">
        <pc:chgData name="Yunwei Wang" userId="304fa8a3-f6b4-47c4-8daf-6dee396ec296" providerId="ADAL" clId="{54FC16DE-6413-C746-806C-79E7109FC8B6}" dt="2023-12-13T14:14:53.457" v="34" actId="6549"/>
        <pc:sldMkLst>
          <pc:docMk/>
          <pc:sldMk cId="171403637" sldId="367"/>
        </pc:sldMkLst>
        <pc:spChg chg="mod">
          <ac:chgData name="Yunwei Wang" userId="304fa8a3-f6b4-47c4-8daf-6dee396ec296" providerId="ADAL" clId="{54FC16DE-6413-C746-806C-79E7109FC8B6}" dt="2023-12-13T14:14:39.349" v="2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54FC16DE-6413-C746-806C-79E7109FC8B6}" dt="2023-12-13T14:14:53.457" v="34" actId="6549"/>
          <ac:spMkLst>
            <pc:docMk/>
            <pc:sldMk cId="171403637" sldId="367"/>
            <ac:spMk id="12" creationId="{7DDF988F-A5F6-437B-A882-E9FEF1C20A78}"/>
          </ac:spMkLst>
        </pc:spChg>
        <pc:spChg chg="mod">
          <ac:chgData name="Yunwei Wang" userId="304fa8a3-f6b4-47c4-8daf-6dee396ec296" providerId="ADAL" clId="{54FC16DE-6413-C746-806C-79E7109FC8B6}" dt="2023-12-13T14:14:46.511" v="21" actId="6549"/>
          <ac:spMkLst>
            <pc:docMk/>
            <pc:sldMk cId="171403637" sldId="367"/>
            <ac:spMk id="13" creationId="{96E79D00-568A-4C16-A9DF-31FC3455D522}"/>
          </ac:spMkLst>
        </pc:spChg>
      </pc:sldChg>
      <pc:sldChg chg="modSp mod">
        <pc:chgData name="Yunwei Wang" userId="304fa8a3-f6b4-47c4-8daf-6dee396ec296" providerId="ADAL" clId="{54FC16DE-6413-C746-806C-79E7109FC8B6}" dt="2023-12-13T17:48:44.126" v="4074" actId="20577"/>
        <pc:sldMkLst>
          <pc:docMk/>
          <pc:sldMk cId="644276027" sldId="400"/>
        </pc:sldMkLst>
        <pc:spChg chg="mod">
          <ac:chgData name="Yunwei Wang" userId="304fa8a3-f6b4-47c4-8daf-6dee396ec296" providerId="ADAL" clId="{54FC16DE-6413-C746-806C-79E7109FC8B6}" dt="2023-12-13T17:48:44.126" v="4074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54FC16DE-6413-C746-806C-79E7109FC8B6}" dt="2023-12-13T16:43:33.010" v="3892" actId="20577"/>
        <pc:sldMkLst>
          <pc:docMk/>
          <pc:sldMk cId="2774878609" sldId="410"/>
        </pc:sldMkLst>
        <pc:spChg chg="mod">
          <ac:chgData name="Yunwei Wang" userId="304fa8a3-f6b4-47c4-8daf-6dee396ec296" providerId="ADAL" clId="{54FC16DE-6413-C746-806C-79E7109FC8B6}" dt="2023-12-13T16:43:33.010" v="3892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Yunwei Wang" userId="304fa8a3-f6b4-47c4-8daf-6dee396ec296" providerId="ADAL" clId="{54FC16DE-6413-C746-806C-79E7109FC8B6}" dt="2023-12-13T16:01:23.837" v="3161" actId="20577"/>
        <pc:sldMkLst>
          <pc:docMk/>
          <pc:sldMk cId="4021805368" sldId="554"/>
        </pc:sldMkLst>
        <pc:spChg chg="mod">
          <ac:chgData name="Yunwei Wang" userId="304fa8a3-f6b4-47c4-8daf-6dee396ec296" providerId="ADAL" clId="{54FC16DE-6413-C746-806C-79E7109FC8B6}" dt="2023-12-13T14:15:46.534" v="63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Yunwei Wang" userId="304fa8a3-f6b4-47c4-8daf-6dee396ec296" providerId="ADAL" clId="{54FC16DE-6413-C746-806C-79E7109FC8B6}" dt="2023-12-13T16:01:23.837" v="3161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4204798997" sldId="598"/>
        </pc:sldMkLst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197126652" sldId="605"/>
        </pc:sldMkLst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3992311794" sldId="606"/>
        </pc:sldMkLst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2533356148" sldId="607"/>
        </pc:sldMkLst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1650258799" sldId="608"/>
        </pc:sldMkLst>
      </pc:sldChg>
      <pc:sldChg chg="del">
        <pc:chgData name="Yunwei Wang" userId="304fa8a3-f6b4-47c4-8daf-6dee396ec296" providerId="ADAL" clId="{54FC16DE-6413-C746-806C-79E7109FC8B6}" dt="2023-12-13T16:05:50.888" v="3318" actId="2696"/>
        <pc:sldMkLst>
          <pc:docMk/>
          <pc:sldMk cId="926334825" sldId="609"/>
        </pc:sldMkLst>
      </pc:sldChg>
      <pc:sldChg chg="modSp new mod">
        <pc:chgData name="Yunwei Wang" userId="304fa8a3-f6b4-47c4-8daf-6dee396ec296" providerId="ADAL" clId="{54FC16DE-6413-C746-806C-79E7109FC8B6}" dt="2023-12-13T16:02:04.667" v="3230" actId="20577"/>
        <pc:sldMkLst>
          <pc:docMk/>
          <pc:sldMk cId="207641690" sldId="610"/>
        </pc:sldMkLst>
        <pc:spChg chg="mod">
          <ac:chgData name="Yunwei Wang" userId="304fa8a3-f6b4-47c4-8daf-6dee396ec296" providerId="ADAL" clId="{54FC16DE-6413-C746-806C-79E7109FC8B6}" dt="2023-12-13T16:02:04.667" v="3230" actId="20577"/>
          <ac:spMkLst>
            <pc:docMk/>
            <pc:sldMk cId="207641690" sldId="610"/>
            <ac:spMk id="3" creationId="{6D475BEF-14D2-A742-AAA1-0A90274A98C1}"/>
          </ac:spMkLst>
        </pc:spChg>
        <pc:spChg chg="mod">
          <ac:chgData name="Yunwei Wang" userId="304fa8a3-f6b4-47c4-8daf-6dee396ec296" providerId="ADAL" clId="{54FC16DE-6413-C746-806C-79E7109FC8B6}" dt="2023-12-13T14:21:03.885" v="246" actId="20577"/>
          <ac:spMkLst>
            <pc:docMk/>
            <pc:sldMk cId="207641690" sldId="610"/>
            <ac:spMk id="4" creationId="{15849BC4-34E2-9799-C254-A7D7D23EEACD}"/>
          </ac:spMkLst>
        </pc:spChg>
      </pc:sldChg>
      <pc:sldChg chg="addSp modSp new mod modAnim">
        <pc:chgData name="Yunwei Wang" userId="304fa8a3-f6b4-47c4-8daf-6dee396ec296" providerId="ADAL" clId="{54FC16DE-6413-C746-806C-79E7109FC8B6}" dt="2023-12-13T16:50:57.124" v="3919"/>
        <pc:sldMkLst>
          <pc:docMk/>
          <pc:sldMk cId="1412218078" sldId="611"/>
        </pc:sldMkLst>
        <pc:spChg chg="mod">
          <ac:chgData name="Yunwei Wang" userId="304fa8a3-f6b4-47c4-8daf-6dee396ec296" providerId="ADAL" clId="{54FC16DE-6413-C746-806C-79E7109FC8B6}" dt="2023-12-13T14:27:51.422" v="421" actId="20577"/>
          <ac:spMkLst>
            <pc:docMk/>
            <pc:sldMk cId="1412218078" sldId="611"/>
            <ac:spMk id="3" creationId="{C7274BC8-EC39-ECE3-1E50-1409F898812A}"/>
          </ac:spMkLst>
        </pc:spChg>
        <pc:spChg chg="mod">
          <ac:chgData name="Yunwei Wang" userId="304fa8a3-f6b4-47c4-8daf-6dee396ec296" providerId="ADAL" clId="{54FC16DE-6413-C746-806C-79E7109FC8B6}" dt="2023-12-13T14:28:22.628" v="471" actId="20577"/>
          <ac:spMkLst>
            <pc:docMk/>
            <pc:sldMk cId="1412218078" sldId="611"/>
            <ac:spMk id="4" creationId="{C9C3BF39-65F0-1E28-DAB8-720321238616}"/>
          </ac:spMkLst>
        </pc:spChg>
        <pc:picChg chg="add mod">
          <ac:chgData name="Yunwei Wang" userId="304fa8a3-f6b4-47c4-8daf-6dee396ec296" providerId="ADAL" clId="{54FC16DE-6413-C746-806C-79E7109FC8B6}" dt="2023-12-13T14:24:33.179" v="335" actId="1076"/>
          <ac:picMkLst>
            <pc:docMk/>
            <pc:sldMk cId="1412218078" sldId="611"/>
            <ac:picMk id="5" creationId="{CC5A24FD-4386-D2D0-FE78-5EDA33836096}"/>
          </ac:picMkLst>
        </pc:picChg>
        <pc:picChg chg="add mod">
          <ac:chgData name="Yunwei Wang" userId="304fa8a3-f6b4-47c4-8daf-6dee396ec296" providerId="ADAL" clId="{54FC16DE-6413-C746-806C-79E7109FC8B6}" dt="2023-12-13T14:26:58.765" v="382" actId="1076"/>
          <ac:picMkLst>
            <pc:docMk/>
            <pc:sldMk cId="1412218078" sldId="611"/>
            <ac:picMk id="6" creationId="{9B3EE052-65FC-64D5-5B2B-FE2C0A6D2604}"/>
          </ac:picMkLst>
        </pc:picChg>
        <pc:picChg chg="add mod">
          <ac:chgData name="Yunwei Wang" userId="304fa8a3-f6b4-47c4-8daf-6dee396ec296" providerId="ADAL" clId="{54FC16DE-6413-C746-806C-79E7109FC8B6}" dt="2023-12-13T14:27:36.228" v="400" actId="1076"/>
          <ac:picMkLst>
            <pc:docMk/>
            <pc:sldMk cId="1412218078" sldId="611"/>
            <ac:picMk id="7" creationId="{2C53BC6B-96A0-5D31-C360-242136B2FB8D}"/>
          </ac:picMkLst>
        </pc:picChg>
      </pc:sldChg>
      <pc:sldChg chg="addSp modSp new mod modAnim">
        <pc:chgData name="Yunwei Wang" userId="304fa8a3-f6b4-47c4-8daf-6dee396ec296" providerId="ADAL" clId="{54FC16DE-6413-C746-806C-79E7109FC8B6}" dt="2023-12-13T17:06:01.167" v="4017" actId="20577"/>
        <pc:sldMkLst>
          <pc:docMk/>
          <pc:sldMk cId="2741293362" sldId="612"/>
        </pc:sldMkLst>
        <pc:spChg chg="mod">
          <ac:chgData name="Yunwei Wang" userId="304fa8a3-f6b4-47c4-8daf-6dee396ec296" providerId="ADAL" clId="{54FC16DE-6413-C746-806C-79E7109FC8B6}" dt="2023-12-13T14:28:53.201" v="509" actId="20577"/>
          <ac:spMkLst>
            <pc:docMk/>
            <pc:sldMk cId="2741293362" sldId="612"/>
            <ac:spMk id="3" creationId="{67FA091E-74AB-90A0-A7F7-CB8AA8696B23}"/>
          </ac:spMkLst>
        </pc:spChg>
        <pc:spChg chg="mod">
          <ac:chgData name="Yunwei Wang" userId="304fa8a3-f6b4-47c4-8daf-6dee396ec296" providerId="ADAL" clId="{54FC16DE-6413-C746-806C-79E7109FC8B6}" dt="2023-12-13T17:06:01.167" v="4017" actId="20577"/>
          <ac:spMkLst>
            <pc:docMk/>
            <pc:sldMk cId="2741293362" sldId="612"/>
            <ac:spMk id="4" creationId="{BE4E4CF0-BA82-C1BC-A189-99E3501F10C5}"/>
          </ac:spMkLst>
        </pc:spChg>
        <pc:spChg chg="add mod">
          <ac:chgData name="Yunwei Wang" userId="304fa8a3-f6b4-47c4-8daf-6dee396ec296" providerId="ADAL" clId="{54FC16DE-6413-C746-806C-79E7109FC8B6}" dt="2023-12-13T16:51:47.195" v="3923" actId="208"/>
          <ac:spMkLst>
            <pc:docMk/>
            <pc:sldMk cId="2741293362" sldId="612"/>
            <ac:spMk id="6" creationId="{89962AF9-F704-6E5A-E1C1-FDE4F1961EA8}"/>
          </ac:spMkLst>
        </pc:spChg>
        <pc:spChg chg="add mod">
          <ac:chgData name="Yunwei Wang" userId="304fa8a3-f6b4-47c4-8daf-6dee396ec296" providerId="ADAL" clId="{54FC16DE-6413-C746-806C-79E7109FC8B6}" dt="2023-12-13T16:51:55.371" v="3925" actId="1076"/>
          <ac:spMkLst>
            <pc:docMk/>
            <pc:sldMk cId="2741293362" sldId="612"/>
            <ac:spMk id="7" creationId="{0878657C-B656-BCD3-3038-25194DF62805}"/>
          </ac:spMkLst>
        </pc:spChg>
        <pc:spChg chg="add mod">
          <ac:chgData name="Yunwei Wang" userId="304fa8a3-f6b4-47c4-8daf-6dee396ec296" providerId="ADAL" clId="{54FC16DE-6413-C746-806C-79E7109FC8B6}" dt="2023-12-13T16:52:17.431" v="3929" actId="1076"/>
          <ac:spMkLst>
            <pc:docMk/>
            <pc:sldMk cId="2741293362" sldId="612"/>
            <ac:spMk id="8" creationId="{50FE8525-E190-E559-8A60-AD1F24DFDB5A}"/>
          </ac:spMkLst>
        </pc:spChg>
        <pc:picChg chg="add mod">
          <ac:chgData name="Yunwei Wang" userId="304fa8a3-f6b4-47c4-8daf-6dee396ec296" providerId="ADAL" clId="{54FC16DE-6413-C746-806C-79E7109FC8B6}" dt="2023-12-13T16:52:00.720" v="3928" actId="1076"/>
          <ac:picMkLst>
            <pc:docMk/>
            <pc:sldMk cId="2741293362" sldId="612"/>
            <ac:picMk id="5" creationId="{A1F157D3-5A04-5B7C-889B-951346FC7A87}"/>
          </ac:picMkLst>
        </pc:picChg>
      </pc:sldChg>
      <pc:sldChg chg="addSp delSp modSp new mod modAnim">
        <pc:chgData name="Yunwei Wang" userId="304fa8a3-f6b4-47c4-8daf-6dee396ec296" providerId="ADAL" clId="{54FC16DE-6413-C746-806C-79E7109FC8B6}" dt="2023-12-13T16:49:11.659" v="3904"/>
        <pc:sldMkLst>
          <pc:docMk/>
          <pc:sldMk cId="3545614436" sldId="613"/>
        </pc:sldMkLst>
        <pc:spChg chg="mod">
          <ac:chgData name="Yunwei Wang" userId="304fa8a3-f6b4-47c4-8daf-6dee396ec296" providerId="ADAL" clId="{54FC16DE-6413-C746-806C-79E7109FC8B6}" dt="2023-12-13T15:12:44.860" v="1093" actId="20577"/>
          <ac:spMkLst>
            <pc:docMk/>
            <pc:sldMk cId="3545614436" sldId="613"/>
            <ac:spMk id="3" creationId="{B83E5DBA-8BF2-0049-4029-288C3BC1B6F3}"/>
          </ac:spMkLst>
        </pc:spChg>
        <pc:spChg chg="del">
          <ac:chgData name="Yunwei Wang" userId="304fa8a3-f6b4-47c4-8daf-6dee396ec296" providerId="ADAL" clId="{54FC16DE-6413-C746-806C-79E7109FC8B6}" dt="2023-12-13T15:02:52.348" v="1022" actId="478"/>
          <ac:spMkLst>
            <pc:docMk/>
            <pc:sldMk cId="3545614436" sldId="613"/>
            <ac:spMk id="4" creationId="{88AD4C50-1636-09F7-74FB-567689F8E63C}"/>
          </ac:spMkLst>
        </pc:spChg>
        <pc:spChg chg="add mod">
          <ac:chgData name="Yunwei Wang" userId="304fa8a3-f6b4-47c4-8daf-6dee396ec296" providerId="ADAL" clId="{54FC16DE-6413-C746-806C-79E7109FC8B6}" dt="2023-12-13T15:00:33.969" v="997" actId="14100"/>
          <ac:spMkLst>
            <pc:docMk/>
            <pc:sldMk cId="3545614436" sldId="613"/>
            <ac:spMk id="7" creationId="{098E144F-ED70-84E5-942E-45F820C1CF3A}"/>
          </ac:spMkLst>
        </pc:spChg>
        <pc:spChg chg="add mod">
          <ac:chgData name="Yunwei Wang" userId="304fa8a3-f6b4-47c4-8daf-6dee396ec296" providerId="ADAL" clId="{54FC16DE-6413-C746-806C-79E7109FC8B6}" dt="2023-12-13T15:00:44.899" v="1000" actId="1076"/>
          <ac:spMkLst>
            <pc:docMk/>
            <pc:sldMk cId="3545614436" sldId="613"/>
            <ac:spMk id="8" creationId="{83F456F1-6066-E489-016D-8575D271A442}"/>
          </ac:spMkLst>
        </pc:spChg>
        <pc:spChg chg="add mod">
          <ac:chgData name="Yunwei Wang" userId="304fa8a3-f6b4-47c4-8daf-6dee396ec296" providerId="ADAL" clId="{54FC16DE-6413-C746-806C-79E7109FC8B6}" dt="2023-12-13T15:01:08.203" v="1004" actId="14100"/>
          <ac:spMkLst>
            <pc:docMk/>
            <pc:sldMk cId="3545614436" sldId="613"/>
            <ac:spMk id="9" creationId="{517043A1-173A-BA53-6D7F-76744E0AC61E}"/>
          </ac:spMkLst>
        </pc:spChg>
        <pc:spChg chg="add mod">
          <ac:chgData name="Yunwei Wang" userId="304fa8a3-f6b4-47c4-8daf-6dee396ec296" providerId="ADAL" clId="{54FC16DE-6413-C746-806C-79E7109FC8B6}" dt="2023-12-13T15:01:24.570" v="1007" actId="14100"/>
          <ac:spMkLst>
            <pc:docMk/>
            <pc:sldMk cId="3545614436" sldId="613"/>
            <ac:spMk id="10" creationId="{A4E71125-78C7-8712-C6D5-299B5059130F}"/>
          </ac:spMkLst>
        </pc:spChg>
        <pc:spChg chg="add mod">
          <ac:chgData name="Yunwei Wang" userId="304fa8a3-f6b4-47c4-8daf-6dee396ec296" providerId="ADAL" clId="{54FC16DE-6413-C746-806C-79E7109FC8B6}" dt="2023-12-13T15:01:46.335" v="1011" actId="14100"/>
          <ac:spMkLst>
            <pc:docMk/>
            <pc:sldMk cId="3545614436" sldId="613"/>
            <ac:spMk id="11" creationId="{0A7F7FEA-F8B5-A39A-597C-F917F87229D1}"/>
          </ac:spMkLst>
        </pc:spChg>
        <pc:spChg chg="add mod">
          <ac:chgData name="Yunwei Wang" userId="304fa8a3-f6b4-47c4-8daf-6dee396ec296" providerId="ADAL" clId="{54FC16DE-6413-C746-806C-79E7109FC8B6}" dt="2023-12-13T15:03:49.633" v="1062" actId="20577"/>
          <ac:spMkLst>
            <pc:docMk/>
            <pc:sldMk cId="3545614436" sldId="613"/>
            <ac:spMk id="18" creationId="{D8874EE9-3526-2517-D863-9608B315C38C}"/>
          </ac:spMkLst>
        </pc:spChg>
        <pc:spChg chg="add mod">
          <ac:chgData name="Yunwei Wang" userId="304fa8a3-f6b4-47c4-8daf-6dee396ec296" providerId="ADAL" clId="{54FC16DE-6413-C746-806C-79E7109FC8B6}" dt="2023-12-13T15:04:13.372" v="1079" actId="20577"/>
          <ac:spMkLst>
            <pc:docMk/>
            <pc:sldMk cId="3545614436" sldId="613"/>
            <ac:spMk id="20" creationId="{924DF00F-32F4-3C2C-60E4-732B60889DEB}"/>
          </ac:spMkLst>
        </pc:spChg>
        <pc:picChg chg="add mod">
          <ac:chgData name="Yunwei Wang" userId="304fa8a3-f6b4-47c4-8daf-6dee396ec296" providerId="ADAL" clId="{54FC16DE-6413-C746-806C-79E7109FC8B6}" dt="2023-12-13T14:58:43.749" v="985" actId="1076"/>
          <ac:picMkLst>
            <pc:docMk/>
            <pc:sldMk cId="3545614436" sldId="613"/>
            <ac:picMk id="5" creationId="{AD2C2110-D7BE-065B-840B-B2F6F2816C08}"/>
          </ac:picMkLst>
        </pc:picChg>
        <pc:picChg chg="add mod">
          <ac:chgData name="Yunwei Wang" userId="304fa8a3-f6b4-47c4-8daf-6dee396ec296" providerId="ADAL" clId="{54FC16DE-6413-C746-806C-79E7109FC8B6}" dt="2023-12-13T15:00:02.543" v="992" actId="1076"/>
          <ac:picMkLst>
            <pc:docMk/>
            <pc:sldMk cId="3545614436" sldId="613"/>
            <ac:picMk id="6" creationId="{137B4210-067D-DC12-CCD9-6729A3B66921}"/>
          </ac:picMkLst>
        </pc:picChg>
        <pc:cxnChg chg="add mod">
          <ac:chgData name="Yunwei Wang" userId="304fa8a3-f6b4-47c4-8daf-6dee396ec296" providerId="ADAL" clId="{54FC16DE-6413-C746-806C-79E7109FC8B6}" dt="2023-12-13T15:02:12.990" v="1014" actId="208"/>
          <ac:cxnSpMkLst>
            <pc:docMk/>
            <pc:sldMk cId="3545614436" sldId="613"/>
            <ac:cxnSpMk id="13" creationId="{09551E75-C05C-9BEF-7A6D-75F5F6284765}"/>
          </ac:cxnSpMkLst>
        </pc:cxnChg>
        <pc:cxnChg chg="add mod">
          <ac:chgData name="Yunwei Wang" userId="304fa8a3-f6b4-47c4-8daf-6dee396ec296" providerId="ADAL" clId="{54FC16DE-6413-C746-806C-79E7109FC8B6}" dt="2023-12-13T15:02:23.004" v="1017" actId="1076"/>
          <ac:cxnSpMkLst>
            <pc:docMk/>
            <pc:sldMk cId="3545614436" sldId="613"/>
            <ac:cxnSpMk id="14" creationId="{88B44C57-8392-B8A7-DD72-B05FE5262EA5}"/>
          </ac:cxnSpMkLst>
        </pc:cxnChg>
        <pc:cxnChg chg="add mod">
          <ac:chgData name="Yunwei Wang" userId="304fa8a3-f6b4-47c4-8daf-6dee396ec296" providerId="ADAL" clId="{54FC16DE-6413-C746-806C-79E7109FC8B6}" dt="2023-12-13T15:02:32.880" v="1021" actId="14100"/>
          <ac:cxnSpMkLst>
            <pc:docMk/>
            <pc:sldMk cId="3545614436" sldId="613"/>
            <ac:cxnSpMk id="15" creationId="{2FC385A7-BE17-25E8-54D5-F23977394FD0}"/>
          </ac:cxnSpMkLst>
        </pc:cxnChg>
        <pc:cxnChg chg="add del mod">
          <ac:chgData name="Yunwei Wang" userId="304fa8a3-f6b4-47c4-8daf-6dee396ec296" providerId="ADAL" clId="{54FC16DE-6413-C746-806C-79E7109FC8B6}" dt="2023-12-13T15:03:10.199" v="1041"/>
          <ac:cxnSpMkLst>
            <pc:docMk/>
            <pc:sldMk cId="3545614436" sldId="613"/>
            <ac:cxnSpMk id="19" creationId="{36AA9886-BEA9-465A-D780-71689C13909B}"/>
          </ac:cxnSpMkLst>
        </pc:cxnChg>
      </pc:sldChg>
      <pc:sldChg chg="addSp delSp modSp new mod modAnim">
        <pc:chgData name="Yunwei Wang" userId="304fa8a3-f6b4-47c4-8daf-6dee396ec296" providerId="ADAL" clId="{54FC16DE-6413-C746-806C-79E7109FC8B6}" dt="2023-12-13T16:59:21.489" v="3980" actId="692"/>
        <pc:sldMkLst>
          <pc:docMk/>
          <pc:sldMk cId="1563231264" sldId="614"/>
        </pc:sldMkLst>
        <pc:spChg chg="mod">
          <ac:chgData name="Yunwei Wang" userId="304fa8a3-f6b4-47c4-8daf-6dee396ec296" providerId="ADAL" clId="{54FC16DE-6413-C746-806C-79E7109FC8B6}" dt="2023-12-13T15:12:53.664" v="1094"/>
          <ac:spMkLst>
            <pc:docMk/>
            <pc:sldMk cId="1563231264" sldId="614"/>
            <ac:spMk id="3" creationId="{72F8CDD5-C43B-B476-C132-2030B9E78723}"/>
          </ac:spMkLst>
        </pc:spChg>
        <pc:spChg chg="del">
          <ac:chgData name="Yunwei Wang" userId="304fa8a3-f6b4-47c4-8daf-6dee396ec296" providerId="ADAL" clId="{54FC16DE-6413-C746-806C-79E7109FC8B6}" dt="2023-12-13T15:12:30.865" v="1081"/>
          <ac:spMkLst>
            <pc:docMk/>
            <pc:sldMk cId="1563231264" sldId="614"/>
            <ac:spMk id="4" creationId="{874194E6-60A5-15BB-1787-750F92A87D2C}"/>
          </ac:spMkLst>
        </pc:spChg>
        <pc:spChg chg="add del mod">
          <ac:chgData name="Yunwei Wang" userId="304fa8a3-f6b4-47c4-8daf-6dee396ec296" providerId="ADAL" clId="{54FC16DE-6413-C746-806C-79E7109FC8B6}" dt="2023-12-13T16:59:21.489" v="3980" actId="692"/>
          <ac:spMkLst>
            <pc:docMk/>
            <pc:sldMk cId="1563231264" sldId="614"/>
            <ac:spMk id="6" creationId="{2EBD5F32-6250-09F8-6E63-8C5BE6A7DAF0}"/>
          </ac:spMkLst>
        </pc:spChg>
        <pc:spChg chg="add del mod">
          <ac:chgData name="Yunwei Wang" userId="304fa8a3-f6b4-47c4-8daf-6dee396ec296" providerId="ADAL" clId="{54FC16DE-6413-C746-806C-79E7109FC8B6}" dt="2023-12-13T16:59:10.033" v="3960" actId="11529"/>
          <ac:spMkLst>
            <pc:docMk/>
            <pc:sldMk cId="1563231264" sldId="614"/>
            <ac:spMk id="7" creationId="{44882A47-2F04-D984-7067-53E8AFA4973C}"/>
          </ac:spMkLst>
        </pc:spChg>
        <pc:spChg chg="add del mod">
          <ac:chgData name="Yunwei Wang" userId="304fa8a3-f6b4-47c4-8daf-6dee396ec296" providerId="ADAL" clId="{54FC16DE-6413-C746-806C-79E7109FC8B6}" dt="2023-12-13T16:59:07.350" v="3953" actId="11529"/>
          <ac:spMkLst>
            <pc:docMk/>
            <pc:sldMk cId="1563231264" sldId="614"/>
            <ac:spMk id="8" creationId="{D6D41E5E-8EE0-060F-2B0F-9EBD7AA555B7}"/>
          </ac:spMkLst>
        </pc:spChg>
        <pc:picChg chg="add mod">
          <ac:chgData name="Yunwei Wang" userId="304fa8a3-f6b4-47c4-8daf-6dee396ec296" providerId="ADAL" clId="{54FC16DE-6413-C746-806C-79E7109FC8B6}" dt="2023-12-13T15:12:30.865" v="1081"/>
          <ac:picMkLst>
            <pc:docMk/>
            <pc:sldMk cId="1563231264" sldId="614"/>
            <ac:picMk id="5" creationId="{1C5CC56D-B397-E135-A88D-BCE5989213AB}"/>
          </ac:picMkLst>
        </pc:picChg>
      </pc:sldChg>
      <pc:sldChg chg="modSp new mod">
        <pc:chgData name="Yunwei Wang" userId="304fa8a3-f6b4-47c4-8daf-6dee396ec296" providerId="ADAL" clId="{54FC16DE-6413-C746-806C-79E7109FC8B6}" dt="2023-12-13T15:21:18.625" v="1657" actId="20577"/>
        <pc:sldMkLst>
          <pc:docMk/>
          <pc:sldMk cId="58011107" sldId="615"/>
        </pc:sldMkLst>
        <pc:spChg chg="mod">
          <ac:chgData name="Yunwei Wang" userId="304fa8a3-f6b4-47c4-8daf-6dee396ec296" providerId="ADAL" clId="{54FC16DE-6413-C746-806C-79E7109FC8B6}" dt="2023-12-13T15:13:31.226" v="1096"/>
          <ac:spMkLst>
            <pc:docMk/>
            <pc:sldMk cId="58011107" sldId="615"/>
            <ac:spMk id="3" creationId="{3A2BAD71-724A-F259-E58B-58EBC599D858}"/>
          </ac:spMkLst>
        </pc:spChg>
        <pc:spChg chg="mod">
          <ac:chgData name="Yunwei Wang" userId="304fa8a3-f6b4-47c4-8daf-6dee396ec296" providerId="ADAL" clId="{54FC16DE-6413-C746-806C-79E7109FC8B6}" dt="2023-12-13T15:21:18.625" v="1657" actId="20577"/>
          <ac:spMkLst>
            <pc:docMk/>
            <pc:sldMk cId="58011107" sldId="615"/>
            <ac:spMk id="4" creationId="{46CD6073-E156-243E-2A4A-FD3A2EF31C96}"/>
          </ac:spMkLst>
        </pc:spChg>
      </pc:sldChg>
      <pc:sldChg chg="addSp delSp modSp new mod modAnim">
        <pc:chgData name="Yunwei Wang" userId="304fa8a3-f6b4-47c4-8daf-6dee396ec296" providerId="ADAL" clId="{54FC16DE-6413-C746-806C-79E7109FC8B6}" dt="2023-12-13T17:00:48.659" v="3989"/>
        <pc:sldMkLst>
          <pc:docMk/>
          <pc:sldMk cId="302241021" sldId="616"/>
        </pc:sldMkLst>
        <pc:spChg chg="mod">
          <ac:chgData name="Yunwei Wang" userId="304fa8a3-f6b4-47c4-8daf-6dee396ec296" providerId="ADAL" clId="{54FC16DE-6413-C746-806C-79E7109FC8B6}" dt="2023-12-13T15:22:47.088" v="1735" actId="20577"/>
          <ac:spMkLst>
            <pc:docMk/>
            <pc:sldMk cId="302241021" sldId="616"/>
            <ac:spMk id="3" creationId="{BDD822C6-121B-7054-0669-D7B4A6C26CB7}"/>
          </ac:spMkLst>
        </pc:spChg>
        <pc:spChg chg="mod">
          <ac:chgData name="Yunwei Wang" userId="304fa8a3-f6b4-47c4-8daf-6dee396ec296" providerId="ADAL" clId="{54FC16DE-6413-C746-806C-79E7109FC8B6}" dt="2023-12-13T15:37:08.650" v="2433" actId="20577"/>
          <ac:spMkLst>
            <pc:docMk/>
            <pc:sldMk cId="302241021" sldId="616"/>
            <ac:spMk id="4" creationId="{CCCD9EA7-6A52-07C6-7660-AC728C51B94D}"/>
          </ac:spMkLst>
        </pc:spChg>
        <pc:picChg chg="add del mod">
          <ac:chgData name="Yunwei Wang" userId="304fa8a3-f6b4-47c4-8daf-6dee396ec296" providerId="ADAL" clId="{54FC16DE-6413-C746-806C-79E7109FC8B6}" dt="2023-12-13T15:27:39.725" v="2000" actId="478"/>
          <ac:picMkLst>
            <pc:docMk/>
            <pc:sldMk cId="302241021" sldId="616"/>
            <ac:picMk id="5" creationId="{7A3B6736-1B10-7AA5-35FE-640293EAC1DE}"/>
          </ac:picMkLst>
        </pc:picChg>
        <pc:picChg chg="add del mod">
          <ac:chgData name="Yunwei Wang" userId="304fa8a3-f6b4-47c4-8daf-6dee396ec296" providerId="ADAL" clId="{54FC16DE-6413-C746-806C-79E7109FC8B6}" dt="2023-12-13T15:35:30.060" v="2348" actId="478"/>
          <ac:picMkLst>
            <pc:docMk/>
            <pc:sldMk cId="302241021" sldId="616"/>
            <ac:picMk id="6" creationId="{9378A74A-E8BE-B93E-A3EF-D04B3751280D}"/>
          </ac:picMkLst>
        </pc:picChg>
        <pc:picChg chg="add mod">
          <ac:chgData name="Yunwei Wang" userId="304fa8a3-f6b4-47c4-8daf-6dee396ec296" providerId="ADAL" clId="{54FC16DE-6413-C746-806C-79E7109FC8B6}" dt="2023-12-13T15:35:48.168" v="2354" actId="14100"/>
          <ac:picMkLst>
            <pc:docMk/>
            <pc:sldMk cId="302241021" sldId="616"/>
            <ac:picMk id="7" creationId="{00DC0AF4-9CBF-B066-3897-10D05A69C16A}"/>
          </ac:picMkLst>
        </pc:picChg>
        <pc:picChg chg="add mod">
          <ac:chgData name="Yunwei Wang" userId="304fa8a3-f6b4-47c4-8daf-6dee396ec296" providerId="ADAL" clId="{54FC16DE-6413-C746-806C-79E7109FC8B6}" dt="2023-12-13T15:36:40.481" v="2407" actId="1076"/>
          <ac:picMkLst>
            <pc:docMk/>
            <pc:sldMk cId="302241021" sldId="616"/>
            <ac:picMk id="8" creationId="{73025282-6A79-A8F3-1E32-40E8515C8013}"/>
          </ac:picMkLst>
        </pc:picChg>
      </pc:sldChg>
      <pc:sldChg chg="addSp delSp modSp new mod">
        <pc:chgData name="Yunwei Wang" userId="304fa8a3-f6b4-47c4-8daf-6dee396ec296" providerId="ADAL" clId="{54FC16DE-6413-C746-806C-79E7109FC8B6}" dt="2023-12-13T15:43:12.114" v="2849" actId="207"/>
        <pc:sldMkLst>
          <pc:docMk/>
          <pc:sldMk cId="1701260675" sldId="617"/>
        </pc:sldMkLst>
        <pc:spChg chg="mod">
          <ac:chgData name="Yunwei Wang" userId="304fa8a3-f6b4-47c4-8daf-6dee396ec296" providerId="ADAL" clId="{54FC16DE-6413-C746-806C-79E7109FC8B6}" dt="2023-12-13T15:32:50.866" v="2309"/>
          <ac:spMkLst>
            <pc:docMk/>
            <pc:sldMk cId="1701260675" sldId="617"/>
            <ac:spMk id="3" creationId="{B3E7176A-7636-C2AB-B8A1-9AD484E25B46}"/>
          </ac:spMkLst>
        </pc:spChg>
        <pc:spChg chg="mod">
          <ac:chgData name="Yunwei Wang" userId="304fa8a3-f6b4-47c4-8daf-6dee396ec296" providerId="ADAL" clId="{54FC16DE-6413-C746-806C-79E7109FC8B6}" dt="2023-12-13T15:43:12.114" v="2849" actId="207"/>
          <ac:spMkLst>
            <pc:docMk/>
            <pc:sldMk cId="1701260675" sldId="617"/>
            <ac:spMk id="4" creationId="{C3650286-D0E6-AC4F-CA30-93344107B172}"/>
          </ac:spMkLst>
        </pc:spChg>
        <pc:picChg chg="add del mod">
          <ac:chgData name="Yunwei Wang" userId="304fa8a3-f6b4-47c4-8daf-6dee396ec296" providerId="ADAL" clId="{54FC16DE-6413-C746-806C-79E7109FC8B6}" dt="2023-12-13T15:36:02.600" v="2358" actId="21"/>
          <ac:picMkLst>
            <pc:docMk/>
            <pc:sldMk cId="1701260675" sldId="617"/>
            <ac:picMk id="5" creationId="{548808F2-8704-4109-4484-790DB739AD10}"/>
          </ac:picMkLst>
        </pc:picChg>
      </pc:sldChg>
      <pc:sldChg chg="addSp delSp modSp new mod">
        <pc:chgData name="Yunwei Wang" userId="304fa8a3-f6b4-47c4-8daf-6dee396ec296" providerId="ADAL" clId="{54FC16DE-6413-C746-806C-79E7109FC8B6}" dt="2023-12-13T17:06:20.115" v="4018" actId="20577"/>
        <pc:sldMkLst>
          <pc:docMk/>
          <pc:sldMk cId="3137961173" sldId="618"/>
        </pc:sldMkLst>
        <pc:spChg chg="mod">
          <ac:chgData name="Yunwei Wang" userId="304fa8a3-f6b4-47c4-8daf-6dee396ec296" providerId="ADAL" clId="{54FC16DE-6413-C746-806C-79E7109FC8B6}" dt="2023-12-13T15:44:13.373" v="2881" actId="6549"/>
          <ac:spMkLst>
            <pc:docMk/>
            <pc:sldMk cId="3137961173" sldId="618"/>
            <ac:spMk id="3" creationId="{7C8A748D-F429-27E6-8A50-3C71B21F2C37}"/>
          </ac:spMkLst>
        </pc:spChg>
        <pc:spChg chg="mod">
          <ac:chgData name="Yunwei Wang" userId="304fa8a3-f6b4-47c4-8daf-6dee396ec296" providerId="ADAL" clId="{54FC16DE-6413-C746-806C-79E7109FC8B6}" dt="2023-12-13T17:06:20.115" v="4018" actId="20577"/>
          <ac:spMkLst>
            <pc:docMk/>
            <pc:sldMk cId="3137961173" sldId="618"/>
            <ac:spMk id="4" creationId="{22045463-92CF-7378-105F-9D384548AFCD}"/>
          </ac:spMkLst>
        </pc:spChg>
        <pc:picChg chg="add del mod">
          <ac:chgData name="Yunwei Wang" userId="304fa8a3-f6b4-47c4-8daf-6dee396ec296" providerId="ADAL" clId="{54FC16DE-6413-C746-806C-79E7109FC8B6}" dt="2023-12-13T15:57:47.458" v="3050" actId="478"/>
          <ac:picMkLst>
            <pc:docMk/>
            <pc:sldMk cId="3137961173" sldId="618"/>
            <ac:picMk id="5" creationId="{61DED720-F581-E20E-0B17-CA0620BA95D8}"/>
          </ac:picMkLst>
        </pc:picChg>
        <pc:picChg chg="add mod">
          <ac:chgData name="Yunwei Wang" userId="304fa8a3-f6b4-47c4-8daf-6dee396ec296" providerId="ADAL" clId="{54FC16DE-6413-C746-806C-79E7109FC8B6}" dt="2023-12-13T15:57:50.953" v="3052" actId="1076"/>
          <ac:picMkLst>
            <pc:docMk/>
            <pc:sldMk cId="3137961173" sldId="618"/>
            <ac:picMk id="6" creationId="{7F5A7D4C-42E3-0708-5B4D-131291DDABF2}"/>
          </ac:picMkLst>
        </pc:picChg>
      </pc:sldChg>
      <pc:sldChg chg="addSp delSp modSp new del mod">
        <pc:chgData name="Yunwei Wang" userId="304fa8a3-f6b4-47c4-8daf-6dee396ec296" providerId="ADAL" clId="{54FC16DE-6413-C746-806C-79E7109FC8B6}" dt="2023-12-13T16:16:03.131" v="3474" actId="2696"/>
        <pc:sldMkLst>
          <pc:docMk/>
          <pc:sldMk cId="788380853" sldId="619"/>
        </pc:sldMkLst>
        <pc:spChg chg="mod">
          <ac:chgData name="Yunwei Wang" userId="304fa8a3-f6b4-47c4-8daf-6dee396ec296" providerId="ADAL" clId="{54FC16DE-6413-C746-806C-79E7109FC8B6}" dt="2023-12-13T16:13:10.754" v="3388" actId="20577"/>
          <ac:spMkLst>
            <pc:docMk/>
            <pc:sldMk cId="788380853" sldId="619"/>
            <ac:spMk id="3" creationId="{D758F64A-FA82-8345-282C-0E5A0F74F14A}"/>
          </ac:spMkLst>
        </pc:spChg>
        <pc:spChg chg="del">
          <ac:chgData name="Yunwei Wang" userId="304fa8a3-f6b4-47c4-8daf-6dee396ec296" providerId="ADAL" clId="{54FC16DE-6413-C746-806C-79E7109FC8B6}" dt="2023-12-13T16:02:27.782" v="3242"/>
          <ac:spMkLst>
            <pc:docMk/>
            <pc:sldMk cId="788380853" sldId="619"/>
            <ac:spMk id="4" creationId="{CD5398E9-A3F7-24F5-F5BE-A8F0FAE48412}"/>
          </ac:spMkLst>
        </pc:spChg>
        <pc:spChg chg="add mod">
          <ac:chgData name="Yunwei Wang" userId="304fa8a3-f6b4-47c4-8daf-6dee396ec296" providerId="ADAL" clId="{54FC16DE-6413-C746-806C-79E7109FC8B6}" dt="2023-12-13T16:13:24.825" v="3390" actId="14100"/>
          <ac:spMkLst>
            <pc:docMk/>
            <pc:sldMk cId="788380853" sldId="619"/>
            <ac:spMk id="7" creationId="{E35F0EB0-281C-148C-177B-C03225E988AA}"/>
          </ac:spMkLst>
        </pc:spChg>
        <pc:picChg chg="add del mod">
          <ac:chgData name="Yunwei Wang" userId="304fa8a3-f6b4-47c4-8daf-6dee396ec296" providerId="ADAL" clId="{54FC16DE-6413-C746-806C-79E7109FC8B6}" dt="2023-12-13T16:04:03.299" v="3244" actId="478"/>
          <ac:picMkLst>
            <pc:docMk/>
            <pc:sldMk cId="788380853" sldId="619"/>
            <ac:picMk id="5" creationId="{9D6D89AC-2629-73DC-1D2F-FDB072572642}"/>
          </ac:picMkLst>
        </pc:picChg>
        <pc:picChg chg="add mod">
          <ac:chgData name="Yunwei Wang" userId="304fa8a3-f6b4-47c4-8daf-6dee396ec296" providerId="ADAL" clId="{54FC16DE-6413-C746-806C-79E7109FC8B6}" dt="2023-12-13T16:13:17.413" v="3389" actId="14100"/>
          <ac:picMkLst>
            <pc:docMk/>
            <pc:sldMk cId="788380853" sldId="619"/>
            <ac:picMk id="8" creationId="{E42E6BAA-F428-6A47-A322-08AB06306416}"/>
          </ac:picMkLst>
        </pc:picChg>
      </pc:sldChg>
      <pc:sldChg chg="addSp modSp new mod">
        <pc:chgData name="Yunwei Wang" userId="304fa8a3-f6b4-47c4-8daf-6dee396ec296" providerId="ADAL" clId="{54FC16DE-6413-C746-806C-79E7109FC8B6}" dt="2023-12-13T16:15:56.248" v="3473" actId="14"/>
        <pc:sldMkLst>
          <pc:docMk/>
          <pc:sldMk cId="3144974319" sldId="620"/>
        </pc:sldMkLst>
        <pc:spChg chg="mod">
          <ac:chgData name="Yunwei Wang" userId="304fa8a3-f6b4-47c4-8daf-6dee396ec296" providerId="ADAL" clId="{54FC16DE-6413-C746-806C-79E7109FC8B6}" dt="2023-12-13T16:13:33.054" v="3395" actId="20577"/>
          <ac:spMkLst>
            <pc:docMk/>
            <pc:sldMk cId="3144974319" sldId="620"/>
            <ac:spMk id="3" creationId="{605019DD-D199-7DCD-3FB1-CF00ACE262F0}"/>
          </ac:spMkLst>
        </pc:spChg>
        <pc:spChg chg="mod">
          <ac:chgData name="Yunwei Wang" userId="304fa8a3-f6b4-47c4-8daf-6dee396ec296" providerId="ADAL" clId="{54FC16DE-6413-C746-806C-79E7109FC8B6}" dt="2023-12-13T16:15:56.248" v="3473" actId="14"/>
          <ac:spMkLst>
            <pc:docMk/>
            <pc:sldMk cId="3144974319" sldId="620"/>
            <ac:spMk id="4" creationId="{FFA76F95-17E1-F412-5185-251E4A3B2931}"/>
          </ac:spMkLst>
        </pc:spChg>
        <pc:picChg chg="add mod">
          <ac:chgData name="Yunwei Wang" userId="304fa8a3-f6b4-47c4-8daf-6dee396ec296" providerId="ADAL" clId="{54FC16DE-6413-C746-806C-79E7109FC8B6}" dt="2023-12-13T16:15:46.974" v="3472" actId="1076"/>
          <ac:picMkLst>
            <pc:docMk/>
            <pc:sldMk cId="3144974319" sldId="620"/>
            <ac:picMk id="5" creationId="{F9ED7CB0-B259-F929-0DA3-DEC1F7018E4E}"/>
          </ac:picMkLst>
        </pc:picChg>
      </pc:sldChg>
      <pc:sldChg chg="addSp delSp modSp new mod">
        <pc:chgData name="Yunwei Wang" userId="304fa8a3-f6b4-47c4-8daf-6dee396ec296" providerId="ADAL" clId="{54FC16DE-6413-C746-806C-79E7109FC8B6}" dt="2023-12-13T16:40:19.026" v="3706" actId="1076"/>
        <pc:sldMkLst>
          <pc:docMk/>
          <pc:sldMk cId="2549759561" sldId="621"/>
        </pc:sldMkLst>
        <pc:spChg chg="mod">
          <ac:chgData name="Yunwei Wang" userId="304fa8a3-f6b4-47c4-8daf-6dee396ec296" providerId="ADAL" clId="{54FC16DE-6413-C746-806C-79E7109FC8B6}" dt="2023-12-13T16:37:39.838" v="3532" actId="6549"/>
          <ac:spMkLst>
            <pc:docMk/>
            <pc:sldMk cId="2549759561" sldId="621"/>
            <ac:spMk id="3" creationId="{519CE459-F77E-94A9-5A1D-FCBA82B33A3E}"/>
          </ac:spMkLst>
        </pc:spChg>
        <pc:spChg chg="add del mod">
          <ac:chgData name="Yunwei Wang" userId="304fa8a3-f6b4-47c4-8daf-6dee396ec296" providerId="ADAL" clId="{54FC16DE-6413-C746-806C-79E7109FC8B6}" dt="2023-12-13T16:40:11.929" v="3704" actId="14100"/>
          <ac:spMkLst>
            <pc:docMk/>
            <pc:sldMk cId="2549759561" sldId="621"/>
            <ac:spMk id="4" creationId="{90574896-7E11-EBCB-6233-A862FD902507}"/>
          </ac:spMkLst>
        </pc:spChg>
        <pc:spChg chg="add del mod">
          <ac:chgData name="Yunwei Wang" userId="304fa8a3-f6b4-47c4-8daf-6dee396ec296" providerId="ADAL" clId="{54FC16DE-6413-C746-806C-79E7109FC8B6}" dt="2023-12-13T16:38:32.904" v="3543" actId="767"/>
          <ac:spMkLst>
            <pc:docMk/>
            <pc:sldMk cId="2549759561" sldId="621"/>
            <ac:spMk id="6" creationId="{5D668134-4327-295F-7884-6F4A8EFEEC1D}"/>
          </ac:spMkLst>
        </pc:spChg>
        <pc:picChg chg="add del mod">
          <ac:chgData name="Yunwei Wang" userId="304fa8a3-f6b4-47c4-8daf-6dee396ec296" providerId="ADAL" clId="{54FC16DE-6413-C746-806C-79E7109FC8B6}" dt="2023-12-13T16:38:33.867" v="3545"/>
          <ac:picMkLst>
            <pc:docMk/>
            <pc:sldMk cId="2549759561" sldId="621"/>
            <ac:picMk id="5" creationId="{2FCC7BD8-8F14-565D-07C8-F084CAC528E1}"/>
          </ac:picMkLst>
        </pc:picChg>
        <pc:picChg chg="add mod">
          <ac:chgData name="Yunwei Wang" userId="304fa8a3-f6b4-47c4-8daf-6dee396ec296" providerId="ADAL" clId="{54FC16DE-6413-C746-806C-79E7109FC8B6}" dt="2023-12-13T16:40:19.026" v="3706" actId="1076"/>
          <ac:picMkLst>
            <pc:docMk/>
            <pc:sldMk cId="2549759561" sldId="621"/>
            <ac:picMk id="7" creationId="{CD1C8442-5355-58F1-220F-553A7234DFA4}"/>
          </ac:picMkLst>
        </pc:picChg>
      </pc:sldChg>
      <pc:sldChg chg="modSp new mod">
        <pc:chgData name="Yunwei Wang" userId="304fa8a3-f6b4-47c4-8daf-6dee396ec296" providerId="ADAL" clId="{54FC16DE-6413-C746-806C-79E7109FC8B6}" dt="2023-12-13T17:10:41.304" v="4072" actId="20577"/>
        <pc:sldMkLst>
          <pc:docMk/>
          <pc:sldMk cId="554583944" sldId="622"/>
        </pc:sldMkLst>
        <pc:spChg chg="mod">
          <ac:chgData name="Yunwei Wang" userId="304fa8a3-f6b4-47c4-8daf-6dee396ec296" providerId="ADAL" clId="{54FC16DE-6413-C746-806C-79E7109FC8B6}" dt="2023-12-13T16:41:42.619" v="3769" actId="20577"/>
          <ac:spMkLst>
            <pc:docMk/>
            <pc:sldMk cId="554583944" sldId="622"/>
            <ac:spMk id="3" creationId="{BB6E9635-8105-31DA-3828-2244F71406A9}"/>
          </ac:spMkLst>
        </pc:spChg>
        <pc:spChg chg="mod">
          <ac:chgData name="Yunwei Wang" userId="304fa8a3-f6b4-47c4-8daf-6dee396ec296" providerId="ADAL" clId="{54FC16DE-6413-C746-806C-79E7109FC8B6}" dt="2023-12-13T17:10:41.304" v="4072" actId="20577"/>
          <ac:spMkLst>
            <pc:docMk/>
            <pc:sldMk cId="554583944" sldId="622"/>
            <ac:spMk id="4" creationId="{993B22FB-8A1D-1CB1-23F3-861E9399E20C}"/>
          </ac:spMkLst>
        </pc:spChg>
      </pc:sldChg>
    </pc:docChg>
  </pc:docChgLst>
  <pc:docChgLst>
    <pc:chgData name="Robert C Scanlon" userId="S::rscanlon@mitre.org::87c65fe5-daa8-4da7-88d7-94f711cfd484" providerId="AD" clId="Web-{937CB29D-CCAF-11C3-380B-78610B7CD6AD}"/>
    <pc:docChg chg="modSld">
      <pc:chgData name="Robert C Scanlon" userId="S::rscanlon@mitre.org::87c65fe5-daa8-4da7-88d7-94f711cfd484" providerId="AD" clId="Web-{937CB29D-CCAF-11C3-380B-78610B7CD6AD}" dt="2023-06-14T15:47:56.312" v="320" actId="20577"/>
      <pc:docMkLst>
        <pc:docMk/>
      </pc:docMkLst>
      <pc:sldChg chg="modSp">
        <pc:chgData name="Robert C Scanlon" userId="S::rscanlon@mitre.org::87c65fe5-daa8-4da7-88d7-94f711cfd484" providerId="AD" clId="Web-{937CB29D-CCAF-11C3-380B-78610B7CD6AD}" dt="2023-06-14T15:37:45.039" v="301" actId="20577"/>
        <pc:sldMkLst>
          <pc:docMk/>
          <pc:sldMk cId="4021805368" sldId="554"/>
        </pc:sldMkLst>
        <pc:spChg chg="mod">
          <ac:chgData name="Robert C Scanlon" userId="S::rscanlon@mitre.org::87c65fe5-daa8-4da7-88d7-94f711cfd484" providerId="AD" clId="Web-{937CB29D-CCAF-11C3-380B-78610B7CD6AD}" dt="2023-06-14T15:37:45.039" v="301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1:10.847" v="2" actId="20577"/>
        <pc:sldMkLst>
          <pc:docMk/>
          <pc:sldMk cId="3350996700" sldId="587"/>
        </pc:sldMkLst>
        <pc:spChg chg="mod">
          <ac:chgData name="Robert C Scanlon" userId="S::rscanlon@mitre.org::87c65fe5-daa8-4da7-88d7-94f711cfd484" providerId="AD" clId="Web-{937CB29D-CCAF-11C3-380B-78610B7CD6AD}" dt="2023-06-14T15:31:10.847" v="2" actId="20577"/>
          <ac:spMkLst>
            <pc:docMk/>
            <pc:sldMk cId="3350996700" sldId="587"/>
            <ac:spMk id="4" creationId="{EBED5C87-358E-D829-7331-FE10D0F8655A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0:37.253" v="1" actId="20577"/>
        <pc:sldMkLst>
          <pc:docMk/>
          <pc:sldMk cId="478789489" sldId="597"/>
        </pc:sldMkLst>
        <pc:spChg chg="mod">
          <ac:chgData name="Robert C Scanlon" userId="S::rscanlon@mitre.org::87c65fe5-daa8-4da7-88d7-94f711cfd484" providerId="AD" clId="Web-{937CB29D-CCAF-11C3-380B-78610B7CD6AD}" dt="2023-06-14T15:30:37.253" v="1" actId="20577"/>
          <ac:spMkLst>
            <pc:docMk/>
            <pc:sldMk cId="478789489" sldId="597"/>
            <ac:spMk id="4" creationId="{017472AC-FB25-4E43-0937-FA5597FFD1C9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47:56.312" v="320" actId="20577"/>
        <pc:sldMkLst>
          <pc:docMk/>
          <pc:sldMk cId="4204798997" sldId="598"/>
        </pc:sldMkLst>
        <pc:spChg chg="mod">
          <ac:chgData name="Robert C Scanlon" userId="S::rscanlon@mitre.org::87c65fe5-daa8-4da7-88d7-94f711cfd484" providerId="AD" clId="Web-{937CB29D-CCAF-11C3-380B-78610B7CD6AD}" dt="2023-06-14T15:29:35.393" v="0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S::rscanlon@mitre.org::87c65fe5-daa8-4da7-88d7-94f711cfd484" providerId="AD" clId="Web-{937CB29D-CCAF-11C3-380B-78610B7CD6AD}" dt="2023-06-14T15:47:56.312" v="320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  <pc:docChgLst>
    <pc:chgData name="Stephen MacVicar" userId="S::smacvicar@mitre.org::d12d3dd9-2f18-4ee0-b5f5-cc5a06a38298" providerId="AD" clId="Web-{9F94D9C6-C050-F24E-A18F-1E208A8AD62E}"/>
    <pc:docChg chg="modSld">
      <pc:chgData name="Stephen MacVicar" userId="S::smacvicar@mitre.org::d12d3dd9-2f18-4ee0-b5f5-cc5a06a38298" providerId="AD" clId="Web-{9F94D9C6-C050-F24E-A18F-1E208A8AD62E}" dt="2023-03-08T13:01:58.718" v="13" actId="20577"/>
      <pc:docMkLst>
        <pc:docMk/>
      </pc:docMkLst>
      <pc:sldChg chg="modSp">
        <pc:chgData name="Stephen MacVicar" userId="S::smacvicar@mitre.org::d12d3dd9-2f18-4ee0-b5f5-cc5a06a38298" providerId="AD" clId="Web-{9F94D9C6-C050-F24E-A18F-1E208A8AD62E}" dt="2023-03-08T12:59:07.543" v="1" actId="20577"/>
        <pc:sldMkLst>
          <pc:docMk/>
          <pc:sldMk cId="171403637" sldId="367"/>
        </pc:sldMkLst>
        <pc:spChg chg="mod">
          <ac:chgData name="Stephen MacVicar" userId="S::smacvicar@mitre.org::d12d3dd9-2f18-4ee0-b5f5-cc5a06a38298" providerId="AD" clId="Web-{9F94D9C6-C050-F24E-A18F-1E208A8AD62E}" dt="2023-03-08T12:59:02.168" v="0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Stephen MacVicar" userId="S::smacvicar@mitre.org::d12d3dd9-2f18-4ee0-b5f5-cc5a06a38298" providerId="AD" clId="Web-{9F94D9C6-C050-F24E-A18F-1E208A8AD62E}" dt="2023-03-08T12:59:07.543" v="1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58.718" v="13" actId="20577"/>
        <pc:sldMkLst>
          <pc:docMk/>
          <pc:sldMk cId="644276027" sldId="400"/>
        </pc:sldMkLst>
        <pc:spChg chg="mod">
          <ac:chgData name="Stephen MacVicar" userId="S::smacvicar@mitre.org::d12d3dd9-2f18-4ee0-b5f5-cc5a06a38298" providerId="AD" clId="Web-{9F94D9C6-C050-F24E-A18F-1E208A8AD62E}" dt="2023-03-08T13:01:58.718" v="13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44.045" v="12" actId="20577"/>
        <pc:sldMkLst>
          <pc:docMk/>
          <pc:sldMk cId="2774878609" sldId="410"/>
        </pc:sldMkLst>
        <pc:spChg chg="mod">
          <ac:chgData name="Stephen MacVicar" userId="S::smacvicar@mitre.org::d12d3dd9-2f18-4ee0-b5f5-cc5a06a38298" providerId="AD" clId="Web-{9F94D9C6-C050-F24E-A18F-1E208A8AD62E}" dt="2023-03-08T13:01:44.045" v="12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18.373" v="7" actId="20577"/>
        <pc:sldMkLst>
          <pc:docMk/>
          <pc:sldMk cId="3404967993" sldId="586"/>
        </pc:sldMkLst>
        <pc:spChg chg="mod">
          <ac:chgData name="Stephen MacVicar" userId="S::smacvicar@mitre.org::d12d3dd9-2f18-4ee0-b5f5-cc5a06a38298" providerId="AD" clId="Web-{9F94D9C6-C050-F24E-A18F-1E208A8AD62E}" dt="2023-03-08T13:01:18.373" v="7" actId="20577"/>
          <ac:spMkLst>
            <pc:docMk/>
            <pc:sldMk cId="3404967993" sldId="586"/>
            <ac:spMk id="4" creationId="{80A7DE20-D3F1-3B2F-AB7E-65589865CEA3}"/>
          </ac:spMkLst>
        </pc:spChg>
      </pc:sldChg>
    </pc:docChg>
  </pc:docChgLst>
  <pc:docChgLst>
    <pc:chgData name="Stephen MacVicar" userId="S::smacvicar@mitre.org::d12d3dd9-2f18-4ee0-b5f5-cc5a06a38298" providerId="AD" clId="Web-{76632805-6089-8712-E913-41FB59EF7268}"/>
    <pc:docChg chg="modSld">
      <pc:chgData name="Stephen MacVicar" userId="S::smacvicar@mitre.org::d12d3dd9-2f18-4ee0-b5f5-cc5a06a38298" providerId="AD" clId="Web-{76632805-6089-8712-E913-41FB59EF7268}" dt="2023-12-13T17:11:32.716" v="84" actId="20577"/>
      <pc:docMkLst>
        <pc:docMk/>
      </pc:docMkLst>
      <pc:sldChg chg="modSp">
        <pc:chgData name="Stephen MacVicar" userId="S::smacvicar@mitre.org::d12d3dd9-2f18-4ee0-b5f5-cc5a06a38298" providerId="AD" clId="Web-{76632805-6089-8712-E913-41FB59EF7268}" dt="2023-12-13T17:09:50.511" v="2" actId="20577"/>
        <pc:sldMkLst>
          <pc:docMk/>
          <pc:sldMk cId="58011107" sldId="615"/>
        </pc:sldMkLst>
        <pc:spChg chg="mod">
          <ac:chgData name="Stephen MacVicar" userId="S::smacvicar@mitre.org::d12d3dd9-2f18-4ee0-b5f5-cc5a06a38298" providerId="AD" clId="Web-{76632805-6089-8712-E913-41FB59EF7268}" dt="2023-12-13T17:09:50.511" v="2" actId="20577"/>
          <ac:spMkLst>
            <pc:docMk/>
            <pc:sldMk cId="58011107" sldId="615"/>
            <ac:spMk id="4" creationId="{46CD6073-E156-243E-2A4A-FD3A2EF31C96}"/>
          </ac:spMkLst>
        </pc:spChg>
      </pc:sldChg>
      <pc:sldChg chg="modSp">
        <pc:chgData name="Stephen MacVicar" userId="S::smacvicar@mitre.org::d12d3dd9-2f18-4ee0-b5f5-cc5a06a38298" providerId="AD" clId="Web-{76632805-6089-8712-E913-41FB59EF7268}" dt="2023-12-13T17:10:59.465" v="64" actId="20577"/>
        <pc:sldMkLst>
          <pc:docMk/>
          <pc:sldMk cId="3137961173" sldId="618"/>
        </pc:sldMkLst>
        <pc:spChg chg="mod">
          <ac:chgData name="Stephen MacVicar" userId="S::smacvicar@mitre.org::d12d3dd9-2f18-4ee0-b5f5-cc5a06a38298" providerId="AD" clId="Web-{76632805-6089-8712-E913-41FB59EF7268}" dt="2023-12-13T17:10:59.465" v="64" actId="20577"/>
          <ac:spMkLst>
            <pc:docMk/>
            <pc:sldMk cId="3137961173" sldId="618"/>
            <ac:spMk id="4" creationId="{22045463-92CF-7378-105F-9D384548AFCD}"/>
          </ac:spMkLst>
        </pc:spChg>
      </pc:sldChg>
      <pc:sldChg chg="modSp">
        <pc:chgData name="Stephen MacVicar" userId="S::smacvicar@mitre.org::d12d3dd9-2f18-4ee0-b5f5-cc5a06a38298" providerId="AD" clId="Web-{76632805-6089-8712-E913-41FB59EF7268}" dt="2023-12-13T17:11:32.716" v="84" actId="20577"/>
        <pc:sldMkLst>
          <pc:docMk/>
          <pc:sldMk cId="2549759561" sldId="621"/>
        </pc:sldMkLst>
        <pc:spChg chg="mod">
          <ac:chgData name="Stephen MacVicar" userId="S::smacvicar@mitre.org::d12d3dd9-2f18-4ee0-b5f5-cc5a06a38298" providerId="AD" clId="Web-{76632805-6089-8712-E913-41FB59EF7268}" dt="2023-12-13T17:11:32.716" v="84" actId="20577"/>
          <ac:spMkLst>
            <pc:docMk/>
            <pc:sldMk cId="2549759561" sldId="621"/>
            <ac:spMk id="4" creationId="{90574896-7E11-EBCB-6233-A862FD902507}"/>
          </ac:spMkLst>
        </pc:spChg>
      </pc:sldChg>
    </pc:docChg>
  </pc:docChgLst>
  <pc:docChgLst>
    <pc:chgData name="Robert C Scanlon" userId="87c65fe5-daa8-4da7-88d7-94f711cfd484" providerId="ADAL" clId="{43376301-F4C7-C44F-B0BB-2E5568D7E544}"/>
    <pc:docChg chg="modSld">
      <pc:chgData name="Robert C Scanlon" userId="87c65fe5-daa8-4da7-88d7-94f711cfd484" providerId="ADAL" clId="{43376301-F4C7-C44F-B0BB-2E5568D7E544}" dt="2023-06-14T16:54:12.983" v="5" actId="20577"/>
      <pc:docMkLst>
        <pc:docMk/>
      </pc:docMkLst>
      <pc:sldChg chg="modSp mod">
        <pc:chgData name="Robert C Scanlon" userId="87c65fe5-daa8-4da7-88d7-94f711cfd484" providerId="ADAL" clId="{43376301-F4C7-C44F-B0BB-2E5568D7E544}" dt="2023-06-14T16:53:42.263" v="3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43376301-F4C7-C44F-B0BB-2E5568D7E544}" dt="2023-06-14T16:53:42.263" v="3" actId="20577"/>
          <ac:spMkLst>
            <pc:docMk/>
            <pc:sldMk cId="171403637" sldId="367"/>
            <ac:spMk id="11" creationId="{F9B77AE9-225F-48B2-BA99-84435A6064AD}"/>
          </ac:spMkLst>
        </pc:spChg>
      </pc:sldChg>
      <pc:sldChg chg="modSp mod">
        <pc:chgData name="Robert C Scanlon" userId="87c65fe5-daa8-4da7-88d7-94f711cfd484" providerId="ADAL" clId="{43376301-F4C7-C44F-B0BB-2E5568D7E544}" dt="2023-06-14T16:54:12.983" v="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43376301-F4C7-C44F-B0BB-2E5568D7E544}" dt="2023-06-14T16:54:12.983" v="5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  <pc:docChgLst>
    <pc:chgData name="Robert C Scanlon" userId="S::rscanlon@mitre.org::87c65fe5-daa8-4da7-88d7-94f711cfd484" providerId="AD" clId="Web-{7EE413A0-DEC0-4509-5C70-B0A9782FCDA9}"/>
    <pc:docChg chg="modSld">
      <pc:chgData name="Robert C Scanlon" userId="S::rscanlon@mitre.org::87c65fe5-daa8-4da7-88d7-94f711cfd484" providerId="AD" clId="Web-{7EE413A0-DEC0-4509-5C70-B0A9782FCDA9}" dt="2023-12-13T17:38:53.067" v="265" actId="20577"/>
      <pc:docMkLst>
        <pc:docMk/>
      </pc:docMkLst>
      <pc:sldChg chg="modSp">
        <pc:chgData name="Robert C Scanlon" userId="S::rscanlon@mitre.org::87c65fe5-daa8-4da7-88d7-94f711cfd484" providerId="AD" clId="Web-{7EE413A0-DEC0-4509-5C70-B0A9782FCDA9}" dt="2023-12-13T17:38:53.067" v="265" actId="20577"/>
        <pc:sldMkLst>
          <pc:docMk/>
          <pc:sldMk cId="3144974319" sldId="620"/>
        </pc:sldMkLst>
        <pc:spChg chg="mod">
          <ac:chgData name="Robert C Scanlon" userId="S::rscanlon@mitre.org::87c65fe5-daa8-4da7-88d7-94f711cfd484" providerId="AD" clId="Web-{7EE413A0-DEC0-4509-5C70-B0A9782FCDA9}" dt="2023-12-13T17:38:53.067" v="265" actId="20577"/>
          <ac:spMkLst>
            <pc:docMk/>
            <pc:sldMk cId="3144974319" sldId="620"/>
            <ac:spMk id="4" creationId="{FFA76F95-17E1-F412-5185-251E4A3B2931}"/>
          </ac:spMkLst>
        </pc:spChg>
        <pc:picChg chg="mod">
          <ac:chgData name="Robert C Scanlon" userId="S::rscanlon@mitre.org::87c65fe5-daa8-4da7-88d7-94f711cfd484" providerId="AD" clId="Web-{7EE413A0-DEC0-4509-5C70-B0A9782FCDA9}" dt="2023-12-13T17:35:34.329" v="80" actId="14100"/>
          <ac:picMkLst>
            <pc:docMk/>
            <pc:sldMk cId="3144974319" sldId="620"/>
            <ac:picMk id="5" creationId="{F9ED7CB0-B259-F929-0DA3-DEC1F7018E4E}"/>
          </ac:picMkLst>
        </pc:picChg>
      </pc:sldChg>
    </pc:docChg>
  </pc:docChgLst>
  <pc:docChgLst>
    <pc:chgData name="Yunwei Wang" userId="304fa8a3-f6b4-47c4-8daf-6dee396ec296" providerId="ADAL" clId="{45AE95A9-93B7-7F49-9099-A810067F9833}"/>
    <pc:docChg chg="undo custSel addSld modSld modSection">
      <pc:chgData name="Yunwei Wang" userId="304fa8a3-f6b4-47c4-8daf-6dee396ec296" providerId="ADAL" clId="{45AE95A9-93B7-7F49-9099-A810067F9833}" dt="2023-11-08T15:03:42.193" v="1222"/>
      <pc:docMkLst>
        <pc:docMk/>
      </pc:docMkLst>
      <pc:sldChg chg="modSp mod">
        <pc:chgData name="Yunwei Wang" userId="304fa8a3-f6b4-47c4-8daf-6dee396ec296" providerId="ADAL" clId="{45AE95A9-93B7-7F49-9099-A810067F9833}" dt="2023-11-08T03:31:35.304" v="15" actId="6549"/>
        <pc:sldMkLst>
          <pc:docMk/>
          <pc:sldMk cId="171403637" sldId="367"/>
        </pc:sldMkLst>
        <pc:spChg chg="mod">
          <ac:chgData name="Yunwei Wang" userId="304fa8a3-f6b4-47c4-8daf-6dee396ec296" providerId="ADAL" clId="{45AE95A9-93B7-7F49-9099-A810067F9833}" dt="2023-11-08T03:31:28.360" v="2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45AE95A9-93B7-7F49-9099-A810067F9833}" dt="2023-11-08T03:31:35.304" v="15" actId="6549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45AE95A9-93B7-7F49-9099-A810067F9833}" dt="2023-11-08T03:32:39.626" v="49" actId="20577"/>
        <pc:sldMkLst>
          <pc:docMk/>
          <pc:sldMk cId="644276027" sldId="400"/>
        </pc:sldMkLst>
        <pc:spChg chg="mod">
          <ac:chgData name="Yunwei Wang" userId="304fa8a3-f6b4-47c4-8daf-6dee396ec296" providerId="ADAL" clId="{45AE95A9-93B7-7F49-9099-A810067F9833}" dt="2023-11-08T03:32:39.626" v="49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45AE95A9-93B7-7F49-9099-A810067F9833}" dt="2023-11-08T04:30:40.148" v="1194" actId="20577"/>
        <pc:sldMkLst>
          <pc:docMk/>
          <pc:sldMk cId="2774878609" sldId="410"/>
        </pc:sldMkLst>
        <pc:spChg chg="mod">
          <ac:chgData name="Yunwei Wang" userId="304fa8a3-f6b4-47c4-8daf-6dee396ec296" providerId="ADAL" clId="{45AE95A9-93B7-7F49-9099-A810067F9833}" dt="2023-11-08T04:30:40.148" v="119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delSp modSp mod">
        <pc:chgData name="Yunwei Wang" userId="304fa8a3-f6b4-47c4-8daf-6dee396ec296" providerId="ADAL" clId="{45AE95A9-93B7-7F49-9099-A810067F9833}" dt="2023-11-08T04:30:58.800" v="1195" actId="20577"/>
        <pc:sldMkLst>
          <pc:docMk/>
          <pc:sldMk cId="4021805368" sldId="554"/>
        </pc:sldMkLst>
        <pc:spChg chg="mod">
          <ac:chgData name="Yunwei Wang" userId="304fa8a3-f6b4-47c4-8daf-6dee396ec296" providerId="ADAL" clId="{45AE95A9-93B7-7F49-9099-A810067F9833}" dt="2023-11-08T03:32:49.793" v="55" actId="20577"/>
          <ac:spMkLst>
            <pc:docMk/>
            <pc:sldMk cId="4021805368" sldId="554"/>
            <ac:spMk id="3" creationId="{1D524D76-16E9-E24B-93EE-2004D6252CE6}"/>
          </ac:spMkLst>
        </pc:spChg>
        <pc:spChg chg="del">
          <ac:chgData name="Yunwei Wang" userId="304fa8a3-f6b4-47c4-8daf-6dee396ec296" providerId="ADAL" clId="{45AE95A9-93B7-7F49-9099-A810067F9833}" dt="2023-11-08T03:34:30.034" v="169" actId="478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Yunwei Wang" userId="304fa8a3-f6b4-47c4-8daf-6dee396ec296" providerId="ADAL" clId="{45AE95A9-93B7-7F49-9099-A810067F9833}" dt="2023-11-08T04:30:58.800" v="1195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 mod">
        <pc:chgData name="Yunwei Wang" userId="304fa8a3-f6b4-47c4-8daf-6dee396ec296" providerId="ADAL" clId="{45AE95A9-93B7-7F49-9099-A810067F9833}" dt="2023-11-08T04:28:50.176" v="1184" actId="20577"/>
        <pc:sldMkLst>
          <pc:docMk/>
          <pc:sldMk cId="4204798997" sldId="598"/>
        </pc:sldMkLst>
        <pc:spChg chg="mod">
          <ac:chgData name="Yunwei Wang" userId="304fa8a3-f6b4-47c4-8daf-6dee396ec296" providerId="ADAL" clId="{45AE95A9-93B7-7F49-9099-A810067F9833}" dt="2023-11-08T04:22:33.176" v="908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Yunwei Wang" userId="304fa8a3-f6b4-47c4-8daf-6dee396ec296" providerId="ADAL" clId="{45AE95A9-93B7-7F49-9099-A810067F9833}" dt="2023-11-08T04:28:50.176" v="1184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addSp delSp modSp mod">
        <pc:chgData name="Yunwei Wang" userId="304fa8a3-f6b4-47c4-8daf-6dee396ec296" providerId="ADAL" clId="{45AE95A9-93B7-7F49-9099-A810067F9833}" dt="2023-11-08T04:37:03.132" v="1221" actId="207"/>
        <pc:sldMkLst>
          <pc:docMk/>
          <pc:sldMk cId="197126652" sldId="605"/>
        </pc:sldMkLst>
        <pc:spChg chg="mod">
          <ac:chgData name="Yunwei Wang" userId="304fa8a3-f6b4-47c4-8daf-6dee396ec296" providerId="ADAL" clId="{45AE95A9-93B7-7F49-9099-A810067F9833}" dt="2023-11-08T04:37:03.132" v="1221" actId="207"/>
          <ac:spMkLst>
            <pc:docMk/>
            <pc:sldMk cId="197126652" sldId="605"/>
            <ac:spMk id="4" creationId="{C66710A3-E780-41D3-A403-2828884FC524}"/>
          </ac:spMkLst>
        </pc:spChg>
        <pc:picChg chg="add del mod">
          <ac:chgData name="Yunwei Wang" userId="304fa8a3-f6b4-47c4-8daf-6dee396ec296" providerId="ADAL" clId="{45AE95A9-93B7-7F49-9099-A810067F9833}" dt="2023-11-08T04:09:38.356" v="396"/>
          <ac:picMkLst>
            <pc:docMk/>
            <pc:sldMk cId="197126652" sldId="605"/>
            <ac:picMk id="5" creationId="{1ED23157-35E4-1DFF-F1B2-2B4E93CEBC61}"/>
          </ac:picMkLst>
        </pc:picChg>
        <pc:picChg chg="del">
          <ac:chgData name="Yunwei Wang" userId="304fa8a3-f6b4-47c4-8daf-6dee396ec296" providerId="ADAL" clId="{45AE95A9-93B7-7F49-9099-A810067F9833}" dt="2023-11-08T04:09:24.437" v="392" actId="478"/>
          <ac:picMkLst>
            <pc:docMk/>
            <pc:sldMk cId="197126652" sldId="605"/>
            <ac:picMk id="6" creationId="{A8D38066-0E62-9D20-4523-1B90387D39F3}"/>
          </ac:picMkLst>
        </pc:picChg>
        <pc:picChg chg="add del mod">
          <ac:chgData name="Yunwei Wang" userId="304fa8a3-f6b4-47c4-8daf-6dee396ec296" providerId="ADAL" clId="{45AE95A9-93B7-7F49-9099-A810067F9833}" dt="2023-11-08T04:13:14.316" v="458" actId="478"/>
          <ac:picMkLst>
            <pc:docMk/>
            <pc:sldMk cId="197126652" sldId="605"/>
            <ac:picMk id="7" creationId="{0E9812D4-B3DB-75CB-3BA9-C8E14E20C0DB}"/>
          </ac:picMkLst>
        </pc:picChg>
        <pc:picChg chg="add del mod">
          <ac:chgData name="Yunwei Wang" userId="304fa8a3-f6b4-47c4-8daf-6dee396ec296" providerId="ADAL" clId="{45AE95A9-93B7-7F49-9099-A810067F9833}" dt="2023-11-08T04:35:59.799" v="1218" actId="1076"/>
          <ac:picMkLst>
            <pc:docMk/>
            <pc:sldMk cId="197126652" sldId="605"/>
            <ac:picMk id="8" creationId="{13070D00-EC6A-F653-A8A1-6CAA5C57E19C}"/>
          </ac:picMkLst>
        </pc:picChg>
      </pc:sldChg>
      <pc:sldChg chg="delSp modSp mod">
        <pc:chgData name="Yunwei Wang" userId="304fa8a3-f6b4-47c4-8daf-6dee396ec296" providerId="ADAL" clId="{45AE95A9-93B7-7F49-9099-A810067F9833}" dt="2023-11-08T04:36:56.034" v="1220" actId="207"/>
        <pc:sldMkLst>
          <pc:docMk/>
          <pc:sldMk cId="3992311794" sldId="606"/>
        </pc:sldMkLst>
        <pc:spChg chg="mod">
          <ac:chgData name="Yunwei Wang" userId="304fa8a3-f6b4-47c4-8daf-6dee396ec296" providerId="ADAL" clId="{45AE95A9-93B7-7F49-9099-A810067F9833}" dt="2023-11-08T04:36:56.034" v="1220" actId="207"/>
          <ac:spMkLst>
            <pc:docMk/>
            <pc:sldMk cId="3992311794" sldId="606"/>
            <ac:spMk id="4" creationId="{A06831B6-C8AF-FE87-642C-02EB15CA5601}"/>
          </ac:spMkLst>
        </pc:spChg>
        <pc:spChg chg="del">
          <ac:chgData name="Yunwei Wang" userId="304fa8a3-f6b4-47c4-8daf-6dee396ec296" providerId="ADAL" clId="{45AE95A9-93B7-7F49-9099-A810067F9833}" dt="2023-11-08T04:16:34.862" v="556" actId="478"/>
          <ac:spMkLst>
            <pc:docMk/>
            <pc:sldMk cId="3992311794" sldId="606"/>
            <ac:spMk id="7" creationId="{F83DFDE2-797B-79D8-CD95-FE43AA2E6764}"/>
          </ac:spMkLst>
        </pc:spChg>
        <pc:picChg chg="del">
          <ac:chgData name="Yunwei Wang" userId="304fa8a3-f6b4-47c4-8daf-6dee396ec296" providerId="ADAL" clId="{45AE95A9-93B7-7F49-9099-A810067F9833}" dt="2023-11-08T04:16:30.212" v="554" actId="478"/>
          <ac:picMkLst>
            <pc:docMk/>
            <pc:sldMk cId="3992311794" sldId="606"/>
            <ac:picMk id="6" creationId="{CCBF52B7-9DEE-76E8-BFF6-8F6168977737}"/>
          </ac:picMkLst>
        </pc:picChg>
        <pc:picChg chg="del">
          <ac:chgData name="Yunwei Wang" userId="304fa8a3-f6b4-47c4-8daf-6dee396ec296" providerId="ADAL" clId="{45AE95A9-93B7-7F49-9099-A810067F9833}" dt="2023-11-08T04:16:31.145" v="555" actId="478"/>
          <ac:picMkLst>
            <pc:docMk/>
            <pc:sldMk cId="3992311794" sldId="606"/>
            <ac:picMk id="9" creationId="{DE6548E3-0EA7-5FEC-624C-D22F20E1B73B}"/>
          </ac:picMkLst>
        </pc:picChg>
      </pc:sldChg>
      <pc:sldChg chg="addSp delSp modSp new mod delAnim modAnim">
        <pc:chgData name="Yunwei Wang" userId="304fa8a3-f6b4-47c4-8daf-6dee396ec296" providerId="ADAL" clId="{45AE95A9-93B7-7F49-9099-A810067F9833}" dt="2023-11-08T04:32:13.093" v="1203" actId="14100"/>
        <pc:sldMkLst>
          <pc:docMk/>
          <pc:sldMk cId="2533356148" sldId="607"/>
        </pc:sldMkLst>
        <pc:spChg chg="mod">
          <ac:chgData name="Yunwei Wang" userId="304fa8a3-f6b4-47c4-8daf-6dee396ec296" providerId="ADAL" clId="{45AE95A9-93B7-7F49-9099-A810067F9833}" dt="2023-11-08T03:37:02.130" v="215" actId="20577"/>
          <ac:spMkLst>
            <pc:docMk/>
            <pc:sldMk cId="2533356148" sldId="607"/>
            <ac:spMk id="3" creationId="{990E17E4-4D53-3916-BACA-FC4E8FBE36FE}"/>
          </ac:spMkLst>
        </pc:spChg>
        <pc:spChg chg="mod">
          <ac:chgData name="Yunwei Wang" userId="304fa8a3-f6b4-47c4-8daf-6dee396ec296" providerId="ADAL" clId="{45AE95A9-93B7-7F49-9099-A810067F9833}" dt="2023-11-08T03:37:14.783" v="246" actId="20577"/>
          <ac:spMkLst>
            <pc:docMk/>
            <pc:sldMk cId="2533356148" sldId="607"/>
            <ac:spMk id="4" creationId="{C043CF44-E7AE-AB19-FD29-E7058F9EF1FC}"/>
          </ac:spMkLst>
        </pc:spChg>
        <pc:spChg chg="add del mod">
          <ac:chgData name="Yunwei Wang" userId="304fa8a3-f6b4-47c4-8daf-6dee396ec296" providerId="ADAL" clId="{45AE95A9-93B7-7F49-9099-A810067F9833}" dt="2023-11-08T03:45:59.569" v="263" actId="11529"/>
          <ac:spMkLst>
            <pc:docMk/>
            <pc:sldMk cId="2533356148" sldId="607"/>
            <ac:spMk id="7" creationId="{B048D264-5782-026A-90C1-27387D7706D7}"/>
          </ac:spMkLst>
        </pc:spChg>
        <pc:spChg chg="add del mod">
          <ac:chgData name="Yunwei Wang" userId="304fa8a3-f6b4-47c4-8daf-6dee396ec296" providerId="ADAL" clId="{45AE95A9-93B7-7F49-9099-A810067F9833}" dt="2023-11-08T04:04:28.681" v="337" actId="478"/>
          <ac:spMkLst>
            <pc:docMk/>
            <pc:sldMk cId="2533356148" sldId="607"/>
            <ac:spMk id="12" creationId="{8BEA9FF6-A5E5-03F9-C6CA-2CC8FA0CFCA9}"/>
          </ac:spMkLst>
        </pc:spChg>
        <pc:spChg chg="add del mod">
          <ac:chgData name="Yunwei Wang" userId="304fa8a3-f6b4-47c4-8daf-6dee396ec296" providerId="ADAL" clId="{45AE95A9-93B7-7F49-9099-A810067F9833}" dt="2023-11-08T04:31:57.104" v="1199" actId="478"/>
          <ac:spMkLst>
            <pc:docMk/>
            <pc:sldMk cId="2533356148" sldId="607"/>
            <ac:spMk id="13" creationId="{32AC6D79-A12B-A320-2395-53F5C05EE649}"/>
          </ac:spMkLst>
        </pc:spChg>
        <pc:picChg chg="add del mod">
          <ac:chgData name="Yunwei Wang" userId="304fa8a3-f6b4-47c4-8daf-6dee396ec296" providerId="ADAL" clId="{45AE95A9-93B7-7F49-9099-A810067F9833}" dt="2023-11-08T04:31:49.868" v="1196" actId="478"/>
          <ac:picMkLst>
            <pc:docMk/>
            <pc:sldMk cId="2533356148" sldId="607"/>
            <ac:picMk id="5" creationId="{7E98FF91-CDB8-4F20-A4F6-8EB16326F071}"/>
          </ac:picMkLst>
        </pc:picChg>
        <pc:picChg chg="add del mod">
          <ac:chgData name="Yunwei Wang" userId="304fa8a3-f6b4-47c4-8daf-6dee396ec296" providerId="ADAL" clId="{45AE95A9-93B7-7F49-9099-A810067F9833}" dt="2023-11-08T04:04:27.839" v="336" actId="478"/>
          <ac:picMkLst>
            <pc:docMk/>
            <pc:sldMk cId="2533356148" sldId="607"/>
            <ac:picMk id="11" creationId="{F78A9598-7AA9-8630-3D07-C8178099FE5C}"/>
          </ac:picMkLst>
        </pc:picChg>
        <pc:picChg chg="add mod">
          <ac:chgData name="Yunwei Wang" userId="304fa8a3-f6b4-47c4-8daf-6dee396ec296" providerId="ADAL" clId="{45AE95A9-93B7-7F49-9099-A810067F9833}" dt="2023-11-08T04:32:13.093" v="1203" actId="14100"/>
          <ac:picMkLst>
            <pc:docMk/>
            <pc:sldMk cId="2533356148" sldId="607"/>
            <ac:picMk id="14" creationId="{9DB57E81-8D10-5573-E939-32EBE324E63C}"/>
          </ac:picMkLst>
        </pc:picChg>
        <pc:inkChg chg="add del">
          <ac:chgData name="Yunwei Wang" userId="304fa8a3-f6b4-47c4-8daf-6dee396ec296" providerId="ADAL" clId="{45AE95A9-93B7-7F49-9099-A810067F9833}" dt="2023-11-08T03:38:39.028" v="255" actId="9405"/>
          <ac:inkMkLst>
            <pc:docMk/>
            <pc:sldMk cId="2533356148" sldId="607"/>
            <ac:inkMk id="6" creationId="{D030B9B0-09CB-7095-DF38-50E950EC610E}"/>
          </ac:inkMkLst>
        </pc:inkChg>
        <pc:inkChg chg="add del">
          <ac:chgData name="Yunwei Wang" userId="304fa8a3-f6b4-47c4-8daf-6dee396ec296" providerId="ADAL" clId="{45AE95A9-93B7-7F49-9099-A810067F9833}" dt="2023-11-08T03:49:34.732" v="265" actId="9405"/>
          <ac:inkMkLst>
            <pc:docMk/>
            <pc:sldMk cId="2533356148" sldId="607"/>
            <ac:inkMk id="8" creationId="{27C556F5-D293-7BCF-BEC8-D6EFE9053BAD}"/>
          </ac:inkMkLst>
        </pc:inkChg>
        <pc:inkChg chg="add del">
          <ac:chgData name="Yunwei Wang" userId="304fa8a3-f6b4-47c4-8daf-6dee396ec296" providerId="ADAL" clId="{45AE95A9-93B7-7F49-9099-A810067F9833}" dt="2023-11-08T03:51:04.125" v="267" actId="9405"/>
          <ac:inkMkLst>
            <pc:docMk/>
            <pc:sldMk cId="2533356148" sldId="607"/>
            <ac:inkMk id="9" creationId="{34ACD94A-0DF1-5B99-C69D-4AFE3D245B9D}"/>
          </ac:inkMkLst>
        </pc:inkChg>
        <pc:inkChg chg="add del">
          <ac:chgData name="Yunwei Wang" userId="304fa8a3-f6b4-47c4-8daf-6dee396ec296" providerId="ADAL" clId="{45AE95A9-93B7-7F49-9099-A810067F9833}" dt="2023-11-08T03:54:46.802" v="269" actId="9405"/>
          <ac:inkMkLst>
            <pc:docMk/>
            <pc:sldMk cId="2533356148" sldId="607"/>
            <ac:inkMk id="10" creationId="{8F71CCD5-79BC-ADF2-B7F2-62EA710815B9}"/>
          </ac:inkMkLst>
        </pc:inkChg>
      </pc:sldChg>
      <pc:sldChg chg="addSp delSp modSp new mod modAnim">
        <pc:chgData name="Yunwei Wang" userId="304fa8a3-f6b4-47c4-8daf-6dee396ec296" providerId="ADAL" clId="{45AE95A9-93B7-7F49-9099-A810067F9833}" dt="2023-11-08T15:03:42.193" v="1222"/>
        <pc:sldMkLst>
          <pc:docMk/>
          <pc:sldMk cId="1650258799" sldId="608"/>
        </pc:sldMkLst>
        <pc:spChg chg="mod">
          <ac:chgData name="Yunwei Wang" userId="304fa8a3-f6b4-47c4-8daf-6dee396ec296" providerId="ADAL" clId="{45AE95A9-93B7-7F49-9099-A810067F9833}" dt="2023-11-08T04:01:23.372" v="318" actId="20577"/>
          <ac:spMkLst>
            <pc:docMk/>
            <pc:sldMk cId="1650258799" sldId="608"/>
            <ac:spMk id="3" creationId="{D50DD678-5465-6170-DCAB-C434E85A2137}"/>
          </ac:spMkLst>
        </pc:spChg>
        <pc:spChg chg="del">
          <ac:chgData name="Yunwei Wang" userId="304fa8a3-f6b4-47c4-8daf-6dee396ec296" providerId="ADAL" clId="{45AE95A9-93B7-7F49-9099-A810067F9833}" dt="2023-11-08T04:02:06.201" v="319"/>
          <ac:spMkLst>
            <pc:docMk/>
            <pc:sldMk cId="1650258799" sldId="608"/>
            <ac:spMk id="4" creationId="{5B81B021-2505-9351-7E3B-5C6387F1D297}"/>
          </ac:spMkLst>
        </pc:spChg>
        <pc:spChg chg="add del mod">
          <ac:chgData name="Yunwei Wang" userId="304fa8a3-f6b4-47c4-8daf-6dee396ec296" providerId="ADAL" clId="{45AE95A9-93B7-7F49-9099-A810067F9833}" dt="2023-11-08T04:32:43.465" v="1205" actId="478"/>
          <ac:spMkLst>
            <pc:docMk/>
            <pc:sldMk cId="1650258799" sldId="608"/>
            <ac:spMk id="8" creationId="{86A6154E-4485-DF86-0070-0FFD9FC72E04}"/>
          </ac:spMkLst>
        </pc:spChg>
        <pc:picChg chg="add del mod">
          <ac:chgData name="Yunwei Wang" userId="304fa8a3-f6b4-47c4-8daf-6dee396ec296" providerId="ADAL" clId="{45AE95A9-93B7-7F49-9099-A810067F9833}" dt="2023-11-08T04:33:55.461" v="1214" actId="1076"/>
          <ac:picMkLst>
            <pc:docMk/>
            <pc:sldMk cId="1650258799" sldId="608"/>
            <ac:picMk id="5" creationId="{A3016FB9-2D98-94E8-8BF3-22E5B8F205E5}"/>
          </ac:picMkLst>
        </pc:picChg>
        <pc:picChg chg="add mod">
          <ac:chgData name="Yunwei Wang" userId="304fa8a3-f6b4-47c4-8daf-6dee396ec296" providerId="ADAL" clId="{45AE95A9-93B7-7F49-9099-A810067F9833}" dt="2023-11-08T04:33:52.728" v="1213" actId="1076"/>
          <ac:picMkLst>
            <pc:docMk/>
            <pc:sldMk cId="1650258799" sldId="608"/>
            <ac:picMk id="6" creationId="{C5B1D240-30AC-105C-BD17-45BCC98B5DF2}"/>
          </ac:picMkLst>
        </pc:picChg>
      </pc:sldChg>
    </pc:docChg>
  </pc:docChgLst>
  <pc:docChgLst>
    <pc:chgData name="Yunwei Wang" userId="304fa8a3-f6b4-47c4-8daf-6dee396ec296" providerId="ADAL" clId="{A1D50B5F-1C57-A14E-9EA2-FE3BADDD3A7F}"/>
    <pc:docChg chg="undo custSel addSld delSld modSld sldOrd modSection">
      <pc:chgData name="Yunwei Wang" userId="304fa8a3-f6b4-47c4-8daf-6dee396ec296" providerId="ADAL" clId="{A1D50B5F-1C57-A14E-9EA2-FE3BADDD3A7F}" dt="2023-04-12T17:05:23.760" v="1023" actId="20577"/>
      <pc:docMkLst>
        <pc:docMk/>
      </pc:docMkLst>
      <pc:sldChg chg="modSp mod">
        <pc:chgData name="Yunwei Wang" userId="304fa8a3-f6b4-47c4-8daf-6dee396ec296" providerId="ADAL" clId="{A1D50B5F-1C57-A14E-9EA2-FE3BADDD3A7F}" dt="2023-04-12T17:05:23.760" v="1023" actId="20577"/>
        <pc:sldMkLst>
          <pc:docMk/>
          <pc:sldMk cId="171403637" sldId="367"/>
        </pc:sldMkLst>
        <pc:spChg chg="mod">
          <ac:chgData name="Yunwei Wang" userId="304fa8a3-f6b4-47c4-8daf-6dee396ec296" providerId="ADAL" clId="{A1D50B5F-1C57-A14E-9EA2-FE3BADDD3A7F}" dt="2023-04-12T17:05:23.760" v="1023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A1D50B5F-1C57-A14E-9EA2-FE3BADDD3A7F}" dt="2023-04-12T14:54:09.365" v="7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A1D50B5F-1C57-A14E-9EA2-FE3BADDD3A7F}" dt="2023-04-12T16:06:26.326" v="814" actId="20577"/>
        <pc:sldMkLst>
          <pc:docMk/>
          <pc:sldMk cId="2774878609" sldId="410"/>
        </pc:sldMkLst>
        <pc:spChg chg="mod">
          <ac:chgData name="Yunwei Wang" userId="304fa8a3-f6b4-47c4-8daf-6dee396ec296" providerId="ADAL" clId="{A1D50B5F-1C57-A14E-9EA2-FE3BADDD3A7F}" dt="2023-04-12T16:06:26.326" v="81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Yunwei Wang" userId="304fa8a3-f6b4-47c4-8daf-6dee396ec296" providerId="ADAL" clId="{A1D50B5F-1C57-A14E-9EA2-FE3BADDD3A7F}" dt="2023-04-12T14:54:38.960" v="14" actId="20577"/>
        <pc:sldMkLst>
          <pc:docMk/>
          <pc:sldMk cId="4021805368" sldId="554"/>
        </pc:sldMkLst>
        <pc:spChg chg="mod">
          <ac:chgData name="Yunwei Wang" userId="304fa8a3-f6b4-47c4-8daf-6dee396ec296" providerId="ADAL" clId="{A1D50B5F-1C57-A14E-9EA2-FE3BADDD3A7F}" dt="2023-04-12T14:54:19.670" v="9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4:54:38.960" v="14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Yunwei Wang" userId="304fa8a3-f6b4-47c4-8daf-6dee396ec296" providerId="ADAL" clId="{A1D50B5F-1C57-A14E-9EA2-FE3BADDD3A7F}" dt="2023-04-12T14:54:31.441" v="12" actId="6549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delAnim modAnim">
        <pc:chgData name="Yunwei Wang" userId="304fa8a3-f6b4-47c4-8daf-6dee396ec296" providerId="ADAL" clId="{A1D50B5F-1C57-A14E-9EA2-FE3BADDD3A7F}" dt="2023-04-12T15:23:44.537" v="233"/>
        <pc:sldMkLst>
          <pc:docMk/>
          <pc:sldMk cId="2666709789" sldId="557"/>
        </pc:sldMkLst>
        <pc:spChg chg="mod">
          <ac:chgData name="Yunwei Wang" userId="304fa8a3-f6b4-47c4-8daf-6dee396ec296" providerId="ADAL" clId="{A1D50B5F-1C57-A14E-9EA2-FE3BADDD3A7F}" dt="2023-04-12T15:01:34.190" v="68" actId="6549"/>
          <ac:spMkLst>
            <pc:docMk/>
            <pc:sldMk cId="2666709789" sldId="557"/>
            <ac:spMk id="3" creationId="{1D524D76-16E9-E24B-93EE-2004D6252CE6}"/>
          </ac:spMkLst>
        </pc:spChg>
        <pc:spChg chg="add mod">
          <ac:chgData name="Yunwei Wang" userId="304fa8a3-f6b4-47c4-8daf-6dee396ec296" providerId="ADAL" clId="{A1D50B5F-1C57-A14E-9EA2-FE3BADDD3A7F}" dt="2023-04-12T15:23:25.811" v="232" actId="1076"/>
          <ac:spMkLst>
            <pc:docMk/>
            <pc:sldMk cId="2666709789" sldId="557"/>
            <ac:spMk id="5" creationId="{3FBD2558-195B-4B99-1E2F-04DCCCBA01EE}"/>
          </ac:spMkLst>
        </pc:spChg>
        <pc:spChg chg="add mod">
          <ac:chgData name="Yunwei Wang" userId="304fa8a3-f6b4-47c4-8daf-6dee396ec296" providerId="ADAL" clId="{A1D50B5F-1C57-A14E-9EA2-FE3BADDD3A7F}" dt="2023-04-12T15:23:09.199" v="228" actId="14100"/>
          <ac:spMkLst>
            <pc:docMk/>
            <pc:sldMk cId="2666709789" sldId="557"/>
            <ac:spMk id="6" creationId="{CE4AF577-8766-65B1-CF5F-07D56A3E6388}"/>
          </ac:spMkLst>
        </pc:spChg>
        <pc:spChg chg="add del mod">
          <ac:chgData name="Yunwei Wang" userId="304fa8a3-f6b4-47c4-8daf-6dee396ec296" providerId="ADAL" clId="{A1D50B5F-1C57-A14E-9EA2-FE3BADDD3A7F}" dt="2023-04-12T15:23:21.586" v="230" actId="478"/>
          <ac:spMkLst>
            <pc:docMk/>
            <pc:sldMk cId="2666709789" sldId="557"/>
            <ac:spMk id="8" creationId="{EB8FD903-CB60-CDA1-37AA-C8D4485845A3}"/>
          </ac:spMkLst>
        </pc:spChg>
        <pc:spChg chg="add mod">
          <ac:chgData name="Yunwei Wang" userId="304fa8a3-f6b4-47c4-8daf-6dee396ec296" providerId="ADAL" clId="{A1D50B5F-1C57-A14E-9EA2-FE3BADDD3A7F}" dt="2023-04-12T14:59:50.498" v="61" actId="20577"/>
          <ac:spMkLst>
            <pc:docMk/>
            <pc:sldMk cId="2666709789" sldId="557"/>
            <ac:spMk id="9" creationId="{431B13FD-497B-09BE-AC3B-7F24C2892809}"/>
          </ac:spMkLst>
        </pc:spChg>
        <pc:spChg chg="del mod">
          <ac:chgData name="Yunwei Wang" userId="304fa8a3-f6b4-47c4-8daf-6dee396ec296" providerId="ADAL" clId="{A1D50B5F-1C57-A14E-9EA2-FE3BADDD3A7F}" dt="2023-04-12T14:58:34.814" v="29" actId="478"/>
          <ac:spMkLst>
            <pc:docMk/>
            <pc:sldMk cId="2666709789" sldId="557"/>
            <ac:spMk id="14" creationId="{790BC529-2C3A-C5B2-A510-3927CF98863E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7" creationId="{CC5393F2-93A1-ECB6-A039-C37DA5E375E7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8" creationId="{C51E6ADE-D011-FB59-5FE1-56F735FE2134}"/>
          </ac:spMkLst>
        </pc:spChg>
        <pc:picChg chg="add mod">
          <ac:chgData name="Yunwei Wang" userId="304fa8a3-f6b4-47c4-8daf-6dee396ec296" providerId="ADAL" clId="{A1D50B5F-1C57-A14E-9EA2-FE3BADDD3A7F}" dt="2023-04-12T14:58:38.364" v="30" actId="1076"/>
          <ac:picMkLst>
            <pc:docMk/>
            <pc:sldMk cId="2666709789" sldId="557"/>
            <ac:picMk id="4" creationId="{AE3C2F81-739C-EB0C-67C1-DC71EEA4FC4E}"/>
          </ac:picMkLst>
        </pc:picChg>
        <pc:picChg chg="del">
          <ac:chgData name="Yunwei Wang" userId="304fa8a3-f6b4-47c4-8daf-6dee396ec296" providerId="ADAL" clId="{A1D50B5F-1C57-A14E-9EA2-FE3BADDD3A7F}" dt="2023-04-12T14:56:59.008" v="24" actId="478"/>
          <ac:picMkLst>
            <pc:docMk/>
            <pc:sldMk cId="2666709789" sldId="557"/>
            <ac:picMk id="5" creationId="{17C0CBE8-9D03-A494-2202-BDBE3F332334}"/>
          </ac:picMkLst>
        </pc:picChg>
        <pc:picChg chg="del">
          <ac:chgData name="Yunwei Wang" userId="304fa8a3-f6b4-47c4-8daf-6dee396ec296" providerId="ADAL" clId="{A1D50B5F-1C57-A14E-9EA2-FE3BADDD3A7F}" dt="2023-04-12T14:56:56.591" v="23" actId="478"/>
          <ac:picMkLst>
            <pc:docMk/>
            <pc:sldMk cId="2666709789" sldId="557"/>
            <ac:picMk id="7" creationId="{6BC33C1D-DFBC-695C-9656-1DD0F6CE5E4F}"/>
          </ac:picMkLst>
        </pc:picChg>
      </pc:sldChg>
      <pc:sldChg chg="del">
        <pc:chgData name="Yunwei Wang" userId="304fa8a3-f6b4-47c4-8daf-6dee396ec296" providerId="ADAL" clId="{A1D50B5F-1C57-A14E-9EA2-FE3BADDD3A7F}" dt="2023-04-12T16:05:07.011" v="807" actId="2696"/>
        <pc:sldMkLst>
          <pc:docMk/>
          <pc:sldMk cId="2255276610" sldId="569"/>
        </pc:sldMkLst>
      </pc:sldChg>
      <pc:sldChg chg="delSp modSp del mod">
        <pc:chgData name="Yunwei Wang" userId="304fa8a3-f6b4-47c4-8daf-6dee396ec296" providerId="ADAL" clId="{A1D50B5F-1C57-A14E-9EA2-FE3BADDD3A7F}" dt="2023-04-12T16:04:55.796" v="805" actId="2696"/>
        <pc:sldMkLst>
          <pc:docMk/>
          <pc:sldMk cId="1224907517" sldId="573"/>
        </pc:sldMkLst>
        <pc:spChg chg="mod">
          <ac:chgData name="Yunwei Wang" userId="304fa8a3-f6b4-47c4-8daf-6dee396ec296" providerId="ADAL" clId="{A1D50B5F-1C57-A14E-9EA2-FE3BADDD3A7F}" dt="2023-04-12T15:57:36.322" v="715" actId="20577"/>
          <ac:spMkLst>
            <pc:docMk/>
            <pc:sldMk cId="1224907517" sldId="573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5:57:49.902" v="720" actId="14100"/>
          <ac:spMkLst>
            <pc:docMk/>
            <pc:sldMk cId="1224907517" sldId="573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57:46.160" v="719" actId="478"/>
          <ac:spMkLst>
            <pc:docMk/>
            <pc:sldMk cId="1224907517" sldId="573"/>
            <ac:spMk id="6" creationId="{794F0624-4701-1A97-3565-43841B9FD777}"/>
          </ac:spMkLst>
        </pc:spChg>
        <pc:picChg chg="del">
          <ac:chgData name="Yunwei Wang" userId="304fa8a3-f6b4-47c4-8daf-6dee396ec296" providerId="ADAL" clId="{A1D50B5F-1C57-A14E-9EA2-FE3BADDD3A7F}" dt="2023-04-12T15:57:41.794" v="718" actId="478"/>
          <ac:picMkLst>
            <pc:docMk/>
            <pc:sldMk cId="1224907517" sldId="573"/>
            <ac:picMk id="5" creationId="{51CEC4DD-3E2D-AA39-F1FF-6DF25C525131}"/>
          </ac:picMkLst>
        </pc:picChg>
        <pc:picChg chg="del">
          <ac:chgData name="Yunwei Wang" userId="304fa8a3-f6b4-47c4-8daf-6dee396ec296" providerId="ADAL" clId="{A1D50B5F-1C57-A14E-9EA2-FE3BADDD3A7F}" dt="2023-04-12T15:57:40.850" v="717" actId="478"/>
          <ac:picMkLst>
            <pc:docMk/>
            <pc:sldMk cId="1224907517" sldId="573"/>
            <ac:picMk id="8" creationId="{E3A6395A-A230-3EAD-E41A-E596FB01CEDB}"/>
          </ac:picMkLst>
        </pc:picChg>
      </pc:sldChg>
      <pc:sldChg chg="addSp delSp modSp mod delAnim modAnim">
        <pc:chgData name="Yunwei Wang" userId="304fa8a3-f6b4-47c4-8daf-6dee396ec296" providerId="ADAL" clId="{A1D50B5F-1C57-A14E-9EA2-FE3BADDD3A7F}" dt="2023-04-12T15:29:54.831" v="355" actId="255"/>
        <pc:sldMkLst>
          <pc:docMk/>
          <pc:sldMk cId="2252337431" sldId="575"/>
        </pc:sldMkLst>
        <pc:spChg chg="mod">
          <ac:chgData name="Yunwei Wang" userId="304fa8a3-f6b4-47c4-8daf-6dee396ec296" providerId="ADAL" clId="{A1D50B5F-1C57-A14E-9EA2-FE3BADDD3A7F}" dt="2023-04-12T15:29:54.831" v="355" actId="255"/>
          <ac:spMkLst>
            <pc:docMk/>
            <pc:sldMk cId="2252337431" sldId="575"/>
            <ac:spMk id="3" creationId="{1D524D76-16E9-E24B-93EE-2004D6252CE6}"/>
          </ac:spMkLst>
        </pc:spChg>
        <pc:spChg chg="del">
          <ac:chgData name="Yunwei Wang" userId="304fa8a3-f6b4-47c4-8daf-6dee396ec296" providerId="ADAL" clId="{A1D50B5F-1C57-A14E-9EA2-FE3BADDD3A7F}" dt="2023-04-12T15:03:21.831" v="133" actId="478"/>
          <ac:spMkLst>
            <pc:docMk/>
            <pc:sldMk cId="2252337431" sldId="575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7" creationId="{87E2735E-E89F-FB9F-2FDE-2FB55D67C3C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8" creationId="{5E612322-BD37-B331-1096-E0FA3C489F6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9" creationId="{A97D1C25-26BC-2EB5-AA45-0D1C6426C271}"/>
          </ac:spMkLst>
        </pc:spChg>
        <pc:spChg chg="add del mod">
          <ac:chgData name="Yunwei Wang" userId="304fa8a3-f6b4-47c4-8daf-6dee396ec296" providerId="ADAL" clId="{A1D50B5F-1C57-A14E-9EA2-FE3BADDD3A7F}" dt="2023-04-12T15:20:49.380" v="200" actId="11529"/>
          <ac:spMkLst>
            <pc:docMk/>
            <pc:sldMk cId="2252337431" sldId="575"/>
            <ac:spMk id="10" creationId="{3B5B430D-2894-B3E9-9F87-657E32BCD4BF}"/>
          </ac:spMkLst>
        </pc:spChg>
        <pc:spChg chg="add del mod">
          <ac:chgData name="Yunwei Wang" userId="304fa8a3-f6b4-47c4-8daf-6dee396ec296" providerId="ADAL" clId="{A1D50B5F-1C57-A14E-9EA2-FE3BADDD3A7F}" dt="2023-04-12T15:03:26.139" v="134" actId="478"/>
          <ac:spMkLst>
            <pc:docMk/>
            <pc:sldMk cId="2252337431" sldId="575"/>
            <ac:spMk id="11" creationId="{33197903-66BD-FCBE-7D70-87BEB26E29FA}"/>
          </ac:spMkLst>
        </pc:spChg>
        <pc:spChg chg="add mod">
          <ac:chgData name="Yunwei Wang" userId="304fa8a3-f6b4-47c4-8daf-6dee396ec296" providerId="ADAL" clId="{A1D50B5F-1C57-A14E-9EA2-FE3BADDD3A7F}" dt="2023-04-12T15:25:22.428" v="278" actId="1076"/>
          <ac:spMkLst>
            <pc:docMk/>
            <pc:sldMk cId="2252337431" sldId="575"/>
            <ac:spMk id="11" creationId="{9E9F1C81-010B-80A2-6261-0C0B74B331FE}"/>
          </ac:spMkLst>
        </pc:spChg>
        <pc:spChg chg="add mod">
          <ac:chgData name="Yunwei Wang" userId="304fa8a3-f6b4-47c4-8daf-6dee396ec296" providerId="ADAL" clId="{A1D50B5F-1C57-A14E-9EA2-FE3BADDD3A7F}" dt="2023-04-12T15:25:17.915" v="277" actId="1076"/>
          <ac:spMkLst>
            <pc:docMk/>
            <pc:sldMk cId="2252337431" sldId="575"/>
            <ac:spMk id="12" creationId="{2CA7CA4B-9629-19AE-D434-00408013A301}"/>
          </ac:spMkLst>
        </pc:spChg>
        <pc:picChg chg="add mod">
          <ac:chgData name="Yunwei Wang" userId="304fa8a3-f6b4-47c4-8daf-6dee396ec296" providerId="ADAL" clId="{A1D50B5F-1C57-A14E-9EA2-FE3BADDD3A7F}" dt="2023-04-12T15:25:22.428" v="278" actId="1076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A1D50B5F-1C57-A14E-9EA2-FE3BADDD3A7F}" dt="2023-04-12T15:03:27.076" v="135" actId="478"/>
          <ac:picMkLst>
            <pc:docMk/>
            <pc:sldMk cId="2252337431" sldId="575"/>
            <ac:picMk id="5" creationId="{204E95AF-1570-C7D3-DD58-D54C5399907C}"/>
          </ac:picMkLst>
        </pc:picChg>
        <pc:picChg chg="add mod">
          <ac:chgData name="Yunwei Wang" userId="304fa8a3-f6b4-47c4-8daf-6dee396ec296" providerId="ADAL" clId="{A1D50B5F-1C57-A14E-9EA2-FE3BADDD3A7F}" dt="2023-04-12T15:25:17.915" v="277" actId="1076"/>
          <ac:picMkLst>
            <pc:docMk/>
            <pc:sldMk cId="2252337431" sldId="575"/>
            <ac:picMk id="5" creationId="{73FFA555-A877-5876-847B-E31072464C4F}"/>
          </ac:picMkLst>
        </pc:picChg>
        <pc:picChg chg="del">
          <ac:chgData name="Yunwei Wang" userId="304fa8a3-f6b4-47c4-8daf-6dee396ec296" providerId="ADAL" clId="{A1D50B5F-1C57-A14E-9EA2-FE3BADDD3A7F}" dt="2023-04-12T15:03:29.887" v="136" actId="478"/>
          <ac:picMkLst>
            <pc:docMk/>
            <pc:sldMk cId="2252337431" sldId="575"/>
            <ac:picMk id="6" creationId="{D981D33B-6EE5-52BC-2E5D-414B27431C3A}"/>
          </ac:picMkLst>
        </pc:picChg>
        <pc:picChg chg="add del mod">
          <ac:chgData name="Yunwei Wang" userId="304fa8a3-f6b4-47c4-8daf-6dee396ec296" providerId="ADAL" clId="{A1D50B5F-1C57-A14E-9EA2-FE3BADDD3A7F}" dt="2023-04-12T15:04:30.982" v="183" actId="478"/>
          <ac:picMkLst>
            <pc:docMk/>
            <pc:sldMk cId="2252337431" sldId="575"/>
            <ac:picMk id="12" creationId="{C8C1F1F1-454F-CCDB-6745-C3CA959E942E}"/>
          </ac:picMkLst>
        </pc:picChg>
        <pc:inkChg chg="add del">
          <ac:chgData name="Yunwei Wang" userId="304fa8a3-f6b4-47c4-8daf-6dee396ec296" providerId="ADAL" clId="{A1D50B5F-1C57-A14E-9EA2-FE3BADDD3A7F}" dt="2023-04-12T15:19:22.431" v="190" actId="9405"/>
          <ac:inkMkLst>
            <pc:docMk/>
            <pc:sldMk cId="2252337431" sldId="575"/>
            <ac:inkMk id="6" creationId="{11BBB316-960A-E2BB-1D6C-38EC198048BE}"/>
          </ac:inkMkLst>
        </pc:inkChg>
        <pc:inkChg chg="add del">
          <ac:chgData name="Yunwei Wang" userId="304fa8a3-f6b4-47c4-8daf-6dee396ec296" providerId="ADAL" clId="{A1D50B5F-1C57-A14E-9EA2-FE3BADDD3A7F}" dt="2023-04-12T15:19:33.475" v="192" actId="9405"/>
          <ac:inkMkLst>
            <pc:docMk/>
            <pc:sldMk cId="2252337431" sldId="575"/>
            <ac:inkMk id="7" creationId="{45406CC8-39BC-1116-849E-E62B386C7284}"/>
          </ac:inkMkLst>
        </pc:inkChg>
        <pc:inkChg chg="add del">
          <ac:chgData name="Yunwei Wang" userId="304fa8a3-f6b4-47c4-8daf-6dee396ec296" providerId="ADAL" clId="{A1D50B5F-1C57-A14E-9EA2-FE3BADDD3A7F}" dt="2023-04-12T15:19:49.052" v="194" actId="9405"/>
          <ac:inkMkLst>
            <pc:docMk/>
            <pc:sldMk cId="2252337431" sldId="575"/>
            <ac:inkMk id="8" creationId="{00AD0F71-2AD3-A854-BE96-39851E7E535E}"/>
          </ac:inkMkLst>
        </pc:inkChg>
        <pc:inkChg chg="add del">
          <ac:chgData name="Yunwei Wang" userId="304fa8a3-f6b4-47c4-8daf-6dee396ec296" providerId="ADAL" clId="{A1D50B5F-1C57-A14E-9EA2-FE3BADDD3A7F}" dt="2023-04-12T15:20:05.702" v="196" actId="9405"/>
          <ac:inkMkLst>
            <pc:docMk/>
            <pc:sldMk cId="2252337431" sldId="575"/>
            <ac:inkMk id="9" creationId="{F7856671-59CE-C7DE-6BBB-FCD05DB5D4C0}"/>
          </ac:inkMkLst>
        </pc:inkChg>
      </pc:sldChg>
      <pc:sldChg chg="del">
        <pc:chgData name="Yunwei Wang" userId="304fa8a3-f6b4-47c4-8daf-6dee396ec296" providerId="ADAL" clId="{A1D50B5F-1C57-A14E-9EA2-FE3BADDD3A7F}" dt="2023-04-12T16:05:05.251" v="806" actId="2696"/>
        <pc:sldMkLst>
          <pc:docMk/>
          <pc:sldMk cId="760646258" sldId="576"/>
        </pc:sldMkLst>
      </pc:sldChg>
      <pc:sldChg chg="del">
        <pc:chgData name="Yunwei Wang" userId="304fa8a3-f6b4-47c4-8daf-6dee396ec296" providerId="ADAL" clId="{A1D50B5F-1C57-A14E-9EA2-FE3BADDD3A7F}" dt="2023-04-12T16:05:09.066" v="808" actId="2696"/>
        <pc:sldMkLst>
          <pc:docMk/>
          <pc:sldMk cId="3966477264" sldId="585"/>
        </pc:sldMkLst>
      </pc:sldChg>
      <pc:sldChg chg="del">
        <pc:chgData name="Yunwei Wang" userId="304fa8a3-f6b4-47c4-8daf-6dee396ec296" providerId="ADAL" clId="{A1D50B5F-1C57-A14E-9EA2-FE3BADDD3A7F}" dt="2023-04-12T16:05:12.515" v="809" actId="2696"/>
        <pc:sldMkLst>
          <pc:docMk/>
          <pc:sldMk cId="3404967993" sldId="586"/>
        </pc:sldMkLst>
      </pc:sldChg>
      <pc:sldChg chg="addSp delSp modSp new mod modAnim">
        <pc:chgData name="Yunwei Wang" userId="304fa8a3-f6b4-47c4-8daf-6dee396ec296" providerId="ADAL" clId="{A1D50B5F-1C57-A14E-9EA2-FE3BADDD3A7F}" dt="2023-04-12T15:58:59.717" v="731" actId="404"/>
        <pc:sldMkLst>
          <pc:docMk/>
          <pc:sldMk cId="3350996700" sldId="587"/>
        </pc:sldMkLst>
        <pc:spChg chg="mod">
          <ac:chgData name="Yunwei Wang" userId="304fa8a3-f6b4-47c4-8daf-6dee396ec296" providerId="ADAL" clId="{A1D50B5F-1C57-A14E-9EA2-FE3BADDD3A7F}" dt="2023-04-12T15:58:59.717" v="731" actId="404"/>
          <ac:spMkLst>
            <pc:docMk/>
            <pc:sldMk cId="3350996700" sldId="587"/>
            <ac:spMk id="3" creationId="{84FF1D69-264C-9F57-64ED-381456A9D0C0}"/>
          </ac:spMkLst>
        </pc:spChg>
        <pc:spChg chg="del">
          <ac:chgData name="Yunwei Wang" userId="304fa8a3-f6b4-47c4-8daf-6dee396ec296" providerId="ADAL" clId="{A1D50B5F-1C57-A14E-9EA2-FE3BADDD3A7F}" dt="2023-04-12T15:24:59.009" v="275" actId="478"/>
          <ac:spMkLst>
            <pc:docMk/>
            <pc:sldMk cId="3350996700" sldId="587"/>
            <ac:spMk id="4" creationId="{B0DD0635-4B43-D84C-C353-831B6C840E49}"/>
          </ac:spMkLst>
        </pc:spChg>
        <pc:spChg chg="add del mod">
          <ac:chgData name="Yunwei Wang" userId="304fa8a3-f6b4-47c4-8daf-6dee396ec296" providerId="ADAL" clId="{A1D50B5F-1C57-A14E-9EA2-FE3BADDD3A7F}" dt="2023-04-12T15:27:22.623" v="291"/>
          <ac:spMkLst>
            <pc:docMk/>
            <pc:sldMk cId="3350996700" sldId="587"/>
            <ac:spMk id="7" creationId="{46418334-D3F5-9EDF-73AA-D05004730BEA}"/>
          </ac:spMkLst>
        </pc:spChg>
        <pc:spChg chg="add mod">
          <ac:chgData name="Yunwei Wang" userId="304fa8a3-f6b4-47c4-8daf-6dee396ec296" providerId="ADAL" clId="{A1D50B5F-1C57-A14E-9EA2-FE3BADDD3A7F}" dt="2023-04-12T15:27:33.626" v="303" actId="1035"/>
          <ac:spMkLst>
            <pc:docMk/>
            <pc:sldMk cId="3350996700" sldId="587"/>
            <ac:spMk id="8" creationId="{66350B6F-6D10-354D-4D6B-1A83B7AECC7A}"/>
          </ac:spMkLst>
        </pc:spChg>
        <pc:picChg chg="add del mod">
          <ac:chgData name="Yunwei Wang" userId="304fa8a3-f6b4-47c4-8daf-6dee396ec296" providerId="ADAL" clId="{A1D50B5F-1C57-A14E-9EA2-FE3BADDD3A7F}" dt="2023-04-12T15:27:00.424" v="285" actId="478"/>
          <ac:picMkLst>
            <pc:docMk/>
            <pc:sldMk cId="3350996700" sldId="587"/>
            <ac:picMk id="5" creationId="{7010FD62-1ACC-4792-103F-C795354C9BDD}"/>
          </ac:picMkLst>
        </pc:picChg>
        <pc:picChg chg="add mod">
          <ac:chgData name="Yunwei Wang" userId="304fa8a3-f6b4-47c4-8daf-6dee396ec296" providerId="ADAL" clId="{A1D50B5F-1C57-A14E-9EA2-FE3BADDD3A7F}" dt="2023-04-12T15:27:03.691" v="287" actId="1076"/>
          <ac:picMkLst>
            <pc:docMk/>
            <pc:sldMk cId="3350996700" sldId="587"/>
            <ac:picMk id="6" creationId="{52965C3F-589C-FA4C-0CC2-F94758311356}"/>
          </ac:picMkLst>
        </pc:picChg>
        <pc:picChg chg="add mod">
          <ac:chgData name="Yunwei Wang" userId="304fa8a3-f6b4-47c4-8daf-6dee396ec296" providerId="ADAL" clId="{A1D50B5F-1C57-A14E-9EA2-FE3BADDD3A7F}" dt="2023-04-12T15:28:07.652" v="305" actId="1076"/>
          <ac:picMkLst>
            <pc:docMk/>
            <pc:sldMk cId="3350996700" sldId="587"/>
            <ac:picMk id="9" creationId="{F1DB3A93-9C07-0C56-7F3F-FE47B5B6EA11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51.378" v="730" actId="404"/>
        <pc:sldMkLst>
          <pc:docMk/>
          <pc:sldMk cId="4175298405" sldId="588"/>
        </pc:sldMkLst>
        <pc:spChg chg="mod">
          <ac:chgData name="Yunwei Wang" userId="304fa8a3-f6b4-47c4-8daf-6dee396ec296" providerId="ADAL" clId="{A1D50B5F-1C57-A14E-9EA2-FE3BADDD3A7F}" dt="2023-04-12T15:58:51.378" v="730" actId="404"/>
          <ac:spMkLst>
            <pc:docMk/>
            <pc:sldMk cId="4175298405" sldId="588"/>
            <ac:spMk id="3" creationId="{7FEE4051-5123-78E3-F7BF-538FAD826FD5}"/>
          </ac:spMkLst>
        </pc:spChg>
        <pc:spChg chg="del">
          <ac:chgData name="Yunwei Wang" userId="304fa8a3-f6b4-47c4-8daf-6dee396ec296" providerId="ADAL" clId="{A1D50B5F-1C57-A14E-9EA2-FE3BADDD3A7F}" dt="2023-04-12T15:30:56.023" v="356"/>
          <ac:spMkLst>
            <pc:docMk/>
            <pc:sldMk cId="4175298405" sldId="588"/>
            <ac:spMk id="4" creationId="{889DE4CC-3033-A95F-5306-F5A847600A21}"/>
          </ac:spMkLst>
        </pc:spChg>
        <pc:picChg chg="add mod">
          <ac:chgData name="Yunwei Wang" userId="304fa8a3-f6b4-47c4-8daf-6dee396ec296" providerId="ADAL" clId="{A1D50B5F-1C57-A14E-9EA2-FE3BADDD3A7F}" dt="2023-04-12T15:32:47.749" v="371" actId="1076"/>
          <ac:picMkLst>
            <pc:docMk/>
            <pc:sldMk cId="4175298405" sldId="588"/>
            <ac:picMk id="5" creationId="{5198296B-84D4-983C-4724-F4AAC5DD3CA0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6" creationId="{1A28C5E0-2EE6-31AA-1049-79F41C1F45D6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7" creationId="{1C3CE00D-4ECC-C50F-7C35-FBC65E1653A7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47.085" v="729" actId="404"/>
        <pc:sldMkLst>
          <pc:docMk/>
          <pc:sldMk cId="1818914231" sldId="589"/>
        </pc:sldMkLst>
        <pc:spChg chg="mod">
          <ac:chgData name="Yunwei Wang" userId="304fa8a3-f6b4-47c4-8daf-6dee396ec296" providerId="ADAL" clId="{A1D50B5F-1C57-A14E-9EA2-FE3BADDD3A7F}" dt="2023-04-12T15:58:47.085" v="729" actId="404"/>
          <ac:spMkLst>
            <pc:docMk/>
            <pc:sldMk cId="1818914231" sldId="589"/>
            <ac:spMk id="3" creationId="{508EF360-19CF-545E-BA27-3136D1BD4E0F}"/>
          </ac:spMkLst>
        </pc:spChg>
        <pc:spChg chg="del">
          <ac:chgData name="Yunwei Wang" userId="304fa8a3-f6b4-47c4-8daf-6dee396ec296" providerId="ADAL" clId="{A1D50B5F-1C57-A14E-9EA2-FE3BADDD3A7F}" dt="2023-04-12T15:35:24.048" v="376"/>
          <ac:spMkLst>
            <pc:docMk/>
            <pc:sldMk cId="1818914231" sldId="589"/>
            <ac:spMk id="4" creationId="{6DFF0F97-4EEB-4972-A92A-DCF0D61C61E9}"/>
          </ac:spMkLst>
        </pc:spChg>
        <pc:spChg chg="add mod">
          <ac:chgData name="Yunwei Wang" userId="304fa8a3-f6b4-47c4-8daf-6dee396ec296" providerId="ADAL" clId="{A1D50B5F-1C57-A14E-9EA2-FE3BADDD3A7F}" dt="2023-04-12T15:36:21.482" v="377" actId="478"/>
          <ac:spMkLst>
            <pc:docMk/>
            <pc:sldMk cId="1818914231" sldId="589"/>
            <ac:spMk id="7" creationId="{3E5DE4C8-2C20-849C-633B-F6DD1C576E6F}"/>
          </ac:spMkLst>
        </pc:spChg>
        <pc:spChg chg="add mod">
          <ac:chgData name="Yunwei Wang" userId="304fa8a3-f6b4-47c4-8daf-6dee396ec296" providerId="ADAL" clId="{A1D50B5F-1C57-A14E-9EA2-FE3BADDD3A7F}" dt="2023-04-12T15:37:08.679" v="385" actId="1076"/>
          <ac:spMkLst>
            <pc:docMk/>
            <pc:sldMk cId="1818914231" sldId="589"/>
            <ac:spMk id="9" creationId="{927F9B00-EDA0-974D-8423-669C4C7F6D86}"/>
          </ac:spMkLst>
        </pc:spChg>
        <pc:spChg chg="add mod">
          <ac:chgData name="Yunwei Wang" userId="304fa8a3-f6b4-47c4-8daf-6dee396ec296" providerId="ADAL" clId="{A1D50B5F-1C57-A14E-9EA2-FE3BADDD3A7F}" dt="2023-04-12T15:37:15.685" v="387" actId="1076"/>
          <ac:spMkLst>
            <pc:docMk/>
            <pc:sldMk cId="1818914231" sldId="589"/>
            <ac:spMk id="10" creationId="{20602FC7-80B4-1F7D-EE4D-A5A110F99F66}"/>
          </ac:spMkLst>
        </pc:spChg>
        <pc:picChg chg="add del mod">
          <ac:chgData name="Yunwei Wang" userId="304fa8a3-f6b4-47c4-8daf-6dee396ec296" providerId="ADAL" clId="{A1D50B5F-1C57-A14E-9EA2-FE3BADDD3A7F}" dt="2023-04-12T15:36:21.482" v="377" actId="478"/>
          <ac:picMkLst>
            <pc:docMk/>
            <pc:sldMk cId="1818914231" sldId="589"/>
            <ac:picMk id="5" creationId="{79B767EF-2F55-5004-5E12-FFBF64F75D1E}"/>
          </ac:picMkLst>
        </pc:picChg>
        <pc:picChg chg="add mod">
          <ac:chgData name="Yunwei Wang" userId="304fa8a3-f6b4-47c4-8daf-6dee396ec296" providerId="ADAL" clId="{A1D50B5F-1C57-A14E-9EA2-FE3BADDD3A7F}" dt="2023-04-12T15:36:48.504" v="383" actId="14100"/>
          <ac:picMkLst>
            <pc:docMk/>
            <pc:sldMk cId="1818914231" sldId="589"/>
            <ac:picMk id="8" creationId="{37D7DECE-0C8E-82F8-DB10-186C460995EF}"/>
          </ac:picMkLst>
        </pc:picChg>
      </pc:sldChg>
      <pc:sldChg chg="addSp delSp modSp add mod ord delAnim modAnim">
        <pc:chgData name="Yunwei Wang" userId="304fa8a3-f6b4-47c4-8daf-6dee396ec296" providerId="ADAL" clId="{A1D50B5F-1C57-A14E-9EA2-FE3BADDD3A7F}" dt="2023-04-12T15:58:34.449" v="727" actId="1076"/>
        <pc:sldMkLst>
          <pc:docMk/>
          <pc:sldMk cId="3306483889" sldId="590"/>
        </pc:sldMkLst>
        <pc:spChg chg="mod">
          <ac:chgData name="Yunwei Wang" userId="304fa8a3-f6b4-47c4-8daf-6dee396ec296" providerId="ADAL" clId="{A1D50B5F-1C57-A14E-9EA2-FE3BADDD3A7F}" dt="2023-04-12T15:58:27.678" v="726" actId="404"/>
          <ac:spMkLst>
            <pc:docMk/>
            <pc:sldMk cId="3306483889" sldId="590"/>
            <ac:spMk id="3" creationId="{7FEE4051-5123-78E3-F7BF-538FAD826FD5}"/>
          </ac:spMkLst>
        </pc:spChg>
        <pc:spChg chg="add del mod">
          <ac:chgData name="Yunwei Wang" userId="304fa8a3-f6b4-47c4-8daf-6dee396ec296" providerId="ADAL" clId="{A1D50B5F-1C57-A14E-9EA2-FE3BADDD3A7F}" dt="2023-04-12T15:48:06.574" v="454" actId="478"/>
          <ac:spMkLst>
            <pc:docMk/>
            <pc:sldMk cId="3306483889" sldId="590"/>
            <ac:spMk id="8" creationId="{49800E5E-FEAD-C3B7-C3EC-A95A63D8A70A}"/>
          </ac:spMkLst>
        </pc:spChg>
        <pc:spChg chg="add mod">
          <ac:chgData name="Yunwei Wang" userId="304fa8a3-f6b4-47c4-8daf-6dee396ec296" providerId="ADAL" clId="{A1D50B5F-1C57-A14E-9EA2-FE3BADDD3A7F}" dt="2023-04-12T15:49:19.379" v="464" actId="1076"/>
          <ac:spMkLst>
            <pc:docMk/>
            <pc:sldMk cId="3306483889" sldId="590"/>
            <ac:spMk id="10" creationId="{038096B5-D8D2-0FFD-32CD-51E30C6E5FE0}"/>
          </ac:spMkLst>
        </pc:spChg>
        <pc:spChg chg="add mod">
          <ac:chgData name="Yunwei Wang" userId="304fa8a3-f6b4-47c4-8daf-6dee396ec296" providerId="ADAL" clId="{A1D50B5F-1C57-A14E-9EA2-FE3BADDD3A7F}" dt="2023-04-12T15:49:17.144" v="463" actId="1076"/>
          <ac:spMkLst>
            <pc:docMk/>
            <pc:sldMk cId="3306483889" sldId="590"/>
            <ac:spMk id="11" creationId="{77C8C705-1D17-FF14-1940-585DEDB99C10}"/>
          </ac:spMkLst>
        </pc:spChg>
        <pc:spChg chg="add del mod">
          <ac:chgData name="Yunwei Wang" userId="304fa8a3-f6b4-47c4-8daf-6dee396ec296" providerId="ADAL" clId="{A1D50B5F-1C57-A14E-9EA2-FE3BADDD3A7F}" dt="2023-04-12T15:48:24.071" v="457" actId="478"/>
          <ac:spMkLst>
            <pc:docMk/>
            <pc:sldMk cId="3306483889" sldId="590"/>
            <ac:spMk id="12" creationId="{D1FFE998-BE17-436E-F6DE-1441532F3E70}"/>
          </ac:spMkLst>
        </pc:spChg>
        <pc:picChg chg="del">
          <ac:chgData name="Yunwei Wang" userId="304fa8a3-f6b4-47c4-8daf-6dee396ec296" providerId="ADAL" clId="{A1D50B5F-1C57-A14E-9EA2-FE3BADDD3A7F}" dt="2023-04-12T15:39:13.491" v="397" actId="478"/>
          <ac:picMkLst>
            <pc:docMk/>
            <pc:sldMk cId="3306483889" sldId="590"/>
            <ac:picMk id="5" creationId="{5198296B-84D4-983C-4724-F4AAC5DD3CA0}"/>
          </ac:picMkLst>
        </pc:picChg>
        <pc:picChg chg="del">
          <ac:chgData name="Yunwei Wang" userId="304fa8a3-f6b4-47c4-8daf-6dee396ec296" providerId="ADAL" clId="{A1D50B5F-1C57-A14E-9EA2-FE3BADDD3A7F}" dt="2023-04-12T15:39:12.902" v="396" actId="478"/>
          <ac:picMkLst>
            <pc:docMk/>
            <pc:sldMk cId="3306483889" sldId="590"/>
            <ac:picMk id="6" creationId="{1A28C5E0-2EE6-31AA-1049-79F41C1F45D6}"/>
          </ac:picMkLst>
        </pc:picChg>
        <pc:picChg chg="del">
          <ac:chgData name="Yunwei Wang" userId="304fa8a3-f6b4-47c4-8daf-6dee396ec296" providerId="ADAL" clId="{A1D50B5F-1C57-A14E-9EA2-FE3BADDD3A7F}" dt="2023-04-12T15:39:12.253" v="395" actId="478"/>
          <ac:picMkLst>
            <pc:docMk/>
            <pc:sldMk cId="3306483889" sldId="590"/>
            <ac:picMk id="7" creationId="{1C3CE00D-4ECC-C50F-7C35-FBC65E1653A7}"/>
          </ac:picMkLst>
        </pc:picChg>
        <pc:picChg chg="add del mod">
          <ac:chgData name="Yunwei Wang" userId="304fa8a3-f6b4-47c4-8daf-6dee396ec296" providerId="ADAL" clId="{A1D50B5F-1C57-A14E-9EA2-FE3BADDD3A7F}" dt="2023-04-12T15:46:54.912" v="444" actId="478"/>
          <ac:picMkLst>
            <pc:docMk/>
            <pc:sldMk cId="3306483889" sldId="590"/>
            <ac:picMk id="9" creationId="{D7FB6191-7D33-C14B-BA76-CB50580812FD}"/>
          </ac:picMkLst>
        </pc:picChg>
        <pc:picChg chg="add del mod">
          <ac:chgData name="Yunwei Wang" userId="304fa8a3-f6b4-47c4-8daf-6dee396ec296" providerId="ADAL" clId="{A1D50B5F-1C57-A14E-9EA2-FE3BADDD3A7F}" dt="2023-04-12T15:48:48.555" v="459" actId="478"/>
          <ac:picMkLst>
            <pc:docMk/>
            <pc:sldMk cId="3306483889" sldId="590"/>
            <ac:picMk id="13" creationId="{728332F0-5A75-8EAE-4044-A8A549A20949}"/>
          </ac:picMkLst>
        </pc:picChg>
        <pc:picChg chg="add mod">
          <ac:chgData name="Yunwei Wang" userId="304fa8a3-f6b4-47c4-8daf-6dee396ec296" providerId="ADAL" clId="{A1D50B5F-1C57-A14E-9EA2-FE3BADDD3A7F}" dt="2023-04-12T15:58:34.449" v="727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addSp modSp add mod ord modAnim">
        <pc:chgData name="Yunwei Wang" userId="304fa8a3-f6b4-47c4-8daf-6dee396ec296" providerId="ADAL" clId="{A1D50B5F-1C57-A14E-9EA2-FE3BADDD3A7F}" dt="2023-04-12T15:58:42.479" v="728" actId="404"/>
        <pc:sldMkLst>
          <pc:docMk/>
          <pc:sldMk cId="1064735212" sldId="591"/>
        </pc:sldMkLst>
        <pc:spChg chg="mod">
          <ac:chgData name="Yunwei Wang" userId="304fa8a3-f6b4-47c4-8daf-6dee396ec296" providerId="ADAL" clId="{A1D50B5F-1C57-A14E-9EA2-FE3BADDD3A7F}" dt="2023-04-12T15:58:42.479" v="728" actId="404"/>
          <ac:spMkLst>
            <pc:docMk/>
            <pc:sldMk cId="1064735212" sldId="591"/>
            <ac:spMk id="3" creationId="{7FEE4051-5123-78E3-F7BF-538FAD826FD5}"/>
          </ac:spMkLst>
        </pc:spChg>
        <pc:spChg chg="add mod">
          <ac:chgData name="Yunwei Wang" userId="304fa8a3-f6b4-47c4-8daf-6dee396ec296" providerId="ADAL" clId="{A1D50B5F-1C57-A14E-9EA2-FE3BADDD3A7F}" dt="2023-04-12T15:43:55.080" v="429" actId="1076"/>
          <ac:spMkLst>
            <pc:docMk/>
            <pc:sldMk cId="1064735212" sldId="591"/>
            <ac:spMk id="5" creationId="{62148FC6-8E3F-5334-3972-B7A45126C4E7}"/>
          </ac:spMkLst>
        </pc:spChg>
        <pc:spChg chg="mod">
          <ac:chgData name="Yunwei Wang" userId="304fa8a3-f6b4-47c4-8daf-6dee396ec296" providerId="ADAL" clId="{A1D50B5F-1C57-A14E-9EA2-FE3BADDD3A7F}" dt="2023-04-12T15:42:30.938" v="415" actId="1076"/>
          <ac:spMkLst>
            <pc:docMk/>
            <pc:sldMk cId="1064735212" sldId="591"/>
            <ac:spMk id="10" creationId="{038096B5-D8D2-0FFD-32CD-51E30C6E5FE0}"/>
          </ac:spMkLst>
        </pc:spChg>
        <pc:spChg chg="mod">
          <ac:chgData name="Yunwei Wang" userId="304fa8a3-f6b4-47c4-8daf-6dee396ec296" providerId="ADAL" clId="{A1D50B5F-1C57-A14E-9EA2-FE3BADDD3A7F}" dt="2023-04-12T15:42:34.496" v="416" actId="1076"/>
          <ac:spMkLst>
            <pc:docMk/>
            <pc:sldMk cId="1064735212" sldId="591"/>
            <ac:spMk id="11" creationId="{77C8C705-1D17-FF14-1940-585DEDB99C10}"/>
          </ac:spMkLst>
        </pc:spChg>
        <pc:spChg chg="mod">
          <ac:chgData name="Yunwei Wang" userId="304fa8a3-f6b4-47c4-8daf-6dee396ec296" providerId="ADAL" clId="{A1D50B5F-1C57-A14E-9EA2-FE3BADDD3A7F}" dt="2023-04-12T15:42:37.688" v="417" actId="1076"/>
          <ac:spMkLst>
            <pc:docMk/>
            <pc:sldMk cId="1064735212" sldId="591"/>
            <ac:spMk id="12" creationId="{D1FFE998-BE17-436E-F6DE-1441532F3E70}"/>
          </ac:spMkLst>
        </pc:spChg>
        <pc:picChg chg="add mod">
          <ac:chgData name="Yunwei Wang" userId="304fa8a3-f6b4-47c4-8daf-6dee396ec296" providerId="ADAL" clId="{A1D50B5F-1C57-A14E-9EA2-FE3BADDD3A7F}" dt="2023-04-12T15:43:21.522" v="421" actId="1076"/>
          <ac:picMkLst>
            <pc:docMk/>
            <pc:sldMk cId="1064735212" sldId="591"/>
            <ac:picMk id="4" creationId="{C5DCBCCD-5330-ACF3-FF57-00A3D0C37F7B}"/>
          </ac:picMkLst>
        </pc:picChg>
        <pc:picChg chg="mod">
          <ac:chgData name="Yunwei Wang" userId="304fa8a3-f6b4-47c4-8daf-6dee396ec296" providerId="ADAL" clId="{A1D50B5F-1C57-A14E-9EA2-FE3BADDD3A7F}" dt="2023-04-12T15:42:25.469" v="414" actId="14100"/>
          <ac:picMkLst>
            <pc:docMk/>
            <pc:sldMk cId="1064735212" sldId="591"/>
            <ac:picMk id="9" creationId="{D7FB6191-7D33-C14B-BA76-CB50580812FD}"/>
          </ac:picMkLst>
        </pc:picChg>
      </pc:sldChg>
      <pc:sldChg chg="modSp new mod">
        <pc:chgData name="Yunwei Wang" userId="304fa8a3-f6b4-47c4-8daf-6dee396ec296" providerId="ADAL" clId="{A1D50B5F-1C57-A14E-9EA2-FE3BADDD3A7F}" dt="2023-04-12T15:58:17.688" v="725" actId="404"/>
        <pc:sldMkLst>
          <pc:docMk/>
          <pc:sldMk cId="1964552117" sldId="592"/>
        </pc:sldMkLst>
        <pc:spChg chg="mod">
          <ac:chgData name="Yunwei Wang" userId="304fa8a3-f6b4-47c4-8daf-6dee396ec296" providerId="ADAL" clId="{A1D50B5F-1C57-A14E-9EA2-FE3BADDD3A7F}" dt="2023-04-12T15:58:17.688" v="725" actId="404"/>
          <ac:spMkLst>
            <pc:docMk/>
            <pc:sldMk cId="1964552117" sldId="592"/>
            <ac:spMk id="3" creationId="{3DF09F6C-66EF-28F5-2C69-35F0D1F0CE99}"/>
          </ac:spMkLst>
        </pc:spChg>
        <pc:spChg chg="mod">
          <ac:chgData name="Yunwei Wang" userId="304fa8a3-f6b4-47c4-8daf-6dee396ec296" providerId="ADAL" clId="{A1D50B5F-1C57-A14E-9EA2-FE3BADDD3A7F}" dt="2023-04-12T15:56:52.717" v="707" actId="20577"/>
          <ac:spMkLst>
            <pc:docMk/>
            <pc:sldMk cId="1964552117" sldId="592"/>
            <ac:spMk id="4" creationId="{C479750B-7F36-376C-A6BE-E0B86056BBDF}"/>
          </ac:spMkLst>
        </pc:spChg>
      </pc:sldChg>
      <pc:sldChg chg="addSp modSp new mod ord">
        <pc:chgData name="Yunwei Wang" userId="304fa8a3-f6b4-47c4-8daf-6dee396ec296" providerId="ADAL" clId="{A1D50B5F-1C57-A14E-9EA2-FE3BADDD3A7F}" dt="2023-04-12T16:04:46.502" v="804" actId="404"/>
        <pc:sldMkLst>
          <pc:docMk/>
          <pc:sldMk cId="577522648" sldId="593"/>
        </pc:sldMkLst>
        <pc:spChg chg="mod">
          <ac:chgData name="Yunwei Wang" userId="304fa8a3-f6b4-47c4-8daf-6dee396ec296" providerId="ADAL" clId="{A1D50B5F-1C57-A14E-9EA2-FE3BADDD3A7F}" dt="2023-04-12T15:58:10.020" v="724" actId="404"/>
          <ac:spMkLst>
            <pc:docMk/>
            <pc:sldMk cId="577522648" sldId="593"/>
            <ac:spMk id="3" creationId="{6173039C-52A2-C4E3-7793-F33F7AC2DC40}"/>
          </ac:spMkLst>
        </pc:spChg>
        <pc:spChg chg="mod">
          <ac:chgData name="Yunwei Wang" userId="304fa8a3-f6b4-47c4-8daf-6dee396ec296" providerId="ADAL" clId="{A1D50B5F-1C57-A14E-9EA2-FE3BADDD3A7F}" dt="2023-04-12T16:04:46.502" v="804" actId="404"/>
          <ac:spMkLst>
            <pc:docMk/>
            <pc:sldMk cId="577522648" sldId="593"/>
            <ac:spMk id="4" creationId="{F72216D8-E486-B6D1-345B-A12986E596D1}"/>
          </ac:spMkLst>
        </pc:spChg>
        <pc:picChg chg="add mod">
          <ac:chgData name="Yunwei Wang" userId="304fa8a3-f6b4-47c4-8daf-6dee396ec296" providerId="ADAL" clId="{A1D50B5F-1C57-A14E-9EA2-FE3BADDD3A7F}" dt="2023-04-12T16:01:14.644" v="755" actId="1076"/>
          <ac:picMkLst>
            <pc:docMk/>
            <pc:sldMk cId="577522648" sldId="593"/>
            <ac:picMk id="5" creationId="{BA4723E4-7561-5FB8-C1D0-7709FA42A4BE}"/>
          </ac:picMkLst>
        </pc:picChg>
      </pc:sldChg>
      <pc:sldChg chg="new del">
        <pc:chgData name="Yunwei Wang" userId="304fa8a3-f6b4-47c4-8daf-6dee396ec296" providerId="ADAL" clId="{A1D50B5F-1C57-A14E-9EA2-FE3BADDD3A7F}" dt="2023-04-12T15:57:28.274" v="709" actId="2696"/>
        <pc:sldMkLst>
          <pc:docMk/>
          <pc:sldMk cId="3171518057" sldId="593"/>
        </pc:sldMkLst>
      </pc:sldChg>
      <pc:sldChg chg="addSp delSp modSp add mod">
        <pc:chgData name="Yunwei Wang" userId="304fa8a3-f6b4-47c4-8daf-6dee396ec296" providerId="ADAL" clId="{A1D50B5F-1C57-A14E-9EA2-FE3BADDD3A7F}" dt="2023-04-12T16:04:20.283" v="803" actId="1076"/>
        <pc:sldMkLst>
          <pc:docMk/>
          <pc:sldMk cId="3345383473" sldId="594"/>
        </pc:sldMkLst>
        <pc:spChg chg="mod">
          <ac:chgData name="Yunwei Wang" userId="304fa8a3-f6b4-47c4-8daf-6dee396ec296" providerId="ADAL" clId="{A1D50B5F-1C57-A14E-9EA2-FE3BADDD3A7F}" dt="2023-04-12T16:04:10.649" v="801" actId="6549"/>
          <ac:spMkLst>
            <pc:docMk/>
            <pc:sldMk cId="3345383473" sldId="594"/>
            <ac:spMk id="4" creationId="{F72216D8-E486-B6D1-345B-A12986E596D1}"/>
          </ac:spMkLst>
        </pc:spChg>
        <pc:picChg chg="del mod">
          <ac:chgData name="Yunwei Wang" userId="304fa8a3-f6b4-47c4-8daf-6dee396ec296" providerId="ADAL" clId="{A1D50B5F-1C57-A14E-9EA2-FE3BADDD3A7F}" dt="2023-04-12T16:03:46.849" v="784" actId="478"/>
          <ac:picMkLst>
            <pc:docMk/>
            <pc:sldMk cId="3345383473" sldId="594"/>
            <ac:picMk id="5" creationId="{BA4723E4-7561-5FB8-C1D0-7709FA42A4BE}"/>
          </ac:picMkLst>
        </pc:picChg>
        <pc:picChg chg="add mod">
          <ac:chgData name="Yunwei Wang" userId="304fa8a3-f6b4-47c4-8daf-6dee396ec296" providerId="ADAL" clId="{A1D50B5F-1C57-A14E-9EA2-FE3BADDD3A7F}" dt="2023-04-12T16:04:20.283" v="803" actId="1076"/>
          <ac:picMkLst>
            <pc:docMk/>
            <pc:sldMk cId="3345383473" sldId="594"/>
            <ac:picMk id="6" creationId="{CB16188E-D288-8E47-D14B-C78C10231522}"/>
          </ac:picMkLst>
        </pc:picChg>
      </pc:sldChg>
      <pc:sldChg chg="modSp new mod">
        <pc:chgData name="Yunwei Wang" userId="304fa8a3-f6b4-47c4-8daf-6dee396ec296" providerId="ADAL" clId="{A1D50B5F-1C57-A14E-9EA2-FE3BADDD3A7F}" dt="2023-04-12T16:08:55.479" v="1016" actId="20577"/>
        <pc:sldMkLst>
          <pc:docMk/>
          <pc:sldMk cId="4010502795" sldId="595"/>
        </pc:sldMkLst>
        <pc:spChg chg="mod">
          <ac:chgData name="Yunwei Wang" userId="304fa8a3-f6b4-47c4-8daf-6dee396ec296" providerId="ADAL" clId="{A1D50B5F-1C57-A14E-9EA2-FE3BADDD3A7F}" dt="2023-04-12T16:06:43.698" v="834" actId="20577"/>
          <ac:spMkLst>
            <pc:docMk/>
            <pc:sldMk cId="4010502795" sldId="595"/>
            <ac:spMk id="3" creationId="{F85728CA-493D-3D36-5622-435C210CCCA5}"/>
          </ac:spMkLst>
        </pc:spChg>
        <pc:spChg chg="mod">
          <ac:chgData name="Yunwei Wang" userId="304fa8a3-f6b4-47c4-8daf-6dee396ec296" providerId="ADAL" clId="{A1D50B5F-1C57-A14E-9EA2-FE3BADDD3A7F}" dt="2023-04-12T16:08:55.479" v="1016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modSp mod">
        <pc:chgData name="Yunwei Wang" userId="304fa8a3-f6b4-47c4-8daf-6dee396ec296" providerId="ADAL" clId="{A1D50B5F-1C57-A14E-9EA2-FE3BADDD3A7F}" dt="2023-04-12T16:28:34.874" v="1018" actId="255"/>
        <pc:sldMkLst>
          <pc:docMk/>
          <pc:sldMk cId="1367250476" sldId="596"/>
        </pc:sldMkLst>
        <pc:spChg chg="mod">
          <ac:chgData name="Yunwei Wang" userId="304fa8a3-f6b4-47c4-8daf-6dee396ec296" providerId="ADAL" clId="{A1D50B5F-1C57-A14E-9EA2-FE3BADDD3A7F}" dt="2023-04-12T16:28:34.874" v="1018" actId="255"/>
          <ac:spMkLst>
            <pc:docMk/>
            <pc:sldMk cId="1367250476" sldId="596"/>
            <ac:spMk id="3" creationId="{30E905A0-3213-8B61-03F3-F1666FF357F4}"/>
          </ac:spMkLst>
        </pc:spChg>
      </pc:sldChg>
    </pc:docChg>
  </pc:docChgLst>
  <pc:docChgLst>
    <pc:chgData name="Robert C Scanlon" userId="S::rscanlon@mitre.org::87c65fe5-daa8-4da7-88d7-94f711cfd484" providerId="AD" clId="Web-{566D86F9-551D-2900-713E-C871EB920655}"/>
    <pc:docChg chg="addSld modSld modSection">
      <pc:chgData name="Robert C Scanlon" userId="S::rscanlon@mitre.org::87c65fe5-daa8-4da7-88d7-94f711cfd484" providerId="AD" clId="Web-{566D86F9-551D-2900-713E-C871EB920655}" dt="2023-04-12T16:16:44.753" v="70"/>
      <pc:docMkLst>
        <pc:docMk/>
      </pc:docMkLst>
      <pc:sldChg chg="modSp">
        <pc:chgData name="Robert C Scanlon" userId="S::rscanlon@mitre.org::87c65fe5-daa8-4da7-88d7-94f711cfd484" providerId="AD" clId="Web-{566D86F9-551D-2900-713E-C871EB920655}" dt="2023-04-12T16:15:34.393" v="69" actId="20577"/>
        <pc:sldMkLst>
          <pc:docMk/>
          <pc:sldMk cId="4010502795" sldId="595"/>
        </pc:sldMkLst>
        <pc:spChg chg="mod">
          <ac:chgData name="Robert C Scanlon" userId="S::rscanlon@mitre.org::87c65fe5-daa8-4da7-88d7-94f711cfd484" providerId="AD" clId="Web-{566D86F9-551D-2900-713E-C871EB920655}" dt="2023-04-12T16:15:34.393" v="69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new">
        <pc:chgData name="Robert C Scanlon" userId="S::rscanlon@mitre.org::87c65fe5-daa8-4da7-88d7-94f711cfd484" providerId="AD" clId="Web-{566D86F9-551D-2900-713E-C871EB920655}" dt="2023-04-12T16:16:44.753" v="70"/>
        <pc:sldMkLst>
          <pc:docMk/>
          <pc:sldMk cId="1367250476" sldId="596"/>
        </pc:sldMkLst>
      </pc:sldChg>
    </pc:docChg>
  </pc:docChgLst>
  <pc:docChgLst>
    <pc:chgData name="Robert C Scanlon" userId="S::rscanlon@mitre.org::87c65fe5-daa8-4da7-88d7-94f711cfd484" providerId="AD" clId="Web-{1245695D-2847-0737-DB7F-6AC5244C349D}"/>
    <pc:docChg chg="modSld">
      <pc:chgData name="Robert C Scanlon" userId="S::rscanlon@mitre.org::87c65fe5-daa8-4da7-88d7-94f711cfd484" providerId="AD" clId="Web-{1245695D-2847-0737-DB7F-6AC5244C349D}" dt="2023-04-12T16:22:02.820" v="418" actId="1076"/>
      <pc:docMkLst>
        <pc:docMk/>
      </pc:docMkLst>
      <pc:sldChg chg="modSp">
        <pc:chgData name="Robert C Scanlon" userId="S::rscanlon@mitre.org::87c65fe5-daa8-4da7-88d7-94f711cfd484" providerId="AD" clId="Web-{1245695D-2847-0737-DB7F-6AC5244C349D}" dt="2023-04-12T16:21:17.148" v="416" actId="20577"/>
        <pc:sldMkLst>
          <pc:docMk/>
          <pc:sldMk cId="644276027" sldId="400"/>
        </pc:sldMkLst>
        <pc:spChg chg="mod">
          <ac:chgData name="Robert C Scanlon" userId="S::rscanlon@mitre.org::87c65fe5-daa8-4da7-88d7-94f711cfd484" providerId="AD" clId="Web-{1245695D-2847-0737-DB7F-6AC5244C349D}" dt="2023-04-12T16:21:17.148" v="416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Robert C Scanlon" userId="S::rscanlon@mitre.org::87c65fe5-daa8-4da7-88d7-94f711cfd484" providerId="AD" clId="Web-{1245695D-2847-0737-DB7F-6AC5244C349D}" dt="2023-04-12T16:22:02.820" v="418" actId="1076"/>
        <pc:sldMkLst>
          <pc:docMk/>
          <pc:sldMk cId="3306483889" sldId="590"/>
        </pc:sldMkLst>
        <pc:picChg chg="mod">
          <ac:chgData name="Robert C Scanlon" userId="S::rscanlon@mitre.org::87c65fe5-daa8-4da7-88d7-94f711cfd484" providerId="AD" clId="Web-{1245695D-2847-0737-DB7F-6AC5244C349D}" dt="2023-04-12T16:22:02.820" v="418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modSp">
        <pc:chgData name="Robert C Scanlon" userId="S::rscanlon@mitre.org::87c65fe5-daa8-4da7-88d7-94f711cfd484" providerId="AD" clId="Web-{1245695D-2847-0737-DB7F-6AC5244C349D}" dt="2023-04-12T16:20:36.616" v="371" actId="20577"/>
        <pc:sldMkLst>
          <pc:docMk/>
          <pc:sldMk cId="1367250476" sldId="596"/>
        </pc:sldMkLst>
        <pc:spChg chg="mod">
          <ac:chgData name="Robert C Scanlon" userId="S::rscanlon@mitre.org::87c65fe5-daa8-4da7-88d7-94f711cfd484" providerId="AD" clId="Web-{1245695D-2847-0737-DB7F-6AC5244C349D}" dt="2023-04-12T16:19:05.099" v="142" actId="1076"/>
          <ac:spMkLst>
            <pc:docMk/>
            <pc:sldMk cId="1367250476" sldId="596"/>
            <ac:spMk id="3" creationId="{30E905A0-3213-8B61-03F3-F1666FF357F4}"/>
          </ac:spMkLst>
        </pc:spChg>
        <pc:spChg chg="mod">
          <ac:chgData name="Robert C Scanlon" userId="S::rscanlon@mitre.org::87c65fe5-daa8-4da7-88d7-94f711cfd484" providerId="AD" clId="Web-{1245695D-2847-0737-DB7F-6AC5244C349D}" dt="2023-04-12T16:20:36.616" v="371" actId="20577"/>
          <ac:spMkLst>
            <pc:docMk/>
            <pc:sldMk cId="1367250476" sldId="596"/>
            <ac:spMk id="4" creationId="{75CB325D-E448-6692-8C92-10A22DD88E73}"/>
          </ac:spMkLst>
        </pc:spChg>
      </pc:sldChg>
    </pc:docChg>
  </pc:docChgLst>
  <pc:docChgLst>
    <pc:chgData name="Robert C Scanlon" userId="87c65fe5-daa8-4da7-88d7-94f711cfd484" providerId="ADAL" clId="{FCBF4661-391E-394D-92F5-E1CE4094A0D1}"/>
    <pc:docChg chg="custSel addSld delSld modSld modSection">
      <pc:chgData name="Robert C Scanlon" userId="87c65fe5-daa8-4da7-88d7-94f711cfd484" providerId="ADAL" clId="{FCBF4661-391E-394D-92F5-E1CE4094A0D1}" dt="2023-09-13T16:52:19.883" v="1341" actId="20577"/>
      <pc:docMkLst>
        <pc:docMk/>
      </pc:docMkLst>
      <pc:sldChg chg="modSp mod">
        <pc:chgData name="Robert C Scanlon" userId="87c65fe5-daa8-4da7-88d7-94f711cfd484" providerId="ADAL" clId="{FCBF4661-391E-394D-92F5-E1CE4094A0D1}" dt="2023-09-13T14:47:50.628" v="30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FCBF4661-391E-394D-92F5-E1CE4094A0D1}" dt="2023-09-13T14:47:43.808" v="14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FCBF4661-391E-394D-92F5-E1CE4094A0D1}" dt="2023-09-13T14:47:50.628" v="30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Robert C Scanlon" userId="87c65fe5-daa8-4da7-88d7-94f711cfd484" providerId="ADAL" clId="{FCBF4661-391E-394D-92F5-E1CE4094A0D1}" dt="2023-09-13T14:47:56.312" v="32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FCBF4661-391E-394D-92F5-E1CE4094A0D1}" dt="2023-09-13T14:47:56.312" v="32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FCBF4661-391E-394D-92F5-E1CE4094A0D1}" dt="2023-09-13T16:52:19.883" v="1341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FCBF4661-391E-394D-92F5-E1CE4094A0D1}" dt="2023-09-13T16:52:19.883" v="1341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FCBF4661-391E-394D-92F5-E1CE4094A0D1}" dt="2023-09-13T16:31:04.058" v="668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FCBF4661-391E-394D-92F5-E1CE4094A0D1}" dt="2023-09-13T14:48:17.607" v="36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FCBF4661-391E-394D-92F5-E1CE4094A0D1}" dt="2023-09-13T16:30:52.605" v="666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FCBF4661-391E-394D-92F5-E1CE4094A0D1}" dt="2023-09-13T16:31:04.058" v="668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del">
        <pc:chgData name="Robert C Scanlon" userId="87c65fe5-daa8-4da7-88d7-94f711cfd484" providerId="ADAL" clId="{FCBF4661-391E-394D-92F5-E1CE4094A0D1}" dt="2023-09-13T16:31:14.738" v="670" actId="2696"/>
        <pc:sldMkLst>
          <pc:docMk/>
          <pc:sldMk cId="2666709789" sldId="557"/>
        </pc:sldMkLst>
      </pc:sldChg>
      <pc:sldChg chg="modSp mod">
        <pc:chgData name="Robert C Scanlon" userId="87c65fe5-daa8-4da7-88d7-94f711cfd484" providerId="ADAL" clId="{FCBF4661-391E-394D-92F5-E1CE4094A0D1}" dt="2023-09-13T16:35:42.285" v="1309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FCBF4661-391E-394D-92F5-E1CE4094A0D1}" dt="2023-09-13T16:31:18.896" v="676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87c65fe5-daa8-4da7-88d7-94f711cfd484" providerId="ADAL" clId="{FCBF4661-391E-394D-92F5-E1CE4094A0D1}" dt="2023-09-13T16:35:42.285" v="1309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FCBF4661-391E-394D-92F5-E1CE4094A0D1}" dt="2023-09-13T16:31:14.752" v="673" actId="2696"/>
        <pc:sldMkLst>
          <pc:docMk/>
          <pc:sldMk cId="4054617594" sldId="602"/>
        </pc:sldMkLst>
      </pc:sldChg>
      <pc:sldChg chg="del">
        <pc:chgData name="Robert C Scanlon" userId="87c65fe5-daa8-4da7-88d7-94f711cfd484" providerId="ADAL" clId="{FCBF4661-391E-394D-92F5-E1CE4094A0D1}" dt="2023-09-13T16:31:14.740" v="671" actId="2696"/>
        <pc:sldMkLst>
          <pc:docMk/>
          <pc:sldMk cId="1142398699" sldId="603"/>
        </pc:sldMkLst>
      </pc:sldChg>
      <pc:sldChg chg="del">
        <pc:chgData name="Robert C Scanlon" userId="87c65fe5-daa8-4da7-88d7-94f711cfd484" providerId="ADAL" clId="{FCBF4661-391E-394D-92F5-E1CE4094A0D1}" dt="2023-09-13T16:31:14.741" v="672" actId="2696"/>
        <pc:sldMkLst>
          <pc:docMk/>
          <pc:sldMk cId="1830281673" sldId="604"/>
        </pc:sldMkLst>
      </pc:sldChg>
      <pc:sldChg chg="addSp modSp new mod">
        <pc:chgData name="Robert C Scanlon" userId="87c65fe5-daa8-4da7-88d7-94f711cfd484" providerId="ADAL" clId="{FCBF4661-391E-394D-92F5-E1CE4094A0D1}" dt="2023-09-13T16:38:56.865" v="1313" actId="20577"/>
        <pc:sldMkLst>
          <pc:docMk/>
          <pc:sldMk cId="197126652" sldId="605"/>
        </pc:sldMkLst>
        <pc:spChg chg="mod">
          <ac:chgData name="Robert C Scanlon" userId="87c65fe5-daa8-4da7-88d7-94f711cfd484" providerId="ADAL" clId="{FCBF4661-391E-394D-92F5-E1CE4094A0D1}" dt="2023-09-13T16:38:56.865" v="1313" actId="20577"/>
          <ac:spMkLst>
            <pc:docMk/>
            <pc:sldMk cId="197126652" sldId="605"/>
            <ac:spMk id="3" creationId="{2EA5CA43-5C33-2A5D-09E5-CDF4E2DB6577}"/>
          </ac:spMkLst>
        </pc:spChg>
        <pc:spChg chg="mod">
          <ac:chgData name="Robert C Scanlon" userId="87c65fe5-daa8-4da7-88d7-94f711cfd484" providerId="ADAL" clId="{FCBF4661-391E-394D-92F5-E1CE4094A0D1}" dt="2023-09-13T16:29:33.822" v="496" actId="20577"/>
          <ac:spMkLst>
            <pc:docMk/>
            <pc:sldMk cId="197126652" sldId="605"/>
            <ac:spMk id="4" creationId="{C66710A3-E780-41D3-A403-2828884FC524}"/>
          </ac:spMkLst>
        </pc:spChg>
        <pc:picChg chg="add mod">
          <ac:chgData name="Robert C Scanlon" userId="87c65fe5-daa8-4da7-88d7-94f711cfd484" providerId="ADAL" clId="{FCBF4661-391E-394D-92F5-E1CE4094A0D1}" dt="2023-09-13T16:38:48.229" v="1312" actId="1076"/>
          <ac:picMkLst>
            <pc:docMk/>
            <pc:sldMk cId="197126652" sldId="605"/>
            <ac:picMk id="6" creationId="{A8D38066-0E62-9D20-4523-1B90387D39F3}"/>
          </ac:picMkLst>
        </pc:picChg>
      </pc:sldChg>
      <pc:sldChg chg="addSp modSp new mod">
        <pc:chgData name="Robert C Scanlon" userId="87c65fe5-daa8-4da7-88d7-94f711cfd484" providerId="ADAL" clId="{FCBF4661-391E-394D-92F5-E1CE4094A0D1}" dt="2023-09-13T16:51:43.303" v="1332" actId="1076"/>
        <pc:sldMkLst>
          <pc:docMk/>
          <pc:sldMk cId="3992311794" sldId="606"/>
        </pc:sldMkLst>
        <pc:spChg chg="mod">
          <ac:chgData name="Robert C Scanlon" userId="87c65fe5-daa8-4da7-88d7-94f711cfd484" providerId="ADAL" clId="{FCBF4661-391E-394D-92F5-E1CE4094A0D1}" dt="2023-09-13T16:39:05.996" v="1318" actId="20577"/>
          <ac:spMkLst>
            <pc:docMk/>
            <pc:sldMk cId="3992311794" sldId="606"/>
            <ac:spMk id="3" creationId="{AEE98450-B81B-A902-411C-4DB57131EF9E}"/>
          </ac:spMkLst>
        </pc:spChg>
        <pc:spChg chg="mod">
          <ac:chgData name="Robert C Scanlon" userId="87c65fe5-daa8-4da7-88d7-94f711cfd484" providerId="ADAL" clId="{FCBF4661-391E-394D-92F5-E1CE4094A0D1}" dt="2023-09-13T16:29:19.014" v="494"/>
          <ac:spMkLst>
            <pc:docMk/>
            <pc:sldMk cId="3992311794" sldId="606"/>
            <ac:spMk id="4" creationId="{A06831B6-C8AF-FE87-642C-02EB15CA5601}"/>
          </ac:spMkLst>
        </pc:spChg>
        <pc:spChg chg="add mod">
          <ac:chgData name="Robert C Scanlon" userId="87c65fe5-daa8-4da7-88d7-94f711cfd484" providerId="ADAL" clId="{FCBF4661-391E-394D-92F5-E1CE4094A0D1}" dt="2023-09-13T16:47:00.340" v="1326" actId="1076"/>
          <ac:spMkLst>
            <pc:docMk/>
            <pc:sldMk cId="3992311794" sldId="606"/>
            <ac:spMk id="7" creationId="{F83DFDE2-797B-79D8-CD95-FE43AA2E6764}"/>
          </ac:spMkLst>
        </pc:sp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6" creationId="{CCBF52B7-9DEE-76E8-BFF6-8F6168977737}"/>
          </ac:picMkLst>
        </pc:pic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9" creationId="{DE6548E3-0EA7-5FEC-624C-D22F20E1B73B}"/>
          </ac:picMkLst>
        </pc:picChg>
      </pc:sldChg>
      <pc:sldChg chg="modSp new del mod">
        <pc:chgData name="Robert C Scanlon" userId="87c65fe5-daa8-4da7-88d7-94f711cfd484" providerId="ADAL" clId="{FCBF4661-391E-394D-92F5-E1CE4094A0D1}" dt="2023-09-13T16:31:08.164" v="669" actId="2696"/>
        <pc:sldMkLst>
          <pc:docMk/>
          <pc:sldMk cId="3385792055" sldId="607"/>
        </pc:sldMkLst>
        <pc:spChg chg="mod">
          <ac:chgData name="Robert C Scanlon" userId="87c65fe5-daa8-4da7-88d7-94f711cfd484" providerId="ADAL" clId="{FCBF4661-391E-394D-92F5-E1CE4094A0D1}" dt="2023-09-13T16:29:44.317" v="526" actId="20577"/>
          <ac:spMkLst>
            <pc:docMk/>
            <pc:sldMk cId="3385792055" sldId="607"/>
            <ac:spMk id="3" creationId="{4BB8BFDC-D63C-B9AD-C581-EAB5FDD8B331}"/>
          </ac:spMkLst>
        </pc:spChg>
        <pc:spChg chg="mod">
          <ac:chgData name="Robert C Scanlon" userId="87c65fe5-daa8-4da7-88d7-94f711cfd484" providerId="ADAL" clId="{FCBF4661-391E-394D-92F5-E1CE4094A0D1}" dt="2023-09-13T16:30:31.921" v="654" actId="20577"/>
          <ac:spMkLst>
            <pc:docMk/>
            <pc:sldMk cId="3385792055" sldId="607"/>
            <ac:spMk id="4" creationId="{99F4C53F-E290-CC7F-25CD-C46242A27BAC}"/>
          </ac:spMkLst>
        </pc:spChg>
      </pc:sldChg>
    </pc:docChg>
  </pc:docChgLst>
  <pc:docChgLst>
    <pc:chgData name="Yunwei Wang" userId="304fa8a3-f6b4-47c4-8daf-6dee396ec296" providerId="ADAL" clId="{C39264DF-65A2-754A-B52F-40B5F6241EDE}"/>
    <pc:docChg chg="undo custSel addSld delSld modSld modSection">
      <pc:chgData name="Yunwei Wang" userId="304fa8a3-f6b4-47c4-8daf-6dee396ec296" providerId="ADAL" clId="{C39264DF-65A2-754A-B52F-40B5F6241EDE}" dt="2023-06-14T14:37:28.299" v="1745" actId="20577"/>
      <pc:docMkLst>
        <pc:docMk/>
      </pc:docMkLst>
      <pc:sldChg chg="modSp mod">
        <pc:chgData name="Yunwei Wang" userId="304fa8a3-f6b4-47c4-8daf-6dee396ec296" providerId="ADAL" clId="{C39264DF-65A2-754A-B52F-40B5F6241EDE}" dt="2023-06-14T12:28:42.541" v="5" actId="20577"/>
        <pc:sldMkLst>
          <pc:docMk/>
          <pc:sldMk cId="171403637" sldId="367"/>
        </pc:sldMkLst>
        <pc:spChg chg="mod">
          <ac:chgData name="Yunwei Wang" userId="304fa8a3-f6b4-47c4-8daf-6dee396ec296" providerId="ADAL" clId="{C39264DF-65A2-754A-B52F-40B5F6241EDE}" dt="2023-06-14T12:28:42.541" v="5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C39264DF-65A2-754A-B52F-40B5F6241EDE}" dt="2023-06-14T12:29:42.225" v="72" actId="6549"/>
        <pc:sldMkLst>
          <pc:docMk/>
          <pc:sldMk cId="644276027" sldId="400"/>
        </pc:sldMkLst>
        <pc:spChg chg="mod">
          <ac:chgData name="Yunwei Wang" userId="304fa8a3-f6b4-47c4-8daf-6dee396ec296" providerId="ADAL" clId="{C39264DF-65A2-754A-B52F-40B5F6241EDE}" dt="2023-06-14T12:29:42.225" v="72" actId="6549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C39264DF-65A2-754A-B52F-40B5F6241EDE}" dt="2023-06-14T14:24:44.334" v="1558" actId="20577"/>
        <pc:sldMkLst>
          <pc:docMk/>
          <pc:sldMk cId="2774878609" sldId="410"/>
        </pc:sldMkLst>
        <pc:spChg chg="mod">
          <ac:chgData name="Yunwei Wang" userId="304fa8a3-f6b4-47c4-8daf-6dee396ec296" providerId="ADAL" clId="{C39264DF-65A2-754A-B52F-40B5F6241EDE}" dt="2023-06-14T14:24:44.334" v="1558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addSp delSp modSp mod">
        <pc:chgData name="Yunwei Wang" userId="304fa8a3-f6b4-47c4-8daf-6dee396ec296" providerId="ADAL" clId="{C39264DF-65A2-754A-B52F-40B5F6241EDE}" dt="2023-06-14T12:34:24.650" v="128"/>
        <pc:sldMkLst>
          <pc:docMk/>
          <pc:sldMk cId="4021805368" sldId="554"/>
        </pc:sldMkLst>
        <pc:spChg chg="mod">
          <ac:chgData name="Yunwei Wang" userId="304fa8a3-f6b4-47c4-8daf-6dee396ec296" providerId="ADAL" clId="{C39264DF-65A2-754A-B52F-40B5F6241EDE}" dt="2023-06-14T12:33:19.520" v="113" actId="20577"/>
          <ac:spMkLst>
            <pc:docMk/>
            <pc:sldMk cId="4021805368" sldId="554"/>
            <ac:spMk id="3" creationId="{1D524D76-16E9-E24B-93EE-2004D6252CE6}"/>
          </ac:spMkLst>
        </pc:spChg>
        <pc:spChg chg="add del mod">
          <ac:chgData name="Yunwei Wang" userId="304fa8a3-f6b4-47c4-8daf-6dee396ec296" providerId="ADAL" clId="{C39264DF-65A2-754A-B52F-40B5F6241EDE}" dt="2023-06-14T12:31:11.864" v="79" actId="767"/>
          <ac:spMkLst>
            <pc:docMk/>
            <pc:sldMk cId="4021805368" sldId="554"/>
            <ac:spMk id="4" creationId="{8BDC9016-EB7C-AA12-44F8-5B1B0A5D4249}"/>
          </ac:spMkLst>
        </pc:spChg>
        <pc:spChg chg="mod">
          <ac:chgData name="Yunwei Wang" userId="304fa8a3-f6b4-47c4-8daf-6dee396ec296" providerId="ADAL" clId="{C39264DF-65A2-754A-B52F-40B5F6241EDE}" dt="2023-06-14T12:34:23.792" v="126" actId="1076"/>
          <ac:spMkLst>
            <pc:docMk/>
            <pc:sldMk cId="4021805368" sldId="554"/>
            <ac:spMk id="5" creationId="{EEC14650-1795-1D49-A7D8-2B1E052DEE1A}"/>
          </ac:spMkLst>
        </pc:spChg>
        <pc:spChg chg="add del mod">
          <ac:chgData name="Yunwei Wang" userId="304fa8a3-f6b4-47c4-8daf-6dee396ec296" providerId="ADAL" clId="{C39264DF-65A2-754A-B52F-40B5F6241EDE}" dt="2023-06-14T12:34:24.650" v="128"/>
          <ac:spMkLst>
            <pc:docMk/>
            <pc:sldMk cId="4021805368" sldId="554"/>
            <ac:spMk id="6" creationId="{9640AF5E-6021-E3D6-83BE-160FFA06D09C}"/>
          </ac:spMkLst>
        </pc:spChg>
        <pc:spChg chg="mod">
          <ac:chgData name="Yunwei Wang" userId="304fa8a3-f6b4-47c4-8daf-6dee396ec296" providerId="ADAL" clId="{C39264DF-65A2-754A-B52F-40B5F6241EDE}" dt="2023-06-14T12:33:33.507" v="115" actId="108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modClrScheme delAnim modAnim chgLayout">
        <pc:chgData name="Yunwei Wang" userId="304fa8a3-f6b4-47c4-8daf-6dee396ec296" providerId="ADAL" clId="{C39264DF-65A2-754A-B52F-40B5F6241EDE}" dt="2023-06-14T14:25:19.100" v="1560"/>
        <pc:sldMkLst>
          <pc:docMk/>
          <pc:sldMk cId="2666709789" sldId="557"/>
        </pc:sldMkLst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3" creationId="{1D524D76-16E9-E24B-93EE-2004D6252CE6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5" creationId="{3FBD2558-195B-4B99-1E2F-04DCCCBA0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6" creationId="{CE4AF577-8766-65B1-CF5F-07D56A3E6388}"/>
          </ac:spMkLst>
        </pc:spChg>
        <pc:spChg chg="add mod ord">
          <ac:chgData name="Yunwei Wang" userId="304fa8a3-f6b4-47c4-8daf-6dee396ec296" providerId="ADAL" clId="{C39264DF-65A2-754A-B52F-40B5F6241EDE}" dt="2023-06-14T12:56:06.398" v="584" actId="14100"/>
          <ac:spMkLst>
            <pc:docMk/>
            <pc:sldMk cId="2666709789" sldId="557"/>
            <ac:spMk id="7" creationId="{04FDEE15-D063-D7DB-5EF4-13047ED81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9" creationId="{431B13FD-497B-09BE-AC3B-7F24C2892809}"/>
          </ac:spMkLst>
        </pc:spChg>
        <pc:picChg chg="del mod">
          <ac:chgData name="Yunwei Wang" userId="304fa8a3-f6b4-47c4-8daf-6dee396ec296" providerId="ADAL" clId="{C39264DF-65A2-754A-B52F-40B5F6241EDE}" dt="2023-06-14T12:35:07.227" v="135" actId="478"/>
          <ac:picMkLst>
            <pc:docMk/>
            <pc:sldMk cId="2666709789" sldId="557"/>
            <ac:picMk id="4" creationId="{AE3C2F81-739C-EB0C-67C1-DC71EEA4FC4E}"/>
          </ac:picMkLst>
        </pc:picChg>
        <pc:picChg chg="add mod">
          <ac:chgData name="Yunwei Wang" userId="304fa8a3-f6b4-47c4-8daf-6dee396ec296" providerId="ADAL" clId="{C39264DF-65A2-754A-B52F-40B5F6241EDE}" dt="2023-06-14T12:56:08.677" v="585" actId="1076"/>
          <ac:picMkLst>
            <pc:docMk/>
            <pc:sldMk cId="2666709789" sldId="557"/>
            <ac:picMk id="8" creationId="{E45040B3-BA98-49EE-88AE-812B4873CCDB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28:38.133" v="1608"/>
        <pc:sldMkLst>
          <pc:docMk/>
          <pc:sldMk cId="2252337431" sldId="575"/>
        </pc:sldMkLst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3" creationId="{1D524D76-16E9-E24B-93EE-2004D6252CE6}"/>
          </ac:spMkLst>
        </pc:spChg>
        <pc:spChg chg="add mod ord">
          <ac:chgData name="Yunwei Wang" userId="304fa8a3-f6b4-47c4-8daf-6dee396ec296" providerId="ADAL" clId="{C39264DF-65A2-754A-B52F-40B5F6241EDE}" dt="2023-06-14T13:08:44.832" v="661" actId="20577"/>
          <ac:spMkLst>
            <pc:docMk/>
            <pc:sldMk cId="2252337431" sldId="575"/>
            <ac:spMk id="6" creationId="{8FF46A5F-875F-7673-6031-6CA533AD0DBF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1" creationId="{9E9F1C81-010B-80A2-6261-0C0B74B331FE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2" creationId="{2CA7CA4B-9629-19AE-D434-00408013A301}"/>
          </ac:spMkLst>
        </pc:spChg>
        <pc:picChg chg="del">
          <ac:chgData name="Yunwei Wang" userId="304fa8a3-f6b4-47c4-8daf-6dee396ec296" providerId="ADAL" clId="{C39264DF-65A2-754A-B52F-40B5F6241EDE}" dt="2023-06-14T13:05:12.320" v="596" actId="478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C39264DF-65A2-754A-B52F-40B5F6241EDE}" dt="2023-06-14T13:05:16.819" v="597" actId="478"/>
          <ac:picMkLst>
            <pc:docMk/>
            <pc:sldMk cId="2252337431" sldId="575"/>
            <ac:picMk id="5" creationId="{73FFA555-A877-5876-847B-E31072464C4F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30:17.531" v="1611" actId="14100"/>
        <pc:sldMkLst>
          <pc:docMk/>
          <pc:sldMk cId="3350996700" sldId="587"/>
        </pc:sldMkLst>
        <pc:spChg chg="mod ord">
          <ac:chgData name="Yunwei Wang" userId="304fa8a3-f6b4-47c4-8daf-6dee396ec296" providerId="ADAL" clId="{C39264DF-65A2-754A-B52F-40B5F6241EDE}" dt="2023-06-14T13:09:44.603" v="667" actId="700"/>
          <ac:spMkLst>
            <pc:docMk/>
            <pc:sldMk cId="3350996700" sldId="587"/>
            <ac:spMk id="2" creationId="{85DE10BE-47A1-9608-8497-D6FB74E00EFA}"/>
          </ac:spMkLst>
        </pc:spChg>
        <pc:spChg chg="mod ord">
          <ac:chgData name="Yunwei Wang" userId="304fa8a3-f6b4-47c4-8daf-6dee396ec296" providerId="ADAL" clId="{C39264DF-65A2-754A-B52F-40B5F6241EDE}" dt="2023-06-14T14:30:17.531" v="1611" actId="14100"/>
          <ac:spMkLst>
            <pc:docMk/>
            <pc:sldMk cId="3350996700" sldId="587"/>
            <ac:spMk id="3" creationId="{84FF1D69-264C-9F57-64ED-381456A9D0C0}"/>
          </ac:spMkLst>
        </pc:spChg>
        <pc:spChg chg="add mod ord">
          <ac:chgData name="Yunwei Wang" userId="304fa8a3-f6b4-47c4-8daf-6dee396ec296" providerId="ADAL" clId="{C39264DF-65A2-754A-B52F-40B5F6241EDE}" dt="2023-06-14T13:19:11.539" v="752" actId="207"/>
          <ac:spMkLst>
            <pc:docMk/>
            <pc:sldMk cId="3350996700" sldId="587"/>
            <ac:spMk id="4" creationId="{EBED5C87-358E-D829-7331-FE10D0F8655A}"/>
          </ac:spMkLst>
        </pc:spChg>
        <pc:spChg chg="del">
          <ac:chgData name="Yunwei Wang" userId="304fa8a3-f6b4-47c4-8daf-6dee396ec296" providerId="ADAL" clId="{C39264DF-65A2-754A-B52F-40B5F6241EDE}" dt="2023-06-14T13:09:41.271" v="666" actId="478"/>
          <ac:spMkLst>
            <pc:docMk/>
            <pc:sldMk cId="3350996700" sldId="587"/>
            <ac:spMk id="8" creationId="{66350B6F-6D10-354D-4D6B-1A83B7AECC7A}"/>
          </ac:spMkLst>
        </pc:spChg>
        <pc:picChg chg="del">
          <ac:chgData name="Yunwei Wang" userId="304fa8a3-f6b4-47c4-8daf-6dee396ec296" providerId="ADAL" clId="{C39264DF-65A2-754A-B52F-40B5F6241EDE}" dt="2023-06-14T13:09:39.125" v="664" actId="478"/>
          <ac:picMkLst>
            <pc:docMk/>
            <pc:sldMk cId="3350996700" sldId="587"/>
            <ac:picMk id="6" creationId="{52965C3F-589C-FA4C-0CC2-F94758311356}"/>
          </ac:picMkLst>
        </pc:picChg>
        <pc:picChg chg="del">
          <ac:chgData name="Yunwei Wang" userId="304fa8a3-f6b4-47c4-8daf-6dee396ec296" providerId="ADAL" clId="{C39264DF-65A2-754A-B52F-40B5F6241EDE}" dt="2023-06-14T13:09:39.991" v="665" actId="478"/>
          <ac:picMkLst>
            <pc:docMk/>
            <pc:sldMk cId="3350996700" sldId="587"/>
            <ac:picMk id="9" creationId="{F1DB3A93-9C07-0C56-7F3F-FE47B5B6EA11}"/>
          </ac:picMkLst>
        </pc:picChg>
      </pc:sldChg>
      <pc:sldChg chg="del">
        <pc:chgData name="Yunwei Wang" userId="304fa8a3-f6b4-47c4-8daf-6dee396ec296" providerId="ADAL" clId="{C39264DF-65A2-754A-B52F-40B5F6241EDE}" dt="2023-06-14T14:24:02.461" v="1544" actId="2696"/>
        <pc:sldMkLst>
          <pc:docMk/>
          <pc:sldMk cId="4175298405" sldId="588"/>
        </pc:sldMkLst>
      </pc:sldChg>
      <pc:sldChg chg="del">
        <pc:chgData name="Yunwei Wang" userId="304fa8a3-f6b4-47c4-8daf-6dee396ec296" providerId="ADAL" clId="{C39264DF-65A2-754A-B52F-40B5F6241EDE}" dt="2023-06-14T14:24:03.169" v="1545" actId="2696"/>
        <pc:sldMkLst>
          <pc:docMk/>
          <pc:sldMk cId="1818914231" sldId="589"/>
        </pc:sldMkLst>
      </pc:sldChg>
      <pc:sldChg chg="del">
        <pc:chgData name="Yunwei Wang" userId="304fa8a3-f6b4-47c4-8daf-6dee396ec296" providerId="ADAL" clId="{C39264DF-65A2-754A-B52F-40B5F6241EDE}" dt="2023-06-14T14:24:04.328" v="1547" actId="2696"/>
        <pc:sldMkLst>
          <pc:docMk/>
          <pc:sldMk cId="3306483889" sldId="590"/>
        </pc:sldMkLst>
      </pc:sldChg>
      <pc:sldChg chg="del">
        <pc:chgData name="Yunwei Wang" userId="304fa8a3-f6b4-47c4-8daf-6dee396ec296" providerId="ADAL" clId="{C39264DF-65A2-754A-B52F-40B5F6241EDE}" dt="2023-06-14T14:24:03.662" v="1546" actId="2696"/>
        <pc:sldMkLst>
          <pc:docMk/>
          <pc:sldMk cId="1064735212" sldId="591"/>
        </pc:sldMkLst>
      </pc:sldChg>
      <pc:sldChg chg="del">
        <pc:chgData name="Yunwei Wang" userId="304fa8a3-f6b4-47c4-8daf-6dee396ec296" providerId="ADAL" clId="{C39264DF-65A2-754A-B52F-40B5F6241EDE}" dt="2023-06-14T14:24:05.467" v="1548" actId="2696"/>
        <pc:sldMkLst>
          <pc:docMk/>
          <pc:sldMk cId="1964552117" sldId="592"/>
        </pc:sldMkLst>
      </pc:sldChg>
      <pc:sldChg chg="del">
        <pc:chgData name="Yunwei Wang" userId="304fa8a3-f6b4-47c4-8daf-6dee396ec296" providerId="ADAL" clId="{C39264DF-65A2-754A-B52F-40B5F6241EDE}" dt="2023-06-14T14:24:08.496" v="1549" actId="2696"/>
        <pc:sldMkLst>
          <pc:docMk/>
          <pc:sldMk cId="577522648" sldId="593"/>
        </pc:sldMkLst>
      </pc:sldChg>
      <pc:sldChg chg="del">
        <pc:chgData name="Yunwei Wang" userId="304fa8a3-f6b4-47c4-8daf-6dee396ec296" providerId="ADAL" clId="{C39264DF-65A2-754A-B52F-40B5F6241EDE}" dt="2023-06-14T14:24:10.155" v="1550" actId="2696"/>
        <pc:sldMkLst>
          <pc:docMk/>
          <pc:sldMk cId="3345383473" sldId="594"/>
        </pc:sldMkLst>
      </pc:sldChg>
      <pc:sldChg chg="del">
        <pc:chgData name="Yunwei Wang" userId="304fa8a3-f6b4-47c4-8daf-6dee396ec296" providerId="ADAL" clId="{C39264DF-65A2-754A-B52F-40B5F6241EDE}" dt="2023-06-14T14:24:17.692" v="1551" actId="2696"/>
        <pc:sldMkLst>
          <pc:docMk/>
          <pc:sldMk cId="4010502795" sldId="595"/>
        </pc:sldMkLst>
      </pc:sldChg>
      <pc:sldChg chg="del">
        <pc:chgData name="Yunwei Wang" userId="304fa8a3-f6b4-47c4-8daf-6dee396ec296" providerId="ADAL" clId="{C39264DF-65A2-754A-B52F-40B5F6241EDE}" dt="2023-06-14T14:24:19.235" v="1552" actId="2696"/>
        <pc:sldMkLst>
          <pc:docMk/>
          <pc:sldMk cId="1367250476" sldId="596"/>
        </pc:sldMkLst>
      </pc:sldChg>
      <pc:sldChg chg="addSp delSp modSp new mod modAnim">
        <pc:chgData name="Yunwei Wang" userId="304fa8a3-f6b4-47c4-8daf-6dee396ec296" providerId="ADAL" clId="{C39264DF-65A2-754A-B52F-40B5F6241EDE}" dt="2023-06-14T14:28:21.289" v="1606" actId="20577"/>
        <pc:sldMkLst>
          <pc:docMk/>
          <pc:sldMk cId="478789489" sldId="597"/>
        </pc:sldMkLst>
        <pc:spChg chg="mod">
          <ac:chgData name="Yunwei Wang" userId="304fa8a3-f6b4-47c4-8daf-6dee396ec296" providerId="ADAL" clId="{C39264DF-65A2-754A-B52F-40B5F6241EDE}" dt="2023-06-14T14:28:21.289" v="1606" actId="20577"/>
          <ac:spMkLst>
            <pc:docMk/>
            <pc:sldMk cId="478789489" sldId="597"/>
            <ac:spMk id="4" creationId="{017472AC-FB25-4E43-0937-FA5597FFD1C9}"/>
          </ac:spMkLst>
        </pc:spChg>
        <pc:spChg chg="add del">
          <ac:chgData name="Yunwei Wang" userId="304fa8a3-f6b4-47c4-8daf-6dee396ec296" providerId="ADAL" clId="{C39264DF-65A2-754A-B52F-40B5F6241EDE}" dt="2023-06-14T12:53:54.574" v="554" actId="22"/>
          <ac:spMkLst>
            <pc:docMk/>
            <pc:sldMk cId="478789489" sldId="597"/>
            <ac:spMk id="7" creationId="{50EB0069-3CE0-B018-4994-404A761E6C9E}"/>
          </ac:spMkLst>
        </pc:spChg>
        <pc:graphicFrameChg chg="add del mod">
          <ac:chgData name="Yunwei Wang" userId="304fa8a3-f6b4-47c4-8daf-6dee396ec296" providerId="ADAL" clId="{C39264DF-65A2-754A-B52F-40B5F6241EDE}" dt="2023-06-14T12:53:55.207" v="555"/>
          <ac:graphicFrameMkLst>
            <pc:docMk/>
            <pc:sldMk cId="478789489" sldId="597"/>
            <ac:graphicFrameMk id="5" creationId="{1BF55B04-B02D-48B4-A77F-A9E181A1D125}"/>
          </ac:graphicFrameMkLst>
        </pc:graphicFrameChg>
      </pc:sldChg>
      <pc:sldChg chg="modSp new mod">
        <pc:chgData name="Yunwei Wang" userId="304fa8a3-f6b4-47c4-8daf-6dee396ec296" providerId="ADAL" clId="{C39264DF-65A2-754A-B52F-40B5F6241EDE}" dt="2023-06-14T13:52:32.955" v="1287" actId="20577"/>
        <pc:sldMkLst>
          <pc:docMk/>
          <pc:sldMk cId="4204798997" sldId="598"/>
        </pc:sldMkLst>
        <pc:spChg chg="mod">
          <ac:chgData name="Yunwei Wang" userId="304fa8a3-f6b4-47c4-8daf-6dee396ec296" providerId="ADAL" clId="{C39264DF-65A2-754A-B52F-40B5F6241EDE}" dt="2023-06-14T13:19:44.909" v="797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Yunwei Wang" userId="304fa8a3-f6b4-47c4-8daf-6dee396ec296" providerId="ADAL" clId="{C39264DF-65A2-754A-B52F-40B5F6241EDE}" dt="2023-06-14T13:52:32.955" v="1287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modSp new mod">
        <pc:chgData name="Yunwei Wang" userId="304fa8a3-f6b4-47c4-8daf-6dee396ec296" providerId="ADAL" clId="{C39264DF-65A2-754A-B52F-40B5F6241EDE}" dt="2023-06-14T13:43:09.031" v="1233" actId="20577"/>
        <pc:sldMkLst>
          <pc:docMk/>
          <pc:sldMk cId="3181230257" sldId="599"/>
        </pc:sldMkLst>
        <pc:spChg chg="mod">
          <ac:chgData name="Yunwei Wang" userId="304fa8a3-f6b4-47c4-8daf-6dee396ec296" providerId="ADAL" clId="{C39264DF-65A2-754A-B52F-40B5F6241EDE}" dt="2023-06-14T13:43:09.031" v="1233" actId="20577"/>
          <ac:spMkLst>
            <pc:docMk/>
            <pc:sldMk cId="3181230257" sldId="599"/>
            <ac:spMk id="3" creationId="{16FC9D19-60C1-53B7-296C-F9B4C0B3D1A2}"/>
          </ac:spMkLst>
        </pc:spChg>
        <pc:spChg chg="mod">
          <ac:chgData name="Yunwei Wang" userId="304fa8a3-f6b4-47c4-8daf-6dee396ec296" providerId="ADAL" clId="{C39264DF-65A2-754A-B52F-40B5F6241EDE}" dt="2023-06-14T13:42:46.883" v="1201" actId="20577"/>
          <ac:spMkLst>
            <pc:docMk/>
            <pc:sldMk cId="3181230257" sldId="599"/>
            <ac:spMk id="4" creationId="{0F1B451B-94A2-7707-3CF8-952DA5423772}"/>
          </ac:spMkLst>
        </pc:spChg>
      </pc:sldChg>
      <pc:sldChg chg="modSp new mod">
        <pc:chgData name="Yunwei Wang" userId="304fa8a3-f6b4-47c4-8daf-6dee396ec296" providerId="ADAL" clId="{C39264DF-65A2-754A-B52F-40B5F6241EDE}" dt="2023-06-14T14:37:28.299" v="1745" actId="20577"/>
        <pc:sldMkLst>
          <pc:docMk/>
          <pc:sldMk cId="2201829971" sldId="600"/>
        </pc:sldMkLst>
        <pc:spChg chg="mod">
          <ac:chgData name="Yunwei Wang" userId="304fa8a3-f6b4-47c4-8daf-6dee396ec296" providerId="ADAL" clId="{C39264DF-65A2-754A-B52F-40B5F6241EDE}" dt="2023-06-14T13:43:02.625" v="1227" actId="20577"/>
          <ac:spMkLst>
            <pc:docMk/>
            <pc:sldMk cId="2201829971" sldId="600"/>
            <ac:spMk id="3" creationId="{09635BE6-D5CB-7E30-AEEF-ED56C1086EEC}"/>
          </ac:spMkLst>
        </pc:spChg>
        <pc:spChg chg="mod">
          <ac:chgData name="Yunwei Wang" userId="304fa8a3-f6b4-47c4-8daf-6dee396ec296" providerId="ADAL" clId="{C39264DF-65A2-754A-B52F-40B5F6241EDE}" dt="2023-06-14T14:37:28.299" v="1745" actId="20577"/>
          <ac:spMkLst>
            <pc:docMk/>
            <pc:sldMk cId="2201829971" sldId="600"/>
            <ac:spMk id="4" creationId="{9BBFC5BE-74D1-F904-0524-39C3A2AB39F7}"/>
          </ac:spMkLst>
        </pc:spChg>
      </pc:sldChg>
      <pc:sldChg chg="modSp new mod modAnim">
        <pc:chgData name="Yunwei Wang" userId="304fa8a3-f6b4-47c4-8daf-6dee396ec296" providerId="ADAL" clId="{C39264DF-65A2-754A-B52F-40B5F6241EDE}" dt="2023-06-14T14:32:31.994" v="1627" actId="20577"/>
        <pc:sldMkLst>
          <pc:docMk/>
          <pc:sldMk cId="3702039063" sldId="601"/>
        </pc:sldMkLst>
        <pc:spChg chg="mod">
          <ac:chgData name="Yunwei Wang" userId="304fa8a3-f6b4-47c4-8daf-6dee396ec296" providerId="ADAL" clId="{C39264DF-65A2-754A-B52F-40B5F6241EDE}" dt="2023-06-14T14:21:07.123" v="1310" actId="20577"/>
          <ac:spMkLst>
            <pc:docMk/>
            <pc:sldMk cId="3702039063" sldId="601"/>
            <ac:spMk id="3" creationId="{F90007A0-C254-E5F0-73C4-818F3612215F}"/>
          </ac:spMkLst>
        </pc:spChg>
        <pc:spChg chg="mod">
          <ac:chgData name="Yunwei Wang" userId="304fa8a3-f6b4-47c4-8daf-6dee396ec296" providerId="ADAL" clId="{C39264DF-65A2-754A-B52F-40B5F6241EDE}" dt="2023-06-14T14:32:31.994" v="1627" actId="20577"/>
          <ac:spMkLst>
            <pc:docMk/>
            <pc:sldMk cId="3702039063" sldId="601"/>
            <ac:spMk id="4" creationId="{ABFD4798-068F-9530-94BB-A218B196454D}"/>
          </ac:spMkLst>
        </pc:spChg>
      </pc:sldChg>
    </pc:docChg>
  </pc:docChgLst>
  <pc:docChgLst>
    <pc:chgData name="Robert C Scanlon" userId="S::rscanlon@mitre.org::87c65fe5-daa8-4da7-88d7-94f711cfd484" providerId="AD" clId="Web-{6CDB248B-83C6-D2EC-01D7-CB95B8210DD3}"/>
    <pc:docChg chg="addSld modSld modSection">
      <pc:chgData name="Robert C Scanlon" userId="S::rscanlon@mitre.org::87c65fe5-daa8-4da7-88d7-94f711cfd484" providerId="AD" clId="Web-{6CDB248B-83C6-D2EC-01D7-CB95B8210DD3}" dt="2023-11-08T17:34:58.792" v="1207" actId="20577"/>
      <pc:docMkLst>
        <pc:docMk/>
      </pc:docMkLst>
      <pc:sldChg chg="modSp">
        <pc:chgData name="Robert C Scanlon" userId="S::rscanlon@mitre.org::87c65fe5-daa8-4da7-88d7-94f711cfd484" providerId="AD" clId="Web-{6CDB248B-83C6-D2EC-01D7-CB95B8210DD3}" dt="2023-11-08T17:10:01.204" v="623" actId="20577"/>
        <pc:sldMkLst>
          <pc:docMk/>
          <pc:sldMk cId="4021805368" sldId="554"/>
        </pc:sldMkLst>
        <pc:spChg chg="mod">
          <ac:chgData name="Robert C Scanlon" userId="S::rscanlon@mitre.org::87c65fe5-daa8-4da7-88d7-94f711cfd484" providerId="AD" clId="Web-{6CDB248B-83C6-D2EC-01D7-CB95B8210DD3}" dt="2023-11-08T17:10:01.204" v="623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34:58.792" v="1207" actId="20577"/>
        <pc:sldMkLst>
          <pc:docMk/>
          <pc:sldMk cId="4204798997" sldId="598"/>
        </pc:sldMkLst>
        <pc:spChg chg="mod">
          <ac:chgData name="Robert C Scanlon" userId="S::rscanlon@mitre.org::87c65fe5-daa8-4da7-88d7-94f711cfd484" providerId="AD" clId="Web-{6CDB248B-83C6-D2EC-01D7-CB95B8210DD3}" dt="2023-11-08T17:34:58.792" v="1207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25:31.439" v="969" actId="20577"/>
        <pc:sldMkLst>
          <pc:docMk/>
          <pc:sldMk cId="197126652" sldId="605"/>
        </pc:sldMkLst>
        <pc:spChg chg="mod">
          <ac:chgData name="Robert C Scanlon" userId="S::rscanlon@mitre.org::87c65fe5-daa8-4da7-88d7-94f711cfd484" providerId="AD" clId="Web-{6CDB248B-83C6-D2EC-01D7-CB95B8210DD3}" dt="2023-11-08T17:25:31.439" v="969" actId="20577"/>
          <ac:spMkLst>
            <pc:docMk/>
            <pc:sldMk cId="197126652" sldId="605"/>
            <ac:spMk id="4" creationId="{C66710A3-E780-41D3-A403-2828884FC524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25:56.970" v="975" actId="20577"/>
        <pc:sldMkLst>
          <pc:docMk/>
          <pc:sldMk cId="3992311794" sldId="606"/>
        </pc:sldMkLst>
        <pc:spChg chg="mod">
          <ac:chgData name="Robert C Scanlon" userId="S::rscanlon@mitre.org::87c65fe5-daa8-4da7-88d7-94f711cfd484" providerId="AD" clId="Web-{6CDB248B-83C6-D2EC-01D7-CB95B8210DD3}" dt="2023-11-08T17:25:56.970" v="975" actId="20577"/>
          <ac:spMkLst>
            <pc:docMk/>
            <pc:sldMk cId="3992311794" sldId="606"/>
            <ac:spMk id="4" creationId="{A06831B6-C8AF-FE87-642C-02EB15CA5601}"/>
          </ac:spMkLst>
        </pc:spChg>
      </pc:sldChg>
      <pc:sldChg chg="addSp modSp">
        <pc:chgData name="Robert C Scanlon" userId="S::rscanlon@mitre.org::87c65fe5-daa8-4da7-88d7-94f711cfd484" providerId="AD" clId="Web-{6CDB248B-83C6-D2EC-01D7-CB95B8210DD3}" dt="2023-11-08T17:10:31.424" v="627" actId="1076"/>
        <pc:sldMkLst>
          <pc:docMk/>
          <pc:sldMk cId="2533356148" sldId="607"/>
        </pc:sldMkLst>
        <pc:spChg chg="add mod">
          <ac:chgData name="Robert C Scanlon" userId="S::rscanlon@mitre.org::87c65fe5-daa8-4da7-88d7-94f711cfd484" providerId="AD" clId="Web-{6CDB248B-83C6-D2EC-01D7-CB95B8210DD3}" dt="2023-11-08T17:10:31.424" v="627" actId="1076"/>
          <ac:spMkLst>
            <pc:docMk/>
            <pc:sldMk cId="2533356148" sldId="607"/>
            <ac:spMk id="5" creationId="{4B917557-EAB6-411E-15BA-323843B0F076}"/>
          </ac:spMkLst>
        </pc:spChg>
      </pc:sldChg>
      <pc:sldChg chg="addSp modSp">
        <pc:chgData name="Robert C Scanlon" userId="S::rscanlon@mitre.org::87c65fe5-daa8-4da7-88d7-94f711cfd484" providerId="AD" clId="Web-{6CDB248B-83C6-D2EC-01D7-CB95B8210DD3}" dt="2023-11-08T17:20:44.840" v="897" actId="20577"/>
        <pc:sldMkLst>
          <pc:docMk/>
          <pc:sldMk cId="1650258799" sldId="608"/>
        </pc:sldMkLst>
        <pc:spChg chg="add mod">
          <ac:chgData name="Robert C Scanlon" userId="S::rscanlon@mitre.org::87c65fe5-daa8-4da7-88d7-94f711cfd484" providerId="AD" clId="Web-{6CDB248B-83C6-D2EC-01D7-CB95B8210DD3}" dt="2023-11-08T17:13:06.379" v="636" actId="20577"/>
          <ac:spMkLst>
            <pc:docMk/>
            <pc:sldMk cId="1650258799" sldId="608"/>
            <ac:spMk id="4" creationId="{C2E3452C-F23C-A3AB-C0F6-F64396F88DB4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13:15.129" v="638" actId="1076"/>
          <ac:spMkLst>
            <pc:docMk/>
            <pc:sldMk cId="1650258799" sldId="608"/>
            <ac:spMk id="7" creationId="{B07AE664-5D4A-078E-054D-BE5ED5F9E74F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0:44.840" v="897" actId="20577"/>
          <ac:spMkLst>
            <pc:docMk/>
            <pc:sldMk cId="1650258799" sldId="608"/>
            <ac:spMk id="8" creationId="{7DA2F165-D646-E692-2C71-A3A0E4B2E1DC}"/>
          </ac:spMkLst>
        </pc:spChg>
      </pc:sldChg>
      <pc:sldChg chg="addSp delSp modSp new">
        <pc:chgData name="Robert C Scanlon" userId="S::rscanlon@mitre.org::87c65fe5-daa8-4da7-88d7-94f711cfd484" providerId="AD" clId="Web-{6CDB248B-83C6-D2EC-01D7-CB95B8210DD3}" dt="2023-11-08T17:31:48.789" v="1198" actId="20577"/>
        <pc:sldMkLst>
          <pc:docMk/>
          <pc:sldMk cId="926334825" sldId="609"/>
        </pc:sldMkLst>
        <pc:spChg chg="mod">
          <ac:chgData name="Robert C Scanlon" userId="S::rscanlon@mitre.org::87c65fe5-daa8-4da7-88d7-94f711cfd484" providerId="AD" clId="Web-{6CDB248B-83C6-D2EC-01D7-CB95B8210DD3}" dt="2023-11-08T17:31:48.789" v="1198" actId="20577"/>
          <ac:spMkLst>
            <pc:docMk/>
            <pc:sldMk cId="926334825" sldId="609"/>
            <ac:spMk id="3" creationId="{5D24C8CD-24FE-997E-C526-DB2ABA3E24CD}"/>
          </ac:spMkLst>
        </pc:spChg>
        <pc:spChg chg="del mod">
          <ac:chgData name="Robert C Scanlon" userId="S::rscanlon@mitre.org::87c65fe5-daa8-4da7-88d7-94f711cfd484" providerId="AD" clId="Web-{6CDB248B-83C6-D2EC-01D7-CB95B8210DD3}" dt="2023-11-08T17:15:09.663" v="641"/>
          <ac:spMkLst>
            <pc:docMk/>
            <pc:sldMk cId="926334825" sldId="609"/>
            <ac:spMk id="4" creationId="{06F38DA8-11C3-9C8E-6C4F-0A24049596D9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29:47.568" v="1055"/>
          <ac:spMkLst>
            <pc:docMk/>
            <pc:sldMk cId="926334825" sldId="609"/>
            <ac:spMk id="6" creationId="{C78C3F45-3092-E123-09E3-E8BD16877CEF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17:49.072" v="649"/>
          <ac:spMkLst>
            <pc:docMk/>
            <pc:sldMk cId="926334825" sldId="609"/>
            <ac:spMk id="8" creationId="{44EF8515-F21D-DA45-1610-6E4F5CC39F89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9:45.709" v="1054" actId="1076"/>
          <ac:spMkLst>
            <pc:docMk/>
            <pc:sldMk cId="926334825" sldId="609"/>
            <ac:spMk id="10" creationId="{A102CD95-B872-ED4B-FAB6-55DCF89D894B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9:42.755" v="1053" actId="1076"/>
          <ac:spMkLst>
            <pc:docMk/>
            <pc:sldMk cId="926334825" sldId="609"/>
            <ac:spMk id="12" creationId="{F01A51D5-DD4D-EBFC-F2F2-36C12CC24642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29:26.193" v="1048"/>
          <ac:spMkLst>
            <pc:docMk/>
            <pc:sldMk cId="926334825" sldId="609"/>
            <ac:spMk id="14" creationId="{E8C5F0F9-420D-1A68-5731-D8B52E10B17B}"/>
          </ac:spMkLst>
        </pc:spChg>
        <pc:picChg chg="add del mod ord">
          <ac:chgData name="Robert C Scanlon" userId="S::rscanlon@mitre.org::87c65fe5-daa8-4da7-88d7-94f711cfd484" providerId="AD" clId="Web-{6CDB248B-83C6-D2EC-01D7-CB95B8210DD3}" dt="2023-11-08T17:17:44.509" v="648"/>
          <ac:picMkLst>
            <pc:docMk/>
            <pc:sldMk cId="926334825" sldId="609"/>
            <ac:picMk id="5" creationId="{83ED9C12-2BD2-C92C-975F-1D6795929A03}"/>
          </ac:picMkLst>
        </pc:picChg>
        <pc:picChg chg="add del mod ord">
          <ac:chgData name="Robert C Scanlon" userId="S::rscanlon@mitre.org::87c65fe5-daa8-4da7-88d7-94f711cfd484" providerId="AD" clId="Web-{6CDB248B-83C6-D2EC-01D7-CB95B8210DD3}" dt="2023-11-08T17:29:20.708" v="1047"/>
          <ac:picMkLst>
            <pc:docMk/>
            <pc:sldMk cId="926334825" sldId="609"/>
            <ac:picMk id="9" creationId="{2F8C5446-6446-D4B1-C06F-EA48D563D789}"/>
          </ac:picMkLst>
        </pc:picChg>
        <pc:picChg chg="add mod">
          <ac:chgData name="Robert C Scanlon" userId="S::rscanlon@mitre.org::87c65fe5-daa8-4da7-88d7-94f711cfd484" providerId="AD" clId="Web-{6CDB248B-83C6-D2EC-01D7-CB95B8210DD3}" dt="2023-11-08T17:29:38.583" v="1052" actId="1076"/>
          <ac:picMkLst>
            <pc:docMk/>
            <pc:sldMk cId="926334825" sldId="609"/>
            <ac:picMk id="11" creationId="{F988E38A-C9A5-6DDB-69AE-89C3AB3E04A3}"/>
          </ac:picMkLst>
        </pc:picChg>
        <pc:picChg chg="add mod ord">
          <ac:chgData name="Robert C Scanlon" userId="S::rscanlon@mitre.org::87c65fe5-daa8-4da7-88d7-94f711cfd484" providerId="AD" clId="Web-{6CDB248B-83C6-D2EC-01D7-CB95B8210DD3}" dt="2023-11-08T17:29:36.177" v="1051" actId="1076"/>
          <ac:picMkLst>
            <pc:docMk/>
            <pc:sldMk cId="926334825" sldId="609"/>
            <ac:picMk id="15" creationId="{E5302589-D498-FFBE-FE79-12ACD20E703A}"/>
          </ac:picMkLst>
        </pc:picChg>
      </pc:sldChg>
    </pc:docChg>
  </pc:docChgLst>
  <pc:docChgLst>
    <pc:chgData name="Yunwei Wang" userId="S::yunweiw@mitre.org::304fa8a3-f6b4-47c4-8daf-6dee396ec296" providerId="AD" clId="Web-{3AD81B45-D1AF-4744-A26B-DCC15BB39E72}"/>
    <pc:docChg chg="modSld">
      <pc:chgData name="Yunwei Wang" userId="S::yunweiw@mitre.org::304fa8a3-f6b4-47c4-8daf-6dee396ec296" providerId="AD" clId="Web-{3AD81B45-D1AF-4744-A26B-DCC15BB39E72}" dt="2023-03-08T15:31:53.460" v="120"/>
      <pc:docMkLst>
        <pc:docMk/>
      </pc:docMkLst>
      <pc:sldChg chg="modSp addAnim modAnim">
        <pc:chgData name="Yunwei Wang" userId="S::yunweiw@mitre.org::304fa8a3-f6b4-47c4-8daf-6dee396ec296" providerId="AD" clId="Web-{3AD81B45-D1AF-4744-A26B-DCC15BB39E72}" dt="2023-03-08T15:31:53.460" v="120"/>
        <pc:sldMkLst>
          <pc:docMk/>
          <pc:sldMk cId="2666709789" sldId="557"/>
        </pc:sldMkLst>
        <pc:spChg chg="mod">
          <ac:chgData name="Yunwei Wang" userId="S::yunweiw@mitre.org::304fa8a3-f6b4-47c4-8daf-6dee396ec296" providerId="AD" clId="Web-{3AD81B45-D1AF-4744-A26B-DCC15BB39E72}" dt="2023-03-08T15:31:08.803" v="111" actId="1076"/>
          <ac:spMkLst>
            <pc:docMk/>
            <pc:sldMk cId="2666709789" sldId="557"/>
            <ac:spMk id="17" creationId="{CC5393F2-93A1-ECB6-A039-C37DA5E375E7}"/>
          </ac:spMkLst>
        </pc:spChg>
        <pc:spChg chg="mod">
          <ac:chgData name="Yunwei Wang" userId="S::yunweiw@mitre.org::304fa8a3-f6b4-47c4-8daf-6dee396ec296" providerId="AD" clId="Web-{3AD81B45-D1AF-4744-A26B-DCC15BB39E72}" dt="2023-03-08T15:31:25.944" v="114" actId="14100"/>
          <ac:spMkLst>
            <pc:docMk/>
            <pc:sldMk cId="2666709789" sldId="557"/>
            <ac:spMk id="18" creationId="{C51E6ADE-D011-FB59-5FE1-56F735FE2134}"/>
          </ac:spMkLst>
        </pc:spChg>
        <pc:picChg chg="mod">
          <ac:chgData name="Yunwei Wang" userId="S::yunweiw@mitre.org::304fa8a3-f6b4-47c4-8daf-6dee396ec296" providerId="AD" clId="Web-{3AD81B45-D1AF-4744-A26B-DCC15BB39E72}" dt="2023-03-08T15:31:01.553" v="109" actId="1076"/>
          <ac:picMkLst>
            <pc:docMk/>
            <pc:sldMk cId="2666709789" sldId="557"/>
            <ac:picMk id="5" creationId="{17C0CBE8-9D03-A494-2202-BDBE3F332334}"/>
          </ac:picMkLst>
        </pc:picChg>
        <pc:picChg chg="mod">
          <ac:chgData name="Yunwei Wang" userId="S::yunweiw@mitre.org::304fa8a3-f6b4-47c4-8daf-6dee396ec296" providerId="AD" clId="Web-{3AD81B45-D1AF-4744-A26B-DCC15BB39E72}" dt="2023-03-08T15:31:04.803" v="110" actId="1076"/>
          <ac:picMkLst>
            <pc:docMk/>
            <pc:sldMk cId="2666709789" sldId="557"/>
            <ac:picMk id="7" creationId="{6BC33C1D-DFBC-695C-9656-1DD0F6CE5E4F}"/>
          </ac:picMkLst>
        </pc:picChg>
      </pc:sldChg>
      <pc:sldChg chg="addSp modSp">
        <pc:chgData name="Yunwei Wang" userId="S::yunweiw@mitre.org::304fa8a3-f6b4-47c4-8daf-6dee396ec296" providerId="AD" clId="Web-{3AD81B45-D1AF-4744-A26B-DCC15BB39E72}" dt="2023-03-08T15:22:34.166" v="107" actId="1076"/>
        <pc:sldMkLst>
          <pc:docMk/>
          <pc:sldMk cId="1224907517" sldId="573"/>
        </pc:sldMkLst>
        <pc:spChg chg="add mod">
          <ac:chgData name="Yunwei Wang" userId="S::yunweiw@mitre.org::304fa8a3-f6b4-47c4-8daf-6dee396ec296" providerId="AD" clId="Web-{3AD81B45-D1AF-4744-A26B-DCC15BB39E72}" dt="2023-03-08T15:22:34.166" v="107" actId="1076"/>
          <ac:spMkLst>
            <pc:docMk/>
            <pc:sldMk cId="1224907517" sldId="573"/>
            <ac:spMk id="6" creationId="{794F0624-4701-1A97-3565-43841B9FD777}"/>
          </ac:spMkLst>
        </pc:spChg>
        <pc:picChg chg="add mod">
          <ac:chgData name="Yunwei Wang" userId="S::yunweiw@mitre.org::304fa8a3-f6b4-47c4-8daf-6dee396ec296" providerId="AD" clId="Web-{3AD81B45-D1AF-4744-A26B-DCC15BB39E72}" dt="2023-03-08T15:20:27.334" v="88" actId="1076"/>
          <ac:picMkLst>
            <pc:docMk/>
            <pc:sldMk cId="1224907517" sldId="573"/>
            <ac:picMk id="5" creationId="{51CEC4DD-3E2D-AA39-F1FF-6DF25C525131}"/>
          </ac:picMkLst>
        </pc:picChg>
        <pc:picChg chg="mod">
          <ac:chgData name="Yunwei Wang" userId="S::yunweiw@mitre.org::304fa8a3-f6b4-47c4-8daf-6dee396ec296" providerId="AD" clId="Web-{3AD81B45-D1AF-4744-A26B-DCC15BB39E72}" dt="2023-03-08T15:17:21.705" v="82" actId="1076"/>
          <ac:picMkLst>
            <pc:docMk/>
            <pc:sldMk cId="1224907517" sldId="573"/>
            <ac:picMk id="8" creationId="{E3A6395A-A230-3EAD-E41A-E596FB01CEDB}"/>
          </ac:picMkLst>
        </pc:picChg>
      </pc:sldChg>
      <pc:sldChg chg="modSp">
        <pc:chgData name="Yunwei Wang" userId="S::yunweiw@mitre.org::304fa8a3-f6b4-47c4-8daf-6dee396ec296" providerId="AD" clId="Web-{3AD81B45-D1AF-4744-A26B-DCC15BB39E72}" dt="2023-03-08T15:17:09.189" v="80" actId="20577"/>
        <pc:sldMkLst>
          <pc:docMk/>
          <pc:sldMk cId="2252337431" sldId="575"/>
        </pc:sldMkLst>
        <pc:spChg chg="mod">
          <ac:chgData name="Yunwei Wang" userId="S::yunweiw@mitre.org::304fa8a3-f6b4-47c4-8daf-6dee396ec296" providerId="AD" clId="Web-{3AD81B45-D1AF-4744-A26B-DCC15BB39E72}" dt="2023-03-08T15:17:09.189" v="80" actId="20577"/>
          <ac:spMkLst>
            <pc:docMk/>
            <pc:sldMk cId="2252337431" sldId="575"/>
            <ac:spMk id="4" creationId="{80A7DE20-D3F1-3B2F-AB7E-65589865CE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AEF415-CC96-481F-AF02-343436EC4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A33BD-6DD4-4635-9B3A-55BCA14E8C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B4318C28-50FE-4D62-AB0A-E3BC1C655C1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DB8D-B608-4B09-98BF-876D0895A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649F-3600-4D7E-8702-CB263F5016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08C3F2C0-A606-4576-83F1-E826B87E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EC3C951D-F095-0545-ACFB-1197D733EAC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49" tIns="46674" rIns="93349" bIns="466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49" tIns="46674" rIns="93349" bIns="466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363DA6FE-9131-A440-8654-6B8559CB7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A6FE-9131-A440-8654-6B8559CB7F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17494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/>
              <a:t>“Click to edit textbox text”</a:t>
            </a:r>
          </a:p>
          <a:p>
            <a:pPr lvl="1"/>
            <a:r>
              <a:rPr lang="en-US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2509000" y="6548607"/>
            <a:ext cx="7423150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5483-2A20-AE41-AAC7-9F078E21BB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63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6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8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1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4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7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, nisi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8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1BCF-F049-4694-80D2-913C99FD72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0476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email@mitre.org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104053-087A-439B-AB7E-3D867AA16C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394" y="4510317"/>
            <a:ext cx="5645142" cy="48577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@</a:t>
            </a:r>
            <a:r>
              <a:rPr lang="en-US" err="1"/>
              <a:t>TwitterHandle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D7FCA-DE2C-4CCC-8673-38B74D10C4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9394" y="5063666"/>
            <a:ext cx="5647676" cy="51182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linkedin.com/in/</a:t>
            </a:r>
            <a:r>
              <a:rPr lang="en-US" err="1"/>
              <a:t>firstnamelastname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2637473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8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 marL="9525" indent="0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B14D0C-2D03-43E9-9DF4-E6E47DC0D2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32354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C36DDA-936B-4447-A968-8EB694704D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35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00276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08A8C4-304B-47ED-A274-6161218C6E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6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767274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045887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18706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044096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6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0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045562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367425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6119576-E282-4ED9-B8A6-4D8F08BC6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C6D2495F-52A5-4487-9591-971B86C7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F8A6A12-FF8F-4420-93C1-B4849F78E3F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61AB1-9BCC-4451-B1BE-B606199F30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4975" y="1299577"/>
            <a:ext cx="5638800" cy="13573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="0"/>
            </a:lvl1pPr>
            <a:lvl2pPr marL="9525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1148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B6B23EE-913C-448D-83AD-30FAF475E8D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C5E3015-EE45-4FD8-B651-10E9241A51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6978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5A4E-0F23-4F45-99A6-6448278FA42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2286263" y="6492407"/>
            <a:ext cx="7576194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</p:spTree>
    <p:extLst>
      <p:ext uri="{BB962C8B-B14F-4D97-AF65-F5344CB8AC3E}">
        <p14:creationId xmlns:p14="http://schemas.microsoft.com/office/powerpoint/2010/main" val="232535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32" r:id="rId2"/>
    <p:sldLayoutId id="2147483887" r:id="rId3"/>
    <p:sldLayoutId id="2147483835" r:id="rId4"/>
    <p:sldLayoutId id="2147483836" r:id="rId5"/>
    <p:sldLayoutId id="2147483702" r:id="rId6"/>
    <p:sldLayoutId id="2147483838" r:id="rId7"/>
    <p:sldLayoutId id="2147483840" r:id="rId8"/>
    <p:sldLayoutId id="2147483842" r:id="rId9"/>
    <p:sldLayoutId id="2147483843" r:id="rId10"/>
    <p:sldLayoutId id="2147483846" r:id="rId11"/>
    <p:sldLayoutId id="2147483847" r:id="rId12"/>
    <p:sldLayoutId id="2147483850" r:id="rId13"/>
    <p:sldLayoutId id="2147483851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60" r:id="rId21"/>
    <p:sldLayoutId id="2147483862" r:id="rId22"/>
    <p:sldLayoutId id="2147483864" r:id="rId23"/>
    <p:sldLayoutId id="2147483866" r:id="rId24"/>
    <p:sldLayoutId id="2147483868" r:id="rId25"/>
    <p:sldLayoutId id="2147483870" r:id="rId26"/>
    <p:sldLayoutId id="2147483871" r:id="rId27"/>
    <p:sldLayoutId id="2147483872" r:id="rId28"/>
    <p:sldLayoutId id="2147483873" r:id="rId29"/>
    <p:sldLayoutId id="2147483878" r:id="rId30"/>
    <p:sldLayoutId id="2147483880" r:id="rId31"/>
    <p:sldLayoutId id="2147483883" r:id="rId3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6192776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92244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7" r:id="rId3"/>
    <p:sldLayoutId id="2147483828" r:id="rId4"/>
    <p:sldLayoutId id="2147483893" r:id="rId5"/>
    <p:sldLayoutId id="2147483894" r:id="rId6"/>
    <p:sldLayoutId id="2147483895" r:id="rId7"/>
    <p:sldLayoutId id="2147483898" r:id="rId8"/>
    <p:sldLayoutId id="2147483899" r:id="rId9"/>
    <p:sldLayoutId id="2147483900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1707254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96056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06" r:id="rId3"/>
    <p:sldLayoutId id="2147483822" r:id="rId4"/>
    <p:sldLayoutId id="2147483726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l7.org/fhir/smart-app-launch/STU2/scopes-and-launch-context.html#launch-context-arrives-with-your-access_token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hhs.gov/about/news/2023/12/13/hhs-finalizes-rule-to-advance-health-it-interoperability-and-algorithm-transparency.html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FHIR/2024+-+01+US+Core+Testing+Track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c-healthit/onc-certification-g10-test-kit/" TargetMode="External"/><Relationship Id="rId7" Type="http://schemas.openxmlformats.org/officeDocument/2006/relationships/hyperlink" Target="https://chat.fhir.org/#narrow/stream/179309-inferno" TargetMode="External"/><Relationship Id="rId2" Type="http://schemas.openxmlformats.org/officeDocument/2006/relationships/hyperlink" Target="https://inferno.healthit.gov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rscanlon@mitre.org" TargetMode="External"/><Relationship Id="rId5" Type="http://schemas.openxmlformats.org/officeDocument/2006/relationships/hyperlink" Target="mailto:inferno@groups.mitre.org" TargetMode="External"/><Relationship Id="rId4" Type="http://schemas.openxmlformats.org/officeDocument/2006/relationships/hyperlink" Target="https://groups.google.com/forum/#!forum/inferno-testin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77AE9-225F-48B2-BA99-84435A60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5" y="1148641"/>
            <a:ext cx="10346011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chemeClr val="tx1"/>
                </a:solidFill>
              </a:rPr>
              <a:t>Inferno Tech Talk – Dec 2023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DF988F-A5F6-437B-A882-E9FEF1C2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4" y="4387875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December 13, 2023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6E79D00-568A-4C16-A9DF-31FC3455D5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1074" y="3408284"/>
            <a:ext cx="8870997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err="1">
                <a:solidFill>
                  <a:schemeClr val="tx1"/>
                </a:solidFill>
              </a:rPr>
              <a:t>Yunwei</a:t>
            </a:r>
            <a:r>
              <a:rPr lang="en-US">
                <a:solidFill>
                  <a:schemeClr val="tx1"/>
                </a:solidFill>
              </a:rPr>
              <a:t> Wang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9B55F6B-4A16-814C-9951-4D406B29F272}"/>
              </a:ext>
            </a:extLst>
          </p:cNvPr>
          <p:cNvSpPr txBox="1">
            <a:spLocks/>
          </p:cNvSpPr>
          <p:nvPr/>
        </p:nvSpPr>
        <p:spPr>
          <a:xfrm>
            <a:off x="1171074" y="3902311"/>
            <a:ext cx="8870997" cy="398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800" b="1" i="0" kern="1200" cap="none" baseline="0">
                <a:solidFill>
                  <a:schemeClr val="bg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MITRE Inferno Team</a:t>
            </a:r>
          </a:p>
        </p:txBody>
      </p:sp>
    </p:spTree>
    <p:extLst>
      <p:ext uri="{BB962C8B-B14F-4D97-AF65-F5344CB8AC3E}">
        <p14:creationId xmlns:p14="http://schemas.microsoft.com/office/powerpoint/2010/main" val="17140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E1AAA-12DD-7CB9-0E21-69EE4B191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BAD71-724A-F259-E58B-58EBC599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MustSupport</a:t>
            </a:r>
            <a:r>
              <a:rPr lang="en-US"/>
              <a:t> elements within a </a:t>
            </a:r>
            <a:r>
              <a:rPr lang="en-US" err="1"/>
              <a:t>MustSupport</a:t>
            </a:r>
            <a:r>
              <a:rPr lang="en-US"/>
              <a:t> slice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D6073-E156-243E-2A4A-FD3A2EF31C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What Changed:</a:t>
            </a:r>
          </a:p>
          <a:p>
            <a:pPr lvl="1" indent="-344170"/>
            <a:r>
              <a:rPr lang="en-US" err="1"/>
              <a:t>MustSupport</a:t>
            </a:r>
            <a:r>
              <a:rPr lang="en-US"/>
              <a:t> elements are moved under parent’s </a:t>
            </a:r>
            <a:r>
              <a:rPr lang="en-US" err="1"/>
              <a:t>MustSupport</a:t>
            </a:r>
            <a:r>
              <a:rPr lang="en-US"/>
              <a:t> slice</a:t>
            </a:r>
          </a:p>
          <a:p>
            <a:r>
              <a:rPr lang="en-US"/>
              <a:t>Versions applied:</a:t>
            </a:r>
          </a:p>
          <a:p>
            <a:pPr lvl="1" indent="-344170"/>
            <a:r>
              <a:rPr lang="en-US"/>
              <a:t>All US Core versions</a:t>
            </a:r>
          </a:p>
          <a:p>
            <a:r>
              <a:rPr lang="en-US"/>
              <a:t>Profiles applied:</a:t>
            </a:r>
          </a:p>
          <a:p>
            <a:pPr lvl="1" indent="-344170"/>
            <a:r>
              <a:rPr lang="en-US"/>
              <a:t>All US Core profiles</a:t>
            </a:r>
          </a:p>
          <a:p>
            <a:pPr lvl="1" indent="-344170"/>
            <a:r>
              <a:rPr lang="en-US"/>
              <a:t>In practice:</a:t>
            </a:r>
          </a:p>
          <a:p>
            <a:pPr marL="1033145" lvl="2" indent="-344170"/>
            <a:r>
              <a:rPr lang="en-US"/>
              <a:t>US Core Coverage in US Core v6.1.0</a:t>
            </a:r>
          </a:p>
          <a:p>
            <a:pPr marL="1033145" lvl="2" indent="-344170"/>
            <a:r>
              <a:rPr lang="en-US"/>
              <a:t>US Core Observation Occupation in US Core v6.1.0</a:t>
            </a:r>
          </a:p>
          <a:p>
            <a:pPr lvl="1" indent="-34417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363BF-3751-5D6C-2F07-5D0E9489B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D822C6-121B-7054-0669-D7B4A6C2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validation on single target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D9EA7-6A52-07C6-7660-AC728C51B94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199" y="1191491"/>
            <a:ext cx="11392293" cy="5069823"/>
          </a:xfrm>
        </p:spPr>
        <p:txBody>
          <a:bodyPr/>
          <a:lstStyle/>
          <a:p>
            <a:r>
              <a:rPr lang="en-US"/>
              <a:t>Ex: </a:t>
            </a:r>
            <a:r>
              <a:rPr lang="en-US" err="1"/>
              <a:t>AllergyIntolerance.patient</a:t>
            </a:r>
            <a:endParaRPr lang="en-US"/>
          </a:p>
          <a:p>
            <a:r>
              <a:rPr lang="en-US"/>
              <a:t>Inferno 4.0.0</a:t>
            </a:r>
          </a:p>
          <a:p>
            <a:pPr lvl="1"/>
            <a:r>
              <a:rPr lang="en-US"/>
              <a:t>”patient” element is MS.</a:t>
            </a:r>
          </a:p>
          <a:p>
            <a:pPr lvl="1"/>
            <a:r>
              <a:rPr lang="en-US"/>
              <a:t>Reference(US Core Patient Profile) is not MS</a:t>
            </a:r>
          </a:p>
          <a:p>
            <a:r>
              <a:rPr lang="en-US"/>
              <a:t>US Core Conformance Expectation (US Core 4.0.0 - 2.2.5.4)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C0AF4-9CBF-B066-3897-10D05A69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76" y="1191491"/>
            <a:ext cx="5975023" cy="587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025282-6A79-A8F3-1E32-40E8515C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576" y="4102354"/>
            <a:ext cx="7772400" cy="1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C7A9E-08D1-4581-1631-F9CC7CA6D2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7176A-7636-C2AB-B8A1-9AD484E2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validation on single target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50286-D0E6-AC4F-CA30-93344107B1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000"/>
              <a:t>What changed:</a:t>
            </a:r>
          </a:p>
          <a:p>
            <a:pPr lvl="1"/>
            <a:r>
              <a:rPr lang="en-US" sz="2000"/>
              <a:t>Single target profile on a </a:t>
            </a:r>
            <a:r>
              <a:rPr lang="en-US" sz="2000" err="1"/>
              <a:t>MustSupport</a:t>
            </a:r>
            <a:r>
              <a:rPr lang="en-US" sz="2000"/>
              <a:t> element is treated as </a:t>
            </a:r>
            <a:r>
              <a:rPr lang="en-US" sz="2000" err="1"/>
              <a:t>MustSupport</a:t>
            </a:r>
            <a:endParaRPr lang="en-US" sz="2000"/>
          </a:p>
          <a:p>
            <a:r>
              <a:rPr lang="en-US" sz="2000"/>
              <a:t>Versions applied:</a:t>
            </a:r>
          </a:p>
          <a:p>
            <a:pPr lvl="1"/>
            <a:r>
              <a:rPr lang="en-US" sz="2000"/>
              <a:t>US Core 4.0.0</a:t>
            </a:r>
          </a:p>
          <a:p>
            <a:pPr lvl="1"/>
            <a:r>
              <a:rPr lang="en-US" sz="2000"/>
              <a:t>US Core 5.0.1</a:t>
            </a:r>
          </a:p>
          <a:p>
            <a:pPr lvl="1"/>
            <a:r>
              <a:rPr lang="en-US" sz="2000"/>
              <a:t>US Core 6.1.0</a:t>
            </a:r>
          </a:p>
          <a:p>
            <a:r>
              <a:rPr lang="en-US" sz="2000"/>
              <a:t>Profiles applied:</a:t>
            </a:r>
          </a:p>
          <a:p>
            <a:pPr lvl="1"/>
            <a:r>
              <a:rPr lang="en-US" sz="2000"/>
              <a:t>All US Core profiles</a:t>
            </a:r>
          </a:p>
          <a:p>
            <a:r>
              <a:rPr lang="en-US" sz="2000"/>
              <a:t>Test affected:</a:t>
            </a:r>
          </a:p>
          <a:p>
            <a:pPr lvl="1"/>
            <a:r>
              <a:rPr lang="en-US" sz="2000"/>
              <a:t>Reference validation test</a:t>
            </a:r>
          </a:p>
          <a:p>
            <a:pPr lvl="2"/>
            <a:r>
              <a:rPr lang="en-US" sz="1800"/>
              <a:t>At least one reference is accessible </a:t>
            </a:r>
            <a:r>
              <a:rPr lang="en-US" sz="1800">
                <a:solidFill>
                  <a:srgbClr val="FF0000"/>
                </a:solidFill>
              </a:rPr>
              <a:t>AND is a valid US Core resource</a:t>
            </a:r>
          </a:p>
        </p:txBody>
      </p:sp>
    </p:spTree>
    <p:extLst>
      <p:ext uri="{BB962C8B-B14F-4D97-AF65-F5344CB8AC3E}">
        <p14:creationId xmlns:p14="http://schemas.microsoft.com/office/powerpoint/2010/main" val="170126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9AB4B-D91D-8DF7-C0ED-08C976A0C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A748D-F429-27E6-8A50-3C71B21F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fhirContext</a:t>
            </a:r>
            <a:r>
              <a:rPr lang="en-US"/>
              <a:t> in SMART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5463-92CF-7378-105F-9D384548AF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fhirContext</a:t>
            </a:r>
            <a:r>
              <a:rPr lang="en-US"/>
              <a:t> is optional in SMART app launch token response (</a:t>
            </a:r>
            <a:r>
              <a:rPr lang="en-US">
                <a:hlinkClick r:id="rId2"/>
              </a:rPr>
              <a:t>link</a:t>
            </a:r>
            <a:r>
              <a:rPr lang="en-US"/>
              <a:t>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What changed:</a:t>
            </a:r>
          </a:p>
          <a:p>
            <a:pPr lvl="1" indent="-344170"/>
            <a:r>
              <a:rPr lang="en-US"/>
              <a:t>Inferno validates the format of fhirContext, if provided in token response.</a:t>
            </a:r>
          </a:p>
          <a:p>
            <a:r>
              <a:rPr lang="en-US"/>
              <a:t>Versions applied:</a:t>
            </a:r>
          </a:p>
          <a:p>
            <a:pPr lvl="1" indent="-344170"/>
            <a:r>
              <a:rPr lang="en-US"/>
              <a:t>SMART App Launch v2.0.0</a:t>
            </a:r>
          </a:p>
          <a:p>
            <a:endParaRPr lang="en-US"/>
          </a:p>
          <a:p>
            <a:pPr lvl="1" indent="-344170"/>
            <a:endParaRPr lang="en-US"/>
          </a:p>
          <a:p>
            <a:pPr lvl="1" indent="-34417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A7D4C-42E3-0708-5B4D-131291DD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33" y="1651836"/>
            <a:ext cx="7772400" cy="110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6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C9AC38-7DD1-2687-DAB1-23EA02E02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019DD-D199-7DCD-3FB1-CF00ACE2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HTI-1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76F95-17E1-F412-5185-251E4A3B29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HTI-1 Rule is finalized today (</a:t>
            </a:r>
            <a:r>
              <a:rPr lang="en-US">
                <a:hlinkClick r:id="rId2"/>
              </a:rPr>
              <a:t>link</a:t>
            </a:r>
            <a:r>
              <a:rPr lang="en-US"/>
              <a:t>)</a:t>
            </a:r>
          </a:p>
          <a:p>
            <a:r>
              <a:rPr lang="en-US"/>
              <a:t>Preview of Token Introspection tests added to SMART App Launch STU2 suite</a:t>
            </a:r>
          </a:p>
          <a:p>
            <a:pPr lvl="1" indent="-344170"/>
            <a:r>
              <a:rPr lang="en-US"/>
              <a:t>Feedback welcome as we prepare to update (g)(10) Tests for HTI-1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D7CB0-B259-F929-0DA3-DEC1F701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56" y="2874171"/>
            <a:ext cx="7720605" cy="33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6A9ED-A6F9-1B37-A78B-AAA12C627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CE459-F77E-94A9-5A1D-FCBA82B3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Core 5 test in (g)(10) certification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4896-7E11-EBCB-6233-A862FD9025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3811440"/>
            <a:ext cx="11277600" cy="24498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US Core 5.0.1 will be removed from (g)(10) certification test in the next release</a:t>
            </a:r>
          </a:p>
          <a:p>
            <a:r>
              <a:rPr lang="en-US"/>
              <a:t>Inferno will post a survey on </a:t>
            </a:r>
            <a:r>
              <a:rPr lang="en-US" err="1"/>
              <a:t>zulip</a:t>
            </a:r>
            <a:r>
              <a:rPr lang="en-US"/>
              <a:t> on options of keeping existing test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C8442-5355-58F1-220F-553A7234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25" y="1191491"/>
            <a:ext cx="9374749" cy="22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5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FB725-3AAA-18A7-5CFD-B510D0CA7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E9635-8105-31DA-3828-2244F71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 Core v7.0.0 ballot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B22FB-8A1D-1CB1-23F3-861E9399E2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US Core v7.0.0 January Ballot</a:t>
            </a:r>
          </a:p>
          <a:p>
            <a:pPr lvl="1"/>
            <a:r>
              <a:rPr lang="en-US"/>
              <a:t>Ballot signup deadline: Dec 21</a:t>
            </a:r>
          </a:p>
          <a:p>
            <a:pPr lvl="1"/>
            <a:r>
              <a:rPr lang="en-US"/>
              <a:t>Ballot opens: Dec 22</a:t>
            </a:r>
          </a:p>
          <a:p>
            <a:pPr lvl="1"/>
            <a:r>
              <a:rPr lang="en-US"/>
              <a:t>January </a:t>
            </a:r>
            <a:r>
              <a:rPr lang="en-US" err="1"/>
              <a:t>Connectathon</a:t>
            </a:r>
            <a:r>
              <a:rPr lang="en-US"/>
              <a:t> 35: US Core testing track (</a:t>
            </a:r>
            <a:r>
              <a:rPr lang="en-US">
                <a:hlinkClick r:id="rId2"/>
              </a:rPr>
              <a:t>link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58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7372-2C09-C64A-8DF8-FF9BB110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46425"/>
            <a:ext cx="10400097" cy="1382576"/>
          </a:xfrm>
        </p:spPr>
        <p:txBody>
          <a:bodyPr/>
          <a:lstStyle/>
          <a:p>
            <a:r>
              <a:rPr lang="en-US"/>
              <a:t>Open Discussion /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9ED7F-F24F-5F4F-A4B4-DE98BF2A0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dirty="0" smtClean="0"/>
              <a:pPr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4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9C64D-A665-E14E-B4F4-9DA261CA1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E6950-8AB2-2949-8B06-0B9BA3D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and Contact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1B31-4D91-BD45-B2CB-6885B3FB51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hlinkClick r:id="rId2"/>
              </a:rPr>
              <a:t>https://inferno.healthit.gov/</a:t>
            </a:r>
            <a:endParaRPr lang="en-US"/>
          </a:p>
          <a:p>
            <a:pPr lvl="1" indent="-344170"/>
            <a:r>
              <a:rPr lang="en-US"/>
              <a:t>General materials &amp; live demonstration server</a:t>
            </a:r>
          </a:p>
          <a:p>
            <a:r>
              <a:rPr lang="en-US">
                <a:hlinkClick r:id="rId3"/>
              </a:rPr>
              <a:t>https://github.com/onc-healthit/onc-certification-g10-test-kit/</a:t>
            </a:r>
          </a:p>
          <a:p>
            <a:pPr lvl="1" indent="-344170"/>
            <a:r>
              <a:rPr lang="en-US"/>
              <a:t>ONC Certification tests repository, downloads, issues</a:t>
            </a:r>
          </a:p>
          <a:p>
            <a:pPr lvl="1" indent="-344170"/>
            <a:r>
              <a:rPr lang="en-US"/>
              <a:t>“Watch” repository to receive alerts (new releases,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 indent="-344170"/>
            <a:r>
              <a:rPr lang="en-US"/>
              <a:t>Note: this repository is specific to ONC Certification testing</a:t>
            </a:r>
          </a:p>
          <a:p>
            <a:r>
              <a:rPr lang="en-US">
                <a:hlinkClick r:id="rId4"/>
              </a:rPr>
              <a:t>https://groups.google.com/forum/#!forum/inferno-testing</a:t>
            </a:r>
            <a:endParaRPr lang="en-US"/>
          </a:p>
          <a:p>
            <a:pPr lvl="1" indent="-344170"/>
            <a:r>
              <a:rPr lang="en-US"/>
              <a:t>Announcements &amp; community discussion</a:t>
            </a:r>
          </a:p>
          <a:p>
            <a:r>
              <a:rPr lang="en-US">
                <a:hlinkClick r:id="rId5"/>
              </a:rPr>
              <a:t>inferno@groups.mitre.org</a:t>
            </a:r>
            <a:r>
              <a:rPr lang="en-US"/>
              <a:t> (or </a:t>
            </a:r>
            <a:r>
              <a:rPr lang="en-US">
                <a:hlinkClick r:id="rId6"/>
              </a:rPr>
              <a:t>rscanlon@mitre.org</a:t>
            </a:r>
            <a:r>
              <a:rPr lang="en-US"/>
              <a:t>)</a:t>
            </a:r>
          </a:p>
          <a:p>
            <a:r>
              <a:rPr lang="en-US"/>
              <a:t>Also, FHIR </a:t>
            </a:r>
            <a:r>
              <a:rPr lang="en-US" err="1"/>
              <a:t>Zulip</a:t>
            </a:r>
            <a:r>
              <a:rPr lang="en-US"/>
              <a:t> Chat: </a:t>
            </a:r>
            <a:r>
              <a:rPr lang="en-US">
                <a:hlinkClick r:id="rId7"/>
              </a:rPr>
              <a:t>https://chat.fhir.org/#narrow/stream/179309-inferno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B4B59-CAC1-6F47-88D0-B15F925D4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8CE7D-E264-8341-929D-23431430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Meetings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C2DC4-E347-394E-8CF8-F14848A56B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Next Inferno Tech Talk: </a:t>
            </a:r>
            <a:r>
              <a:rPr lang="en-US">
                <a:solidFill>
                  <a:schemeClr val="accent2"/>
                </a:solidFill>
              </a:rPr>
              <a:t>Wednesday January 10 </a:t>
            </a:r>
            <a:r>
              <a:rPr lang="en-US"/>
              <a:t>at 1 PM ET</a:t>
            </a:r>
          </a:p>
          <a:p>
            <a:pPr marL="344487" lvl="1" indent="0">
              <a:buNone/>
            </a:pPr>
            <a:endParaRPr lang="en-US"/>
          </a:p>
          <a:p>
            <a:r>
              <a:rPr lang="en-US"/>
              <a:t>Please reach out with questions &amp; issues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396AF-B684-9E44-956D-A834DEA59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6DA74-3DA3-1347-B9B3-23C52EB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Inferno Tech Talk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FEE3-C6EA-D44A-9D2B-84C55385D0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91492"/>
            <a:ext cx="11277600" cy="4082638"/>
          </a:xfrm>
        </p:spPr>
        <p:txBody>
          <a:bodyPr/>
          <a:lstStyle/>
          <a:p>
            <a:r>
              <a:rPr lang="en-US" sz="2000"/>
              <a:t>Purpose: to provide regularly scheduled updates on the Inferno tool and its implementation of the (g)(10) test procedure</a:t>
            </a:r>
          </a:p>
          <a:p>
            <a:r>
              <a:rPr lang="en-US" sz="2000"/>
              <a:t>Typical agenda to include:</a:t>
            </a:r>
          </a:p>
          <a:p>
            <a:pPr lvl="1"/>
            <a:r>
              <a:rPr lang="en-US" sz="2000"/>
              <a:t>Announcements about upcoming releases</a:t>
            </a:r>
          </a:p>
          <a:p>
            <a:pPr lvl="1"/>
            <a:r>
              <a:rPr lang="en-US" sz="2000"/>
              <a:t>Training on new features</a:t>
            </a:r>
          </a:p>
          <a:p>
            <a:pPr lvl="1"/>
            <a:r>
              <a:rPr lang="en-US" sz="2000"/>
              <a:t>Highlight outstanding issues or known problems</a:t>
            </a:r>
          </a:p>
          <a:p>
            <a:pPr lvl="1"/>
            <a:r>
              <a:rPr lang="en-US" sz="2000"/>
              <a:t>Open discussion</a:t>
            </a:r>
          </a:p>
          <a:p>
            <a:r>
              <a:rPr lang="en-US" sz="2000"/>
              <a:t>Monthly recurrence: 2</a:t>
            </a:r>
            <a:r>
              <a:rPr lang="en-US" sz="2000" baseline="30000"/>
              <a:t>nd</a:t>
            </a:r>
            <a:r>
              <a:rPr lang="en-US" sz="2000"/>
              <a:t> Wednesday at 1PM ET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4995F-EB65-4948-97EA-FB07170ECC18}"/>
              </a:ext>
            </a:extLst>
          </p:cNvPr>
          <p:cNvSpPr/>
          <p:nvPr/>
        </p:nvSpPr>
        <p:spPr>
          <a:xfrm>
            <a:off x="457200" y="5537805"/>
            <a:ext cx="1127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Content reflects Inferno’s implementation of applicable Test Procedure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and does not necessarily reflect ONC policy. </a:t>
            </a:r>
          </a:p>
        </p:txBody>
      </p:sp>
    </p:spTree>
    <p:extLst>
      <p:ext uri="{BB962C8B-B14F-4D97-AF65-F5344CB8AC3E}">
        <p14:creationId xmlns:p14="http://schemas.microsoft.com/office/powerpoint/2010/main" val="140491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6B55F-37D7-9E49-9640-0CBE61848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EE2F4-873D-2141-AFAD-36838071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D4A7-8373-6840-BED9-F0655E985B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(g)(10) Standardized API Test Kit v4.1.0</a:t>
            </a:r>
          </a:p>
          <a:p>
            <a:r>
              <a:rPr lang="en-US" sz="2800"/>
              <a:t>Other Updates</a:t>
            </a:r>
          </a:p>
          <a:p>
            <a:r>
              <a:rPr lang="en-US" sz="2800"/>
              <a:t>Discussions / Questions</a:t>
            </a:r>
            <a:endParaRPr lang="en-US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42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86E19-EA97-4549-9AC7-C3F4A1E30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24D76-16E9-E24B-93EE-2004D625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ONC (g)(10) Standardized API Test Kit v4.1.0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8FEFF3A-93B4-45CF-0D21-DF2779AED5D5}"/>
              </a:ext>
            </a:extLst>
          </p:cNvPr>
          <p:cNvSpPr txBox="1">
            <a:spLocks/>
          </p:cNvSpPr>
          <p:nvPr/>
        </p:nvSpPr>
        <p:spPr>
          <a:xfrm>
            <a:off x="457200" y="1228277"/>
            <a:ext cx="11277600" cy="5069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b="0" i="0" kern="1200" cap="none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688975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1033463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2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1033463" marR="0" indent="-3444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Courier New" panose="02070309020205020404" pitchFamily="49" charset="0"/>
              <a:buChar char="o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377950" marR="0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18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603375" marR="0" indent="-225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Test Update:</a:t>
            </a:r>
          </a:p>
          <a:p>
            <a:pPr lvl="1" indent="-344170"/>
            <a:r>
              <a:rPr lang="en-US"/>
              <a:t>Changes that may result in new failure: </a:t>
            </a:r>
            <a:r>
              <a:rPr lang="en-US">
                <a:solidFill>
                  <a:schemeClr val="accent5"/>
                </a:solidFill>
              </a:rPr>
              <a:t>4</a:t>
            </a:r>
          </a:p>
          <a:p>
            <a:r>
              <a:rPr lang="en-US">
                <a:solidFill>
                  <a:srgbClr val="FFFFFF"/>
                </a:solidFill>
              </a:rPr>
              <a:t>Other Updates: </a:t>
            </a:r>
            <a:r>
              <a:rPr lang="en-US">
                <a:solidFill>
                  <a:schemeClr val="accent5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18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2794B-4672-F220-58C4-B17262E18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475BEF-14D2-A742-AAA1-0A90274A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Change: New Inferno 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9BC4-34E2-9799-C254-A7D7D23EEA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Inferno Core v0.4.24</a:t>
            </a:r>
          </a:p>
          <a:p>
            <a:r>
              <a:rPr lang="en-US"/>
              <a:t>Database Migration</a:t>
            </a:r>
          </a:p>
          <a:p>
            <a:pPr lvl="1"/>
            <a:r>
              <a:rPr lang="en-US"/>
              <a:t>Docker</a:t>
            </a:r>
          </a:p>
          <a:p>
            <a:pPr lvl="2"/>
            <a:r>
              <a:rPr lang="en-US" err="1"/>
              <a:t>setup.sh</a:t>
            </a:r>
            <a:endParaRPr lang="en-US"/>
          </a:p>
          <a:p>
            <a:pPr lvl="1"/>
            <a:r>
              <a:rPr lang="en-US"/>
              <a:t>Ruby</a:t>
            </a:r>
          </a:p>
          <a:p>
            <a:pPr lvl="2"/>
            <a:r>
              <a:rPr lang="en-US"/>
              <a:t>bundle exec inferno migrate</a:t>
            </a:r>
          </a:p>
        </p:txBody>
      </p:sp>
    </p:spTree>
    <p:extLst>
      <p:ext uri="{BB962C8B-B14F-4D97-AF65-F5344CB8AC3E}">
        <p14:creationId xmlns:p14="http://schemas.microsoft.com/office/powerpoint/2010/main" val="2076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599FA-5B75-CDE5-D7F5-9A53A3B74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74BC8-EC39-ECE3-1E50-1409F898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Blood Pressure </a:t>
            </a:r>
            <a:r>
              <a:rPr lang="en-US" err="1"/>
              <a:t>component.dataAbsentReason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BF39-65F0-1E28-DAB8-7203212386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US Core 4.0.0, all Vital Sign profiles:</a:t>
            </a:r>
          </a:p>
          <a:p>
            <a:endParaRPr lang="en-US"/>
          </a:p>
          <a:p>
            <a:r>
              <a:rPr lang="en-US"/>
              <a:t>US Core 5.0.1, Blood Pressure profile:</a:t>
            </a:r>
          </a:p>
          <a:p>
            <a:endParaRPr lang="en-US"/>
          </a:p>
          <a:p>
            <a:r>
              <a:rPr lang="en-US"/>
              <a:t>US Core 6.1.0, Blood Pressure profile: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A24FD-4386-D2D0-FE78-5EDA3383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9" y="1716545"/>
            <a:ext cx="7772400" cy="408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EE052-65FC-64D5-5B2B-FE2C0A6D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99" y="2715747"/>
            <a:ext cx="7772400" cy="42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3BC6B-96A0-5D31-C360-242136B2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9" y="3837198"/>
            <a:ext cx="7772400" cy="74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099FE-3A80-22E7-D605-73770F23ED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A091E-74AB-90A0-A7F7-CB8AA86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Restore </a:t>
            </a:r>
            <a:r>
              <a:rPr lang="en-US" err="1"/>
              <a:t>component.dataAbsentReason</a:t>
            </a:r>
            <a:r>
              <a:rPr lang="en-US"/>
              <a:t> 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4CF0-BA82-C1BC-A189-99E3501F10C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91491"/>
            <a:ext cx="8338008" cy="5069823"/>
          </a:xfrm>
        </p:spPr>
        <p:txBody>
          <a:bodyPr/>
          <a:lstStyle/>
          <a:p>
            <a:r>
              <a:rPr lang="en-US"/>
              <a:t>What Changed:</a:t>
            </a:r>
          </a:p>
          <a:p>
            <a:pPr lvl="1"/>
            <a:r>
              <a:rPr lang="en-US"/>
              <a:t>Add </a:t>
            </a:r>
            <a:r>
              <a:rPr lang="en-US" err="1"/>
              <a:t>component.dataAbsentReson</a:t>
            </a:r>
            <a:r>
              <a:rPr lang="en-US"/>
              <a:t> </a:t>
            </a:r>
            <a:r>
              <a:rPr lang="en-US" err="1"/>
              <a:t>MustSupport</a:t>
            </a:r>
            <a:r>
              <a:rPr lang="en-US"/>
              <a:t> for Observation Blood Pressure profile</a:t>
            </a:r>
          </a:p>
          <a:p>
            <a:r>
              <a:rPr lang="en-US"/>
              <a:t>Versions applied:</a:t>
            </a:r>
          </a:p>
          <a:p>
            <a:pPr lvl="1"/>
            <a:r>
              <a:rPr lang="en-US"/>
              <a:t>US Core v5.0.1</a:t>
            </a:r>
          </a:p>
          <a:p>
            <a:pPr lvl="1"/>
            <a:r>
              <a:rPr lang="en-US"/>
              <a:t>US Core v6.1.0</a:t>
            </a:r>
          </a:p>
          <a:p>
            <a:r>
              <a:rPr lang="en-US"/>
              <a:t>Profile applied:</a:t>
            </a:r>
          </a:p>
          <a:p>
            <a:pPr lvl="1"/>
            <a:r>
              <a:rPr lang="en-US"/>
              <a:t>US Core Observation Blood Pressure profile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157D3-5A04-5B7C-889B-951346FC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096" y="1417037"/>
            <a:ext cx="2971129" cy="472754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962AF9-F704-6E5A-E1C1-FDE4F1961EA8}"/>
              </a:ext>
            </a:extLst>
          </p:cNvPr>
          <p:cNvSpPr/>
          <p:nvPr/>
        </p:nvSpPr>
        <p:spPr>
          <a:xfrm>
            <a:off x="9002096" y="2686639"/>
            <a:ext cx="2819116" cy="19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78657C-B656-BCD3-3038-25194DF62805}"/>
              </a:ext>
            </a:extLst>
          </p:cNvPr>
          <p:cNvSpPr/>
          <p:nvPr/>
        </p:nvSpPr>
        <p:spPr>
          <a:xfrm>
            <a:off x="8992669" y="3330018"/>
            <a:ext cx="2819116" cy="19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FE8525-E190-E559-8A60-AD1F24DFDB5A}"/>
              </a:ext>
            </a:extLst>
          </p:cNvPr>
          <p:cNvSpPr/>
          <p:nvPr/>
        </p:nvSpPr>
        <p:spPr>
          <a:xfrm>
            <a:off x="8992669" y="4638316"/>
            <a:ext cx="2819116" cy="1979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4E950-836E-D984-841D-37CA72CD1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E5DBA-8BF2-0049-4029-288C3BC1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MustSupport</a:t>
            </a:r>
            <a:r>
              <a:rPr lang="en-US"/>
              <a:t> elements within a </a:t>
            </a:r>
            <a:r>
              <a:rPr lang="en-US" err="1"/>
              <a:t>MustSupport</a:t>
            </a:r>
            <a:r>
              <a:rPr lang="en-US"/>
              <a:t> slice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C2110-D7BE-065B-840B-B2F6F281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03" y="1803268"/>
            <a:ext cx="2962172" cy="3846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B4210-067D-DC12-CCD9-6729A3B66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23" y="1362630"/>
            <a:ext cx="2971129" cy="472754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8E144F-ED70-84E5-942E-45F820C1CF3A}"/>
              </a:ext>
            </a:extLst>
          </p:cNvPr>
          <p:cNvSpPr/>
          <p:nvPr/>
        </p:nvSpPr>
        <p:spPr>
          <a:xfrm>
            <a:off x="1743959" y="2007909"/>
            <a:ext cx="3205113" cy="6315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F456F1-6066-E489-016D-8575D271A442}"/>
              </a:ext>
            </a:extLst>
          </p:cNvPr>
          <p:cNvSpPr/>
          <p:nvPr/>
        </p:nvSpPr>
        <p:spPr>
          <a:xfrm>
            <a:off x="6679230" y="1651257"/>
            <a:ext cx="3205113" cy="554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7043A1-173A-BA53-6D7F-76744E0AC61E}"/>
              </a:ext>
            </a:extLst>
          </p:cNvPr>
          <p:cNvSpPr/>
          <p:nvPr/>
        </p:nvSpPr>
        <p:spPr>
          <a:xfrm>
            <a:off x="1728977" y="3197125"/>
            <a:ext cx="3205113" cy="14220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E71125-78C7-8712-C6D5-299B5059130F}"/>
              </a:ext>
            </a:extLst>
          </p:cNvPr>
          <p:cNvSpPr/>
          <p:nvPr/>
        </p:nvSpPr>
        <p:spPr>
          <a:xfrm>
            <a:off x="6679229" y="3113201"/>
            <a:ext cx="3205113" cy="11854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A7F7FEA-F8B5-A39A-597C-F917F87229D1}"/>
              </a:ext>
            </a:extLst>
          </p:cNvPr>
          <p:cNvSpPr/>
          <p:nvPr/>
        </p:nvSpPr>
        <p:spPr>
          <a:xfrm>
            <a:off x="6679228" y="4469761"/>
            <a:ext cx="3205113" cy="11109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551E75-C05C-9BEF-7A6D-75F5F62847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949072" y="1928565"/>
            <a:ext cx="1730158" cy="395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44C57-8392-B8A7-DD72-B05FE5262EA5}"/>
              </a:ext>
            </a:extLst>
          </p:cNvPr>
          <p:cNvCxnSpPr/>
          <p:nvPr/>
        </p:nvCxnSpPr>
        <p:spPr>
          <a:xfrm flipV="1">
            <a:off x="4966401" y="3591544"/>
            <a:ext cx="1730158" cy="395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C385A7-BE17-25E8-54D5-F23977394FD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28439" y="4243795"/>
            <a:ext cx="1750789" cy="78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874EE9-3526-2517-D863-9608B315C38C}"/>
              </a:ext>
            </a:extLst>
          </p:cNvPr>
          <p:cNvSpPr txBox="1"/>
          <p:nvPr/>
        </p:nvSpPr>
        <p:spPr>
          <a:xfrm>
            <a:off x="2508230" y="1359767"/>
            <a:ext cx="147989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/>
              <a:t>Inferno 4.0.0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F00F-32F4-3C2C-60E4-732B60889DEB}"/>
              </a:ext>
            </a:extLst>
          </p:cNvPr>
          <p:cNvSpPr txBox="1"/>
          <p:nvPr/>
        </p:nvSpPr>
        <p:spPr>
          <a:xfrm>
            <a:off x="7383460" y="948589"/>
            <a:ext cx="1479892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/>
              <a:t>Inferno 4.1.0</a:t>
            </a:r>
          </a:p>
        </p:txBody>
      </p:sp>
    </p:spTree>
    <p:extLst>
      <p:ext uri="{BB962C8B-B14F-4D97-AF65-F5344CB8AC3E}">
        <p14:creationId xmlns:p14="http://schemas.microsoft.com/office/powerpoint/2010/main" val="35456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AAA1E-82FE-719A-DB13-12E5DBACE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8CDD5-C43B-B476-C132-2030B9E7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MustSupport</a:t>
            </a:r>
            <a:r>
              <a:rPr lang="en-US"/>
              <a:t> elements within a </a:t>
            </a:r>
            <a:r>
              <a:rPr lang="en-US" err="1"/>
              <a:t>MustSupport</a:t>
            </a:r>
            <a:r>
              <a:rPr lang="en-US"/>
              <a:t> slice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CC56D-B397-E135-A88D-BCE5989213A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26739" y="1192213"/>
            <a:ext cx="5738522" cy="506888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BD5F32-6250-09F8-6E63-8C5BE6A7DAF0}"/>
              </a:ext>
            </a:extLst>
          </p:cNvPr>
          <p:cNvSpPr/>
          <p:nvPr/>
        </p:nvSpPr>
        <p:spPr>
          <a:xfrm>
            <a:off x="3035431" y="1480008"/>
            <a:ext cx="6202837" cy="23378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280FB76C-CEFF-AB4B-8AB8-3D8442354527}"/>
    </a:ext>
  </a:extLst>
</a:theme>
</file>

<file path=ppt/theme/theme2.xml><?xml version="1.0" encoding="utf-8"?>
<a:theme xmlns:a="http://schemas.openxmlformats.org/drawingml/2006/main" name="1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solidFill>
            <a:schemeClr val="accent3"/>
          </a:solidFill>
        </a:ln>
      </a:spPr>
      <a:bodyPr vert="horz" wrap="square" lIns="91440" tIns="45720" rIns="91440" bIns="45720" rtlCol="0">
        <a:noAutofit/>
      </a:bodyPr>
      <a:lstStyle>
        <a:defPPr marL="342900" indent="-342900" algn="l"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36A6C477-5711-AC4C-BA23-715B0D8287BB}"/>
    </a:ext>
  </a:extLst>
</a:theme>
</file>

<file path=ppt/theme/theme3.xml><?xml version="1.0" encoding="utf-8"?>
<a:theme xmlns:a="http://schemas.openxmlformats.org/drawingml/2006/main" name="2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FCCEB8FC-4E97-3243-B27D-1A2B90BC846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eebd8b74-b9de-41b2-9247-c010c4973c2b" xsi:nil="true"/>
    <SharedWithUsers xmlns="b7009bbd-f938-489b-a530-f05273710fff">
      <UserInfo>
        <DisplayName>Inferno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35ED7BB179244BF94A0DFE64544DC" ma:contentTypeVersion="11" ma:contentTypeDescription="Create a new document." ma:contentTypeScope="" ma:versionID="2c55b74878748077317e9774e705092b">
  <xsd:schema xmlns:xsd="http://www.w3.org/2001/XMLSchema" xmlns:xs="http://www.w3.org/2001/XMLSchema" xmlns:p="http://schemas.microsoft.com/office/2006/metadata/properties" xmlns:ns2="eebd8b74-b9de-41b2-9247-c010c4973c2b" xmlns:ns3="b7009bbd-f938-489b-a530-f05273710fff" targetNamespace="http://schemas.microsoft.com/office/2006/metadata/properties" ma:root="true" ma:fieldsID="e0930f41a11a950fb445bef7667fe7f3" ns2:_="" ns3:_="">
    <xsd:import namespace="eebd8b74-b9de-41b2-9247-c010c4973c2b"/>
    <xsd:import namespace="b7009bbd-f938-489b-a530-f05273710f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Descrip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d8b74-b9de-41b2-9247-c010c4973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Description" ma:index="14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9bbd-f938-489b-a530-f05273710f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EB03D-D58C-4A0F-A7F4-DC4EACB322EC}">
  <ds:schemaRefs>
    <ds:schemaRef ds:uri="b7009bbd-f938-489b-a530-f05273710fff"/>
    <ds:schemaRef ds:uri="eebd8b74-b9de-41b2-9247-c010c4973c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349B60-A258-4A5D-8ED6-2330CCF5BD5F}">
  <ds:schemaRefs>
    <ds:schemaRef ds:uri="b7009bbd-f938-489b-a530-f05273710fff"/>
    <ds:schemaRef ds:uri="eebd8b74-b9de-41b2-9247-c010c4973c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5499B4-9E7A-45F1-9440-1243E4478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3_Office Theme</vt:lpstr>
      <vt:lpstr>1_Office Theme</vt:lpstr>
      <vt:lpstr>2_Office Theme</vt:lpstr>
      <vt:lpstr>Inferno Tech Talk – Dec 2023</vt:lpstr>
      <vt:lpstr>Inferno Tech Talk Introduction</vt:lpstr>
      <vt:lpstr>Today’s Agenda </vt:lpstr>
      <vt:lpstr>ONC (g)(10) Standardized API Test Kit v4.1.0</vt:lpstr>
      <vt:lpstr>Other Change: New Inferno Core</vt:lpstr>
      <vt:lpstr>Blood Pressure component.dataAbsentReason</vt:lpstr>
      <vt:lpstr>Restore component.dataAbsentReason MS</vt:lpstr>
      <vt:lpstr>MustSupport elements within a MustSupport slice</vt:lpstr>
      <vt:lpstr>MustSupport elements within a MustSupport slice</vt:lpstr>
      <vt:lpstr>MustSupport elements within a MustSupport slice</vt:lpstr>
      <vt:lpstr>Reference validation on single target profile</vt:lpstr>
      <vt:lpstr>Reference validation on single target profile</vt:lpstr>
      <vt:lpstr>fhirContext in SMART </vt:lpstr>
      <vt:lpstr>HTI-1</vt:lpstr>
      <vt:lpstr>US Core 5 test in (g)(10) certification</vt:lpstr>
      <vt:lpstr>US Core v7.0.0 ballot</vt:lpstr>
      <vt:lpstr>Open Discussion / Feedback</vt:lpstr>
      <vt:lpstr>Resources and Contact Information</vt:lpstr>
      <vt:lpstr>Upcoming Meetings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C Scanlon</dc:creator>
  <cp:keywords/>
  <dc:description/>
  <cp:revision>1</cp:revision>
  <cp:lastPrinted>2020-03-06T14:31:16Z</cp:lastPrinted>
  <dcterms:created xsi:type="dcterms:W3CDTF">2020-06-09T16:50:44Z</dcterms:created>
  <dcterms:modified xsi:type="dcterms:W3CDTF">2023-12-13T17:48:46Z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0x010100EC335ED7BB179244BF94A0DFE64544DC</vt:lpwstr>
  </property>
</Properties>
</file>