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1" r:id="rId4"/>
    <p:sldMasterId id="2147483808" r:id="rId5"/>
    <p:sldMasterId id="2147483823" r:id="rId6"/>
  </p:sldMasterIdLst>
  <p:notesMasterIdLst>
    <p:notesMasterId r:id="rId20"/>
  </p:notesMasterIdLst>
  <p:handoutMasterIdLst>
    <p:handoutMasterId r:id="rId21"/>
  </p:handoutMasterIdLst>
  <p:sldIdLst>
    <p:sldId id="367" r:id="rId7"/>
    <p:sldId id="401" r:id="rId8"/>
    <p:sldId id="400" r:id="rId9"/>
    <p:sldId id="554" r:id="rId10"/>
    <p:sldId id="607" r:id="rId11"/>
    <p:sldId id="608" r:id="rId12"/>
    <p:sldId id="609" r:id="rId13"/>
    <p:sldId id="605" r:id="rId14"/>
    <p:sldId id="606" r:id="rId15"/>
    <p:sldId id="598" r:id="rId16"/>
    <p:sldId id="579" r:id="rId17"/>
    <p:sldId id="402" r:id="rId18"/>
    <p:sldId id="410" r:id="rId19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8393F3-82F6-CD43-9469-2CCED64D99FF}">
          <p14:sldIdLst>
            <p14:sldId id="367"/>
            <p14:sldId id="401"/>
            <p14:sldId id="400"/>
            <p14:sldId id="554"/>
            <p14:sldId id="607"/>
            <p14:sldId id="608"/>
            <p14:sldId id="609"/>
            <p14:sldId id="605"/>
            <p14:sldId id="606"/>
            <p14:sldId id="598"/>
            <p14:sldId id="579"/>
            <p14:sldId id="402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evalo, Lauren S." initials="ALS" lastIdx="108" clrIdx="0">
    <p:extLst>
      <p:ext uri="{19B8F6BF-5375-455C-9EA6-DF929625EA0E}">
        <p15:presenceInfo xmlns:p15="http://schemas.microsoft.com/office/powerpoint/2012/main" userId="S::larevalo@mitre.org::bd392961-27f7-4dd5-888f-48e6cea3af4c" providerId="AD"/>
      </p:ext>
    </p:extLst>
  </p:cmAuthor>
  <p:cmAuthor id="2" name="Microsoft Office User" initials="MOU" lastIdx="7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Moody, Aaron" initials="MA" lastIdx="1" clrIdx="2">
    <p:extLst>
      <p:ext uri="{19B8F6BF-5375-455C-9EA6-DF929625EA0E}">
        <p15:presenceInfo xmlns:p15="http://schemas.microsoft.com/office/powerpoint/2012/main" userId="S::AMOODY@MITRE.ORG::6a4dbdb7-d515-4f75-b580-b04fae79ba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5B94"/>
    <a:srgbClr val="D4D3D4"/>
    <a:srgbClr val="0B2338"/>
    <a:srgbClr val="F79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E95A9-93B7-7F49-9099-A810067F9833}" v="15" vWet="17" dt="2023-11-08T15:52:24.963"/>
    <p1510:client id="{6CDB248B-83C6-D2EC-01D7-CB95B8210DD3}" v="1448" dt="2023-11-08T17:34:58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C Scanlon" userId="87c65fe5-daa8-4da7-88d7-94f711cfd484" providerId="ADAL" clId="{A1E1DA6D-DF89-4F4B-B5F6-C4A0C7D5B619}"/>
    <pc:docChg chg="undo custSel addSld delSld modSld sldOrd modSection">
      <pc:chgData name="Robert C Scanlon" userId="87c65fe5-daa8-4da7-88d7-94f711cfd484" providerId="ADAL" clId="{A1E1DA6D-DF89-4F4B-B5F6-C4A0C7D5B619}" dt="2023-08-09T16:57:23.754" v="3725" actId="20577"/>
      <pc:docMkLst>
        <pc:docMk/>
      </pc:docMkLst>
      <pc:sldChg chg="modSp mod">
        <pc:chgData name="Robert C Scanlon" userId="87c65fe5-daa8-4da7-88d7-94f711cfd484" providerId="ADAL" clId="{A1E1DA6D-DF89-4F4B-B5F6-C4A0C7D5B619}" dt="2023-08-09T13:48:00.255" v="31" actId="20577"/>
        <pc:sldMkLst>
          <pc:docMk/>
          <pc:sldMk cId="171403637" sldId="367"/>
        </pc:sldMkLst>
        <pc:spChg chg="mod">
          <ac:chgData name="Robert C Scanlon" userId="87c65fe5-daa8-4da7-88d7-94f711cfd484" providerId="ADAL" clId="{A1E1DA6D-DF89-4F4B-B5F6-C4A0C7D5B619}" dt="2023-08-09T13:47:48.134" v="5" actId="20577"/>
          <ac:spMkLst>
            <pc:docMk/>
            <pc:sldMk cId="171403637" sldId="367"/>
            <ac:spMk id="11" creationId="{F9B77AE9-225F-48B2-BA99-84435A6064AD}"/>
          </ac:spMkLst>
        </pc:spChg>
        <pc:spChg chg="mod">
          <ac:chgData name="Robert C Scanlon" userId="87c65fe5-daa8-4da7-88d7-94f711cfd484" providerId="ADAL" clId="{A1E1DA6D-DF89-4F4B-B5F6-C4A0C7D5B619}" dt="2023-08-09T13:48:00.255" v="31" actId="20577"/>
          <ac:spMkLst>
            <pc:docMk/>
            <pc:sldMk cId="171403637" sldId="367"/>
            <ac:spMk id="12" creationId="{7DDF988F-A5F6-437B-A882-E9FEF1C20A78}"/>
          </ac:spMkLst>
        </pc:spChg>
        <pc:spChg chg="mod">
          <ac:chgData name="Robert C Scanlon" userId="87c65fe5-daa8-4da7-88d7-94f711cfd484" providerId="ADAL" clId="{A1E1DA6D-DF89-4F4B-B5F6-C4A0C7D5B619}" dt="2023-08-09T13:47:54.128" v="19" actId="20577"/>
          <ac:spMkLst>
            <pc:docMk/>
            <pc:sldMk cId="171403637" sldId="367"/>
            <ac:spMk id="13" creationId="{96E79D00-568A-4C16-A9DF-31FC3455D522}"/>
          </ac:spMkLst>
        </pc:spChg>
      </pc:sldChg>
      <pc:sldChg chg="modSp mod">
        <pc:chgData name="Robert C Scanlon" userId="87c65fe5-daa8-4da7-88d7-94f711cfd484" providerId="ADAL" clId="{A1E1DA6D-DF89-4F4B-B5F6-C4A0C7D5B619}" dt="2023-08-09T16:38:42.580" v="2801" actId="20577"/>
        <pc:sldMkLst>
          <pc:docMk/>
          <pc:sldMk cId="644276027" sldId="400"/>
        </pc:sldMkLst>
        <pc:spChg chg="mod">
          <ac:chgData name="Robert C Scanlon" userId="87c65fe5-daa8-4da7-88d7-94f711cfd484" providerId="ADAL" clId="{A1E1DA6D-DF89-4F4B-B5F6-C4A0C7D5B619}" dt="2023-08-09T16:38:42.580" v="2801" actId="20577"/>
          <ac:spMkLst>
            <pc:docMk/>
            <pc:sldMk cId="644276027" sldId="400"/>
            <ac:spMk id="4" creationId="{5481D4A7-8373-6840-BED9-F0655E985BE1}"/>
          </ac:spMkLst>
        </pc:spChg>
      </pc:sldChg>
      <pc:sldChg chg="modSp mod">
        <pc:chgData name="Robert C Scanlon" userId="87c65fe5-daa8-4da7-88d7-94f711cfd484" providerId="ADAL" clId="{A1E1DA6D-DF89-4F4B-B5F6-C4A0C7D5B619}" dt="2023-08-09T16:51:33.021" v="3564" actId="20577"/>
        <pc:sldMkLst>
          <pc:docMk/>
          <pc:sldMk cId="2774878609" sldId="410"/>
        </pc:sldMkLst>
        <pc:spChg chg="mod">
          <ac:chgData name="Robert C Scanlon" userId="87c65fe5-daa8-4da7-88d7-94f711cfd484" providerId="ADAL" clId="{A1E1DA6D-DF89-4F4B-B5F6-C4A0C7D5B619}" dt="2023-08-09T16:51:33.021" v="3564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modSp mod">
        <pc:chgData name="Robert C Scanlon" userId="87c65fe5-daa8-4da7-88d7-94f711cfd484" providerId="ADAL" clId="{A1E1DA6D-DF89-4F4B-B5F6-C4A0C7D5B619}" dt="2023-08-09T16:53:42.897" v="3565" actId="20577"/>
        <pc:sldMkLst>
          <pc:docMk/>
          <pc:sldMk cId="4021805368" sldId="554"/>
        </pc:sldMkLst>
        <pc:spChg chg="mod">
          <ac:chgData name="Robert C Scanlon" userId="87c65fe5-daa8-4da7-88d7-94f711cfd484" providerId="ADAL" clId="{A1E1DA6D-DF89-4F4B-B5F6-C4A0C7D5B619}" dt="2023-08-09T13:48:49.553" v="60" actId="20577"/>
          <ac:spMkLst>
            <pc:docMk/>
            <pc:sldMk cId="4021805368" sldId="554"/>
            <ac:spMk id="3" creationId="{1D524D76-16E9-E24B-93EE-2004D6252CE6}"/>
          </ac:spMkLst>
        </pc:spChg>
        <pc:spChg chg="mod">
          <ac:chgData name="Robert C Scanlon" userId="87c65fe5-daa8-4da7-88d7-94f711cfd484" providerId="ADAL" clId="{A1E1DA6D-DF89-4F4B-B5F6-C4A0C7D5B619}" dt="2023-08-09T16:53:42.897" v="3565" actId="20577"/>
          <ac:spMkLst>
            <pc:docMk/>
            <pc:sldMk cId="4021805368" sldId="554"/>
            <ac:spMk id="5" creationId="{EEC14650-1795-1D49-A7D8-2B1E052DEE1A}"/>
          </ac:spMkLst>
        </pc:spChg>
        <pc:spChg chg="mod">
          <ac:chgData name="Robert C Scanlon" userId="87c65fe5-daa8-4da7-88d7-94f711cfd484" providerId="ADAL" clId="{A1E1DA6D-DF89-4F4B-B5F6-C4A0C7D5B619}" dt="2023-08-09T16:05:53.434" v="1276" actId="207"/>
          <ac:spMkLst>
            <pc:docMk/>
            <pc:sldMk cId="4021805368" sldId="554"/>
            <ac:spMk id="8" creationId="{48FEFF3A-93B4-45CF-0D21-DF2779AED5D5}"/>
          </ac:spMkLst>
        </pc:spChg>
      </pc:sldChg>
      <pc:sldChg chg="delSp modSp mod delAnim modAnim">
        <pc:chgData name="Robert C Scanlon" userId="87c65fe5-daa8-4da7-88d7-94f711cfd484" providerId="ADAL" clId="{A1E1DA6D-DF89-4F4B-B5F6-C4A0C7D5B619}" dt="2023-08-09T16:54:21.633" v="3576" actId="20577"/>
        <pc:sldMkLst>
          <pc:docMk/>
          <pc:sldMk cId="2666709789" sldId="557"/>
        </pc:sldMkLst>
        <pc:spChg chg="mod">
          <ac:chgData name="Robert C Scanlon" userId="87c65fe5-daa8-4da7-88d7-94f711cfd484" providerId="ADAL" clId="{A1E1DA6D-DF89-4F4B-B5F6-C4A0C7D5B619}" dt="2023-08-09T16:06:02.688" v="1278" actId="20577"/>
          <ac:spMkLst>
            <pc:docMk/>
            <pc:sldMk cId="2666709789" sldId="557"/>
            <ac:spMk id="3" creationId="{1D524D76-16E9-E24B-93EE-2004D6252CE6}"/>
          </ac:spMkLst>
        </pc:spChg>
        <pc:spChg chg="mod">
          <ac:chgData name="Robert C Scanlon" userId="87c65fe5-daa8-4da7-88d7-94f711cfd484" providerId="ADAL" clId="{A1E1DA6D-DF89-4F4B-B5F6-C4A0C7D5B619}" dt="2023-08-09T16:54:21.633" v="3576" actId="20577"/>
          <ac:spMkLst>
            <pc:docMk/>
            <pc:sldMk cId="2666709789" sldId="557"/>
            <ac:spMk id="7" creationId="{04FDEE15-D063-D7DB-5EF4-13047ED811EE}"/>
          </ac:spMkLst>
        </pc:spChg>
        <pc:picChg chg="del">
          <ac:chgData name="Robert C Scanlon" userId="87c65fe5-daa8-4da7-88d7-94f711cfd484" providerId="ADAL" clId="{A1E1DA6D-DF89-4F4B-B5F6-C4A0C7D5B619}" dt="2023-08-09T14:43:52.316" v="122" actId="478"/>
          <ac:picMkLst>
            <pc:docMk/>
            <pc:sldMk cId="2666709789" sldId="557"/>
            <ac:picMk id="8" creationId="{E45040B3-BA98-49EE-88AE-812B4873CCDB}"/>
          </ac:picMkLst>
        </pc:picChg>
      </pc:sldChg>
      <pc:sldChg chg="del">
        <pc:chgData name="Robert C Scanlon" userId="87c65fe5-daa8-4da7-88d7-94f711cfd484" providerId="ADAL" clId="{A1E1DA6D-DF89-4F4B-B5F6-C4A0C7D5B619}" dt="2023-08-09T16:37:57.704" v="2780" actId="2696"/>
        <pc:sldMkLst>
          <pc:docMk/>
          <pc:sldMk cId="2252337431" sldId="575"/>
        </pc:sldMkLst>
      </pc:sldChg>
      <pc:sldChg chg="del">
        <pc:chgData name="Robert C Scanlon" userId="87c65fe5-daa8-4da7-88d7-94f711cfd484" providerId="ADAL" clId="{A1E1DA6D-DF89-4F4B-B5F6-C4A0C7D5B619}" dt="2023-08-09T16:37:57.690" v="2779" actId="2696"/>
        <pc:sldMkLst>
          <pc:docMk/>
          <pc:sldMk cId="3350996700" sldId="587"/>
        </pc:sldMkLst>
      </pc:sldChg>
      <pc:sldChg chg="del">
        <pc:chgData name="Robert C Scanlon" userId="87c65fe5-daa8-4da7-88d7-94f711cfd484" providerId="ADAL" clId="{A1E1DA6D-DF89-4F4B-B5F6-C4A0C7D5B619}" dt="2023-08-09T16:37:57.688" v="2778" actId="2696"/>
        <pc:sldMkLst>
          <pc:docMk/>
          <pc:sldMk cId="478789489" sldId="597"/>
        </pc:sldMkLst>
      </pc:sldChg>
      <pc:sldChg chg="modSp mod">
        <pc:chgData name="Robert C Scanlon" userId="87c65fe5-daa8-4da7-88d7-94f711cfd484" providerId="ADAL" clId="{A1E1DA6D-DF89-4F4B-B5F6-C4A0C7D5B619}" dt="2023-08-09T16:57:23.754" v="3725" actId="20577"/>
        <pc:sldMkLst>
          <pc:docMk/>
          <pc:sldMk cId="4204798997" sldId="598"/>
        </pc:sldMkLst>
        <pc:spChg chg="mod">
          <ac:chgData name="Robert C Scanlon" userId="87c65fe5-daa8-4da7-88d7-94f711cfd484" providerId="ADAL" clId="{A1E1DA6D-DF89-4F4B-B5F6-C4A0C7D5B619}" dt="2023-08-09T16:57:23.754" v="3725" actId="20577"/>
          <ac:spMkLst>
            <pc:docMk/>
            <pc:sldMk cId="4204798997" sldId="598"/>
            <ac:spMk id="4" creationId="{06651D22-9509-BE22-6202-8EA67CFDAC6F}"/>
          </ac:spMkLst>
        </pc:spChg>
      </pc:sldChg>
      <pc:sldChg chg="del">
        <pc:chgData name="Robert C Scanlon" userId="87c65fe5-daa8-4da7-88d7-94f711cfd484" providerId="ADAL" clId="{A1E1DA6D-DF89-4F4B-B5F6-C4A0C7D5B619}" dt="2023-08-09T16:51:12.072" v="3550" actId="2696"/>
        <pc:sldMkLst>
          <pc:docMk/>
          <pc:sldMk cId="3181230257" sldId="599"/>
        </pc:sldMkLst>
      </pc:sldChg>
      <pc:sldChg chg="del">
        <pc:chgData name="Robert C Scanlon" userId="87c65fe5-daa8-4da7-88d7-94f711cfd484" providerId="ADAL" clId="{A1E1DA6D-DF89-4F4B-B5F6-C4A0C7D5B619}" dt="2023-08-09T16:51:12.072" v="3550" actId="2696"/>
        <pc:sldMkLst>
          <pc:docMk/>
          <pc:sldMk cId="2201829971" sldId="600"/>
        </pc:sldMkLst>
      </pc:sldChg>
      <pc:sldChg chg="del">
        <pc:chgData name="Robert C Scanlon" userId="87c65fe5-daa8-4da7-88d7-94f711cfd484" providerId="ADAL" clId="{A1E1DA6D-DF89-4F4B-B5F6-C4A0C7D5B619}" dt="2023-08-09T16:51:12.072" v="3550" actId="2696"/>
        <pc:sldMkLst>
          <pc:docMk/>
          <pc:sldMk cId="3702039063" sldId="601"/>
        </pc:sldMkLst>
      </pc:sldChg>
      <pc:sldChg chg="addSp delSp modSp add mod addAnim delAnim modAnim">
        <pc:chgData name="Robert C Scanlon" userId="87c65fe5-daa8-4da7-88d7-94f711cfd484" providerId="ADAL" clId="{A1E1DA6D-DF89-4F4B-B5F6-C4A0C7D5B619}" dt="2023-08-09T16:27:23.642" v="1727" actId="20577"/>
        <pc:sldMkLst>
          <pc:docMk/>
          <pc:sldMk cId="4054617594" sldId="602"/>
        </pc:sldMkLst>
        <pc:spChg chg="mod">
          <ac:chgData name="Robert C Scanlon" userId="87c65fe5-daa8-4da7-88d7-94f711cfd484" providerId="ADAL" clId="{A1E1DA6D-DF89-4F4B-B5F6-C4A0C7D5B619}" dt="2023-08-09T16:26:48.503" v="1693" actId="14100"/>
          <ac:spMkLst>
            <pc:docMk/>
            <pc:sldMk cId="4054617594" sldId="602"/>
            <ac:spMk id="3" creationId="{1D524D76-16E9-E24B-93EE-2004D6252CE6}"/>
          </ac:spMkLst>
        </pc:spChg>
        <pc:spChg chg="add del mod">
          <ac:chgData name="Robert C Scanlon" userId="87c65fe5-daa8-4da7-88d7-94f711cfd484" providerId="ADAL" clId="{A1E1DA6D-DF89-4F4B-B5F6-C4A0C7D5B619}" dt="2023-08-09T16:08:35.113" v="1392" actId="478"/>
          <ac:spMkLst>
            <pc:docMk/>
            <pc:sldMk cId="4054617594" sldId="602"/>
            <ac:spMk id="5" creationId="{03E9486D-7FF7-71BB-DB5F-FAC2AAEFACE6}"/>
          </ac:spMkLst>
        </pc:spChg>
        <pc:spChg chg="add del mod">
          <ac:chgData name="Robert C Scanlon" userId="87c65fe5-daa8-4da7-88d7-94f711cfd484" providerId="ADAL" clId="{A1E1DA6D-DF89-4F4B-B5F6-C4A0C7D5B619}" dt="2023-08-09T16:27:23.642" v="1727" actId="20577"/>
          <ac:spMkLst>
            <pc:docMk/>
            <pc:sldMk cId="4054617594" sldId="602"/>
            <ac:spMk id="7" creationId="{04FDEE15-D063-D7DB-5EF4-13047ED811EE}"/>
          </ac:spMkLst>
        </pc:spChg>
        <pc:spChg chg="add del">
          <ac:chgData name="Robert C Scanlon" userId="87c65fe5-daa8-4da7-88d7-94f711cfd484" providerId="ADAL" clId="{A1E1DA6D-DF89-4F4B-B5F6-C4A0C7D5B619}" dt="2023-08-09T16:23:22.552" v="1648" actId="11529"/>
          <ac:spMkLst>
            <pc:docMk/>
            <pc:sldMk cId="4054617594" sldId="602"/>
            <ac:spMk id="11" creationId="{C9A9CF68-4AE9-9AC1-2585-B3D3CED3CD03}"/>
          </ac:spMkLst>
        </pc:spChg>
        <pc:spChg chg="add mod">
          <ac:chgData name="Robert C Scanlon" userId="87c65fe5-daa8-4da7-88d7-94f711cfd484" providerId="ADAL" clId="{A1E1DA6D-DF89-4F4B-B5F6-C4A0C7D5B619}" dt="2023-08-09T16:24:37.528" v="1675" actId="1076"/>
          <ac:spMkLst>
            <pc:docMk/>
            <pc:sldMk cId="4054617594" sldId="602"/>
            <ac:spMk id="12" creationId="{74B03146-3372-9543-468B-ED4494162EBC}"/>
          </ac:spMkLst>
        </pc:spChg>
        <pc:spChg chg="add mod">
          <ac:chgData name="Robert C Scanlon" userId="87c65fe5-daa8-4da7-88d7-94f711cfd484" providerId="ADAL" clId="{A1E1DA6D-DF89-4F4B-B5F6-C4A0C7D5B619}" dt="2023-08-09T16:25:14.680" v="1685" actId="1076"/>
          <ac:spMkLst>
            <pc:docMk/>
            <pc:sldMk cId="4054617594" sldId="602"/>
            <ac:spMk id="13" creationId="{AE63E905-9E7C-D74C-5C93-997FD775EECE}"/>
          </ac:spMkLst>
        </pc:spChg>
        <pc:spChg chg="add mod">
          <ac:chgData name="Robert C Scanlon" userId="87c65fe5-daa8-4da7-88d7-94f711cfd484" providerId="ADAL" clId="{A1E1DA6D-DF89-4F4B-B5F6-C4A0C7D5B619}" dt="2023-08-09T16:24:47.465" v="1677" actId="13822"/>
          <ac:spMkLst>
            <pc:docMk/>
            <pc:sldMk cId="4054617594" sldId="602"/>
            <ac:spMk id="14" creationId="{CBE03C5F-F91B-DA83-408B-889B8CB2A31B}"/>
          </ac:spMkLst>
        </pc:spChg>
        <pc:picChg chg="add mod">
          <ac:chgData name="Robert C Scanlon" userId="87c65fe5-daa8-4da7-88d7-94f711cfd484" providerId="ADAL" clId="{A1E1DA6D-DF89-4F4B-B5F6-C4A0C7D5B619}" dt="2023-08-09T16:25:12.827" v="1684" actId="1076"/>
          <ac:picMkLst>
            <pc:docMk/>
            <pc:sldMk cId="4054617594" sldId="602"/>
            <ac:picMk id="8" creationId="{6D0F90EC-6B4B-5D68-EF93-1FFCF8C67D38}"/>
          </ac:picMkLst>
        </pc:picChg>
        <pc:picChg chg="add mod">
          <ac:chgData name="Robert C Scanlon" userId="87c65fe5-daa8-4da7-88d7-94f711cfd484" providerId="ADAL" clId="{A1E1DA6D-DF89-4F4B-B5F6-C4A0C7D5B619}" dt="2023-08-09T16:23:04.115" v="1646" actId="14100"/>
          <ac:picMkLst>
            <pc:docMk/>
            <pc:sldMk cId="4054617594" sldId="602"/>
            <ac:picMk id="10" creationId="{2FE7679D-BBB4-9B50-AD2C-94349BE142E5}"/>
          </ac:picMkLst>
        </pc:picChg>
      </pc:sldChg>
      <pc:sldChg chg="addSp modSp add mod ord modAnim">
        <pc:chgData name="Robert C Scanlon" userId="87c65fe5-daa8-4da7-88d7-94f711cfd484" providerId="ADAL" clId="{A1E1DA6D-DF89-4F4B-B5F6-C4A0C7D5B619}" dt="2023-08-09T16:56:08.870" v="3633" actId="20577"/>
        <pc:sldMkLst>
          <pc:docMk/>
          <pc:sldMk cId="1142398699" sldId="603"/>
        </pc:sldMkLst>
        <pc:spChg chg="mod">
          <ac:chgData name="Robert C Scanlon" userId="87c65fe5-daa8-4da7-88d7-94f711cfd484" providerId="ADAL" clId="{A1E1DA6D-DF89-4F4B-B5F6-C4A0C7D5B619}" dt="2023-08-09T16:56:08.870" v="3633" actId="20577"/>
          <ac:spMkLst>
            <pc:docMk/>
            <pc:sldMk cId="1142398699" sldId="603"/>
            <ac:spMk id="3" creationId="{1D524D76-16E9-E24B-93EE-2004D6252CE6}"/>
          </ac:spMkLst>
        </pc:spChg>
        <pc:spChg chg="mod">
          <ac:chgData name="Robert C Scanlon" userId="87c65fe5-daa8-4da7-88d7-94f711cfd484" providerId="ADAL" clId="{A1E1DA6D-DF89-4F4B-B5F6-C4A0C7D5B619}" dt="2023-08-09T16:55:33.555" v="3614" actId="20577"/>
          <ac:spMkLst>
            <pc:docMk/>
            <pc:sldMk cId="1142398699" sldId="603"/>
            <ac:spMk id="7" creationId="{04FDEE15-D063-D7DB-5EF4-13047ED811EE}"/>
          </ac:spMkLst>
        </pc:spChg>
        <pc:picChg chg="add mod">
          <ac:chgData name="Robert C Scanlon" userId="87c65fe5-daa8-4da7-88d7-94f711cfd484" providerId="ADAL" clId="{A1E1DA6D-DF89-4F4B-B5F6-C4A0C7D5B619}" dt="2023-08-09T16:34:51.055" v="2342" actId="1076"/>
          <ac:picMkLst>
            <pc:docMk/>
            <pc:sldMk cId="1142398699" sldId="603"/>
            <ac:picMk id="5" creationId="{C58EA3A0-CE03-826E-0E59-BD901117386B}"/>
          </ac:picMkLst>
        </pc:picChg>
      </pc:sldChg>
      <pc:sldChg chg="addSp delSp modSp add mod modAnim">
        <pc:chgData name="Robert C Scanlon" userId="87c65fe5-daa8-4da7-88d7-94f711cfd484" providerId="ADAL" clId="{A1E1DA6D-DF89-4F4B-B5F6-C4A0C7D5B619}" dt="2023-08-09T16:56:16.422" v="3639" actId="20577"/>
        <pc:sldMkLst>
          <pc:docMk/>
          <pc:sldMk cId="1830281673" sldId="604"/>
        </pc:sldMkLst>
        <pc:spChg chg="mod">
          <ac:chgData name="Robert C Scanlon" userId="87c65fe5-daa8-4da7-88d7-94f711cfd484" providerId="ADAL" clId="{A1E1DA6D-DF89-4F4B-B5F6-C4A0C7D5B619}" dt="2023-08-09T16:56:16.422" v="3639" actId="20577"/>
          <ac:spMkLst>
            <pc:docMk/>
            <pc:sldMk cId="1830281673" sldId="604"/>
            <ac:spMk id="3" creationId="{1D524D76-16E9-E24B-93EE-2004D6252CE6}"/>
          </ac:spMkLst>
        </pc:spChg>
        <pc:spChg chg="mod">
          <ac:chgData name="Robert C Scanlon" userId="87c65fe5-daa8-4da7-88d7-94f711cfd484" providerId="ADAL" clId="{A1E1DA6D-DF89-4F4B-B5F6-C4A0C7D5B619}" dt="2023-08-09T16:56:03.357" v="3627" actId="14100"/>
          <ac:spMkLst>
            <pc:docMk/>
            <pc:sldMk cId="1830281673" sldId="604"/>
            <ac:spMk id="7" creationId="{04FDEE15-D063-D7DB-5EF4-13047ED811EE}"/>
          </ac:spMkLst>
        </pc:spChg>
        <pc:picChg chg="del">
          <ac:chgData name="Robert C Scanlon" userId="87c65fe5-daa8-4da7-88d7-94f711cfd484" providerId="ADAL" clId="{A1E1DA6D-DF89-4F4B-B5F6-C4A0C7D5B619}" dt="2023-08-09T16:37:00.847" v="2773" actId="478"/>
          <ac:picMkLst>
            <pc:docMk/>
            <pc:sldMk cId="1830281673" sldId="604"/>
            <ac:picMk id="5" creationId="{C58EA3A0-CE03-826E-0E59-BD901117386B}"/>
          </ac:picMkLst>
        </pc:picChg>
        <pc:picChg chg="add mod">
          <ac:chgData name="Robert C Scanlon" userId="87c65fe5-daa8-4da7-88d7-94f711cfd484" providerId="ADAL" clId="{A1E1DA6D-DF89-4F4B-B5F6-C4A0C7D5B619}" dt="2023-08-09T16:37:50.733" v="2777" actId="1076"/>
          <ac:picMkLst>
            <pc:docMk/>
            <pc:sldMk cId="1830281673" sldId="604"/>
            <ac:picMk id="6" creationId="{D96642F2-1717-6A4D-EB1E-2B251B48C0B2}"/>
          </ac:picMkLst>
        </pc:picChg>
      </pc:sldChg>
    </pc:docChg>
  </pc:docChgLst>
  <pc:docChgLst>
    <pc:chgData name="Robert C Scanlon" userId="S::rscanlon@mitre.org::87c65fe5-daa8-4da7-88d7-94f711cfd484" providerId="AD" clId="Web-{937CB29D-CCAF-11C3-380B-78610B7CD6AD}"/>
    <pc:docChg chg="modSld">
      <pc:chgData name="Robert C Scanlon" userId="S::rscanlon@mitre.org::87c65fe5-daa8-4da7-88d7-94f711cfd484" providerId="AD" clId="Web-{937CB29D-CCAF-11C3-380B-78610B7CD6AD}" dt="2023-06-14T15:47:56.312" v="320" actId="20577"/>
      <pc:docMkLst>
        <pc:docMk/>
      </pc:docMkLst>
      <pc:sldChg chg="modSp">
        <pc:chgData name="Robert C Scanlon" userId="S::rscanlon@mitre.org::87c65fe5-daa8-4da7-88d7-94f711cfd484" providerId="AD" clId="Web-{937CB29D-CCAF-11C3-380B-78610B7CD6AD}" dt="2023-06-14T15:37:45.039" v="301" actId="20577"/>
        <pc:sldMkLst>
          <pc:docMk/>
          <pc:sldMk cId="4021805368" sldId="554"/>
        </pc:sldMkLst>
        <pc:spChg chg="mod">
          <ac:chgData name="Robert C Scanlon" userId="S::rscanlon@mitre.org::87c65fe5-daa8-4da7-88d7-94f711cfd484" providerId="AD" clId="Web-{937CB29D-CCAF-11C3-380B-78610B7CD6AD}" dt="2023-06-14T15:37:45.039" v="301" actId="20577"/>
          <ac:spMkLst>
            <pc:docMk/>
            <pc:sldMk cId="4021805368" sldId="554"/>
            <ac:spMk id="8" creationId="{48FEFF3A-93B4-45CF-0D21-DF2779AED5D5}"/>
          </ac:spMkLst>
        </pc:spChg>
      </pc:sldChg>
      <pc:sldChg chg="modSp">
        <pc:chgData name="Robert C Scanlon" userId="S::rscanlon@mitre.org::87c65fe5-daa8-4da7-88d7-94f711cfd484" providerId="AD" clId="Web-{937CB29D-CCAF-11C3-380B-78610B7CD6AD}" dt="2023-06-14T15:31:10.847" v="2" actId="20577"/>
        <pc:sldMkLst>
          <pc:docMk/>
          <pc:sldMk cId="3350996700" sldId="587"/>
        </pc:sldMkLst>
        <pc:spChg chg="mod">
          <ac:chgData name="Robert C Scanlon" userId="S::rscanlon@mitre.org::87c65fe5-daa8-4da7-88d7-94f711cfd484" providerId="AD" clId="Web-{937CB29D-CCAF-11C3-380B-78610B7CD6AD}" dt="2023-06-14T15:31:10.847" v="2" actId="20577"/>
          <ac:spMkLst>
            <pc:docMk/>
            <pc:sldMk cId="3350996700" sldId="587"/>
            <ac:spMk id="4" creationId="{EBED5C87-358E-D829-7331-FE10D0F8655A}"/>
          </ac:spMkLst>
        </pc:spChg>
      </pc:sldChg>
      <pc:sldChg chg="modSp">
        <pc:chgData name="Robert C Scanlon" userId="S::rscanlon@mitre.org::87c65fe5-daa8-4da7-88d7-94f711cfd484" providerId="AD" clId="Web-{937CB29D-CCAF-11C3-380B-78610B7CD6AD}" dt="2023-06-14T15:30:37.253" v="1" actId="20577"/>
        <pc:sldMkLst>
          <pc:docMk/>
          <pc:sldMk cId="478789489" sldId="597"/>
        </pc:sldMkLst>
        <pc:spChg chg="mod">
          <ac:chgData name="Robert C Scanlon" userId="S::rscanlon@mitre.org::87c65fe5-daa8-4da7-88d7-94f711cfd484" providerId="AD" clId="Web-{937CB29D-CCAF-11C3-380B-78610B7CD6AD}" dt="2023-06-14T15:30:37.253" v="1" actId="20577"/>
          <ac:spMkLst>
            <pc:docMk/>
            <pc:sldMk cId="478789489" sldId="597"/>
            <ac:spMk id="4" creationId="{017472AC-FB25-4E43-0937-FA5597FFD1C9}"/>
          </ac:spMkLst>
        </pc:spChg>
      </pc:sldChg>
      <pc:sldChg chg="modSp">
        <pc:chgData name="Robert C Scanlon" userId="S::rscanlon@mitre.org::87c65fe5-daa8-4da7-88d7-94f711cfd484" providerId="AD" clId="Web-{937CB29D-CCAF-11C3-380B-78610B7CD6AD}" dt="2023-06-14T15:47:56.312" v="320" actId="20577"/>
        <pc:sldMkLst>
          <pc:docMk/>
          <pc:sldMk cId="4204798997" sldId="598"/>
        </pc:sldMkLst>
        <pc:spChg chg="mod">
          <ac:chgData name="Robert C Scanlon" userId="S::rscanlon@mitre.org::87c65fe5-daa8-4da7-88d7-94f711cfd484" providerId="AD" clId="Web-{937CB29D-CCAF-11C3-380B-78610B7CD6AD}" dt="2023-06-14T15:29:35.393" v="0" actId="20577"/>
          <ac:spMkLst>
            <pc:docMk/>
            <pc:sldMk cId="4204798997" sldId="598"/>
            <ac:spMk id="3" creationId="{BCE07320-2A8F-1BB5-23DA-B5346C915CF4}"/>
          </ac:spMkLst>
        </pc:spChg>
        <pc:spChg chg="mod">
          <ac:chgData name="Robert C Scanlon" userId="S::rscanlon@mitre.org::87c65fe5-daa8-4da7-88d7-94f711cfd484" providerId="AD" clId="Web-{937CB29D-CCAF-11C3-380B-78610B7CD6AD}" dt="2023-06-14T15:47:56.312" v="320" actId="20577"/>
          <ac:spMkLst>
            <pc:docMk/>
            <pc:sldMk cId="4204798997" sldId="598"/>
            <ac:spMk id="4" creationId="{06651D22-9509-BE22-6202-8EA67CFDAC6F}"/>
          </ac:spMkLst>
        </pc:spChg>
      </pc:sldChg>
    </pc:docChg>
  </pc:docChgLst>
  <pc:docChgLst>
    <pc:chgData name="Stephen MacVicar" userId="S::smacvicar@mitre.org::d12d3dd9-2f18-4ee0-b5f5-cc5a06a38298" providerId="AD" clId="Web-{9F94D9C6-C050-F24E-A18F-1E208A8AD62E}"/>
    <pc:docChg chg="modSld">
      <pc:chgData name="Stephen MacVicar" userId="S::smacvicar@mitre.org::d12d3dd9-2f18-4ee0-b5f5-cc5a06a38298" providerId="AD" clId="Web-{9F94D9C6-C050-F24E-A18F-1E208A8AD62E}" dt="2023-03-08T13:01:58.718" v="13" actId="20577"/>
      <pc:docMkLst>
        <pc:docMk/>
      </pc:docMkLst>
      <pc:sldChg chg="modSp">
        <pc:chgData name="Stephen MacVicar" userId="S::smacvicar@mitre.org::d12d3dd9-2f18-4ee0-b5f5-cc5a06a38298" providerId="AD" clId="Web-{9F94D9C6-C050-F24E-A18F-1E208A8AD62E}" dt="2023-03-08T12:59:07.543" v="1" actId="20577"/>
        <pc:sldMkLst>
          <pc:docMk/>
          <pc:sldMk cId="171403637" sldId="367"/>
        </pc:sldMkLst>
        <pc:spChg chg="mod">
          <ac:chgData name="Stephen MacVicar" userId="S::smacvicar@mitre.org::d12d3dd9-2f18-4ee0-b5f5-cc5a06a38298" providerId="AD" clId="Web-{9F94D9C6-C050-F24E-A18F-1E208A8AD62E}" dt="2023-03-08T12:59:02.168" v="0" actId="20577"/>
          <ac:spMkLst>
            <pc:docMk/>
            <pc:sldMk cId="171403637" sldId="367"/>
            <ac:spMk id="11" creationId="{F9B77AE9-225F-48B2-BA99-84435A6064AD}"/>
          </ac:spMkLst>
        </pc:spChg>
        <pc:spChg chg="mod">
          <ac:chgData name="Stephen MacVicar" userId="S::smacvicar@mitre.org::d12d3dd9-2f18-4ee0-b5f5-cc5a06a38298" providerId="AD" clId="Web-{9F94D9C6-C050-F24E-A18F-1E208A8AD62E}" dt="2023-03-08T12:59:07.543" v="1" actId="20577"/>
          <ac:spMkLst>
            <pc:docMk/>
            <pc:sldMk cId="171403637" sldId="367"/>
            <ac:spMk id="12" creationId="{7DDF988F-A5F6-437B-A882-E9FEF1C20A78}"/>
          </ac:spMkLst>
        </pc:spChg>
      </pc:sldChg>
      <pc:sldChg chg="modSp">
        <pc:chgData name="Stephen MacVicar" userId="S::smacvicar@mitre.org::d12d3dd9-2f18-4ee0-b5f5-cc5a06a38298" providerId="AD" clId="Web-{9F94D9C6-C050-F24E-A18F-1E208A8AD62E}" dt="2023-03-08T13:01:58.718" v="13" actId="20577"/>
        <pc:sldMkLst>
          <pc:docMk/>
          <pc:sldMk cId="644276027" sldId="400"/>
        </pc:sldMkLst>
        <pc:spChg chg="mod">
          <ac:chgData name="Stephen MacVicar" userId="S::smacvicar@mitre.org::d12d3dd9-2f18-4ee0-b5f5-cc5a06a38298" providerId="AD" clId="Web-{9F94D9C6-C050-F24E-A18F-1E208A8AD62E}" dt="2023-03-08T13:01:58.718" v="13" actId="20577"/>
          <ac:spMkLst>
            <pc:docMk/>
            <pc:sldMk cId="644276027" sldId="400"/>
            <ac:spMk id="4" creationId="{5481D4A7-8373-6840-BED9-F0655E985BE1}"/>
          </ac:spMkLst>
        </pc:spChg>
      </pc:sldChg>
      <pc:sldChg chg="modSp">
        <pc:chgData name="Stephen MacVicar" userId="S::smacvicar@mitre.org::d12d3dd9-2f18-4ee0-b5f5-cc5a06a38298" providerId="AD" clId="Web-{9F94D9C6-C050-F24E-A18F-1E208A8AD62E}" dt="2023-03-08T13:01:44.045" v="12" actId="20577"/>
        <pc:sldMkLst>
          <pc:docMk/>
          <pc:sldMk cId="2774878609" sldId="410"/>
        </pc:sldMkLst>
        <pc:spChg chg="mod">
          <ac:chgData name="Stephen MacVicar" userId="S::smacvicar@mitre.org::d12d3dd9-2f18-4ee0-b5f5-cc5a06a38298" providerId="AD" clId="Web-{9F94D9C6-C050-F24E-A18F-1E208A8AD62E}" dt="2023-03-08T13:01:44.045" v="12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modSp">
        <pc:chgData name="Stephen MacVicar" userId="S::smacvicar@mitre.org::d12d3dd9-2f18-4ee0-b5f5-cc5a06a38298" providerId="AD" clId="Web-{9F94D9C6-C050-F24E-A18F-1E208A8AD62E}" dt="2023-03-08T13:01:18.373" v="7" actId="20577"/>
        <pc:sldMkLst>
          <pc:docMk/>
          <pc:sldMk cId="3404967993" sldId="586"/>
        </pc:sldMkLst>
        <pc:spChg chg="mod">
          <ac:chgData name="Stephen MacVicar" userId="S::smacvicar@mitre.org::d12d3dd9-2f18-4ee0-b5f5-cc5a06a38298" providerId="AD" clId="Web-{9F94D9C6-C050-F24E-A18F-1E208A8AD62E}" dt="2023-03-08T13:01:18.373" v="7" actId="20577"/>
          <ac:spMkLst>
            <pc:docMk/>
            <pc:sldMk cId="3404967993" sldId="586"/>
            <ac:spMk id="4" creationId="{80A7DE20-D3F1-3B2F-AB7E-65589865CEA3}"/>
          </ac:spMkLst>
        </pc:spChg>
      </pc:sldChg>
    </pc:docChg>
  </pc:docChgLst>
  <pc:docChgLst>
    <pc:chgData name="Robert C Scanlon" userId="87c65fe5-daa8-4da7-88d7-94f711cfd484" providerId="ADAL" clId="{43376301-F4C7-C44F-B0BB-2E5568D7E544}"/>
    <pc:docChg chg="modSld">
      <pc:chgData name="Robert C Scanlon" userId="87c65fe5-daa8-4da7-88d7-94f711cfd484" providerId="ADAL" clId="{43376301-F4C7-C44F-B0BB-2E5568D7E544}" dt="2023-06-14T16:54:12.983" v="5" actId="20577"/>
      <pc:docMkLst>
        <pc:docMk/>
      </pc:docMkLst>
      <pc:sldChg chg="modSp mod">
        <pc:chgData name="Robert C Scanlon" userId="87c65fe5-daa8-4da7-88d7-94f711cfd484" providerId="ADAL" clId="{43376301-F4C7-C44F-B0BB-2E5568D7E544}" dt="2023-06-14T16:53:42.263" v="3" actId="20577"/>
        <pc:sldMkLst>
          <pc:docMk/>
          <pc:sldMk cId="171403637" sldId="367"/>
        </pc:sldMkLst>
        <pc:spChg chg="mod">
          <ac:chgData name="Robert C Scanlon" userId="87c65fe5-daa8-4da7-88d7-94f711cfd484" providerId="ADAL" clId="{43376301-F4C7-C44F-B0BB-2E5568D7E544}" dt="2023-06-14T16:53:42.263" v="3" actId="20577"/>
          <ac:spMkLst>
            <pc:docMk/>
            <pc:sldMk cId="171403637" sldId="367"/>
            <ac:spMk id="11" creationId="{F9B77AE9-225F-48B2-BA99-84435A6064AD}"/>
          </ac:spMkLst>
        </pc:spChg>
      </pc:sldChg>
      <pc:sldChg chg="modSp mod">
        <pc:chgData name="Robert C Scanlon" userId="87c65fe5-daa8-4da7-88d7-94f711cfd484" providerId="ADAL" clId="{43376301-F4C7-C44F-B0BB-2E5568D7E544}" dt="2023-06-14T16:54:12.983" v="5" actId="20577"/>
        <pc:sldMkLst>
          <pc:docMk/>
          <pc:sldMk cId="4204798997" sldId="598"/>
        </pc:sldMkLst>
        <pc:spChg chg="mod">
          <ac:chgData name="Robert C Scanlon" userId="87c65fe5-daa8-4da7-88d7-94f711cfd484" providerId="ADAL" clId="{43376301-F4C7-C44F-B0BB-2E5568D7E544}" dt="2023-06-14T16:54:12.983" v="5" actId="20577"/>
          <ac:spMkLst>
            <pc:docMk/>
            <pc:sldMk cId="4204798997" sldId="598"/>
            <ac:spMk id="4" creationId="{06651D22-9509-BE22-6202-8EA67CFDAC6F}"/>
          </ac:spMkLst>
        </pc:spChg>
      </pc:sldChg>
    </pc:docChg>
  </pc:docChgLst>
  <pc:docChgLst>
    <pc:chgData name="Yunwei Wang" userId="304fa8a3-f6b4-47c4-8daf-6dee396ec296" providerId="ADAL" clId="{45AE95A9-93B7-7F49-9099-A810067F9833}"/>
    <pc:docChg chg="undo custSel addSld modSld modSection">
      <pc:chgData name="Yunwei Wang" userId="304fa8a3-f6b4-47c4-8daf-6dee396ec296" providerId="ADAL" clId="{45AE95A9-93B7-7F49-9099-A810067F9833}" dt="2023-11-08T15:03:42.193" v="1222"/>
      <pc:docMkLst>
        <pc:docMk/>
      </pc:docMkLst>
      <pc:sldChg chg="modSp mod">
        <pc:chgData name="Yunwei Wang" userId="304fa8a3-f6b4-47c4-8daf-6dee396ec296" providerId="ADAL" clId="{45AE95A9-93B7-7F49-9099-A810067F9833}" dt="2023-11-08T03:31:35.304" v="15" actId="6549"/>
        <pc:sldMkLst>
          <pc:docMk/>
          <pc:sldMk cId="171403637" sldId="367"/>
        </pc:sldMkLst>
        <pc:spChg chg="mod">
          <ac:chgData name="Yunwei Wang" userId="304fa8a3-f6b4-47c4-8daf-6dee396ec296" providerId="ADAL" clId="{45AE95A9-93B7-7F49-9099-A810067F9833}" dt="2023-11-08T03:31:28.360" v="2" actId="20577"/>
          <ac:spMkLst>
            <pc:docMk/>
            <pc:sldMk cId="171403637" sldId="367"/>
            <ac:spMk id="11" creationId="{F9B77AE9-225F-48B2-BA99-84435A6064AD}"/>
          </ac:spMkLst>
        </pc:spChg>
        <pc:spChg chg="mod">
          <ac:chgData name="Yunwei Wang" userId="304fa8a3-f6b4-47c4-8daf-6dee396ec296" providerId="ADAL" clId="{45AE95A9-93B7-7F49-9099-A810067F9833}" dt="2023-11-08T03:31:35.304" v="15" actId="6549"/>
          <ac:spMkLst>
            <pc:docMk/>
            <pc:sldMk cId="171403637" sldId="367"/>
            <ac:spMk id="12" creationId="{7DDF988F-A5F6-437B-A882-E9FEF1C20A78}"/>
          </ac:spMkLst>
        </pc:spChg>
      </pc:sldChg>
      <pc:sldChg chg="modSp mod">
        <pc:chgData name="Yunwei Wang" userId="304fa8a3-f6b4-47c4-8daf-6dee396ec296" providerId="ADAL" clId="{45AE95A9-93B7-7F49-9099-A810067F9833}" dt="2023-11-08T03:32:39.626" v="49" actId="20577"/>
        <pc:sldMkLst>
          <pc:docMk/>
          <pc:sldMk cId="644276027" sldId="400"/>
        </pc:sldMkLst>
        <pc:spChg chg="mod">
          <ac:chgData name="Yunwei Wang" userId="304fa8a3-f6b4-47c4-8daf-6dee396ec296" providerId="ADAL" clId="{45AE95A9-93B7-7F49-9099-A810067F9833}" dt="2023-11-08T03:32:39.626" v="49" actId="20577"/>
          <ac:spMkLst>
            <pc:docMk/>
            <pc:sldMk cId="644276027" sldId="400"/>
            <ac:spMk id="4" creationId="{5481D4A7-8373-6840-BED9-F0655E985BE1}"/>
          </ac:spMkLst>
        </pc:spChg>
      </pc:sldChg>
      <pc:sldChg chg="modSp mod">
        <pc:chgData name="Yunwei Wang" userId="304fa8a3-f6b4-47c4-8daf-6dee396ec296" providerId="ADAL" clId="{45AE95A9-93B7-7F49-9099-A810067F9833}" dt="2023-11-08T04:30:40.148" v="1194" actId="20577"/>
        <pc:sldMkLst>
          <pc:docMk/>
          <pc:sldMk cId="2774878609" sldId="410"/>
        </pc:sldMkLst>
        <pc:spChg chg="mod">
          <ac:chgData name="Yunwei Wang" userId="304fa8a3-f6b4-47c4-8daf-6dee396ec296" providerId="ADAL" clId="{45AE95A9-93B7-7F49-9099-A810067F9833}" dt="2023-11-08T04:30:40.148" v="1194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delSp modSp mod">
        <pc:chgData name="Yunwei Wang" userId="304fa8a3-f6b4-47c4-8daf-6dee396ec296" providerId="ADAL" clId="{45AE95A9-93B7-7F49-9099-A810067F9833}" dt="2023-11-08T04:30:58.800" v="1195" actId="20577"/>
        <pc:sldMkLst>
          <pc:docMk/>
          <pc:sldMk cId="4021805368" sldId="554"/>
        </pc:sldMkLst>
        <pc:spChg chg="mod">
          <ac:chgData name="Yunwei Wang" userId="304fa8a3-f6b4-47c4-8daf-6dee396ec296" providerId="ADAL" clId="{45AE95A9-93B7-7F49-9099-A810067F9833}" dt="2023-11-08T03:32:49.793" v="55" actId="20577"/>
          <ac:spMkLst>
            <pc:docMk/>
            <pc:sldMk cId="4021805368" sldId="554"/>
            <ac:spMk id="3" creationId="{1D524D76-16E9-E24B-93EE-2004D6252CE6}"/>
          </ac:spMkLst>
        </pc:spChg>
        <pc:spChg chg="del">
          <ac:chgData name="Yunwei Wang" userId="304fa8a3-f6b4-47c4-8daf-6dee396ec296" providerId="ADAL" clId="{45AE95A9-93B7-7F49-9099-A810067F9833}" dt="2023-11-08T03:34:30.034" v="169" actId="478"/>
          <ac:spMkLst>
            <pc:docMk/>
            <pc:sldMk cId="4021805368" sldId="554"/>
            <ac:spMk id="5" creationId="{EEC14650-1795-1D49-A7D8-2B1E052DEE1A}"/>
          </ac:spMkLst>
        </pc:spChg>
        <pc:spChg chg="mod">
          <ac:chgData name="Yunwei Wang" userId="304fa8a3-f6b4-47c4-8daf-6dee396ec296" providerId="ADAL" clId="{45AE95A9-93B7-7F49-9099-A810067F9833}" dt="2023-11-08T04:30:58.800" v="1195" actId="20577"/>
          <ac:spMkLst>
            <pc:docMk/>
            <pc:sldMk cId="4021805368" sldId="554"/>
            <ac:spMk id="8" creationId="{48FEFF3A-93B4-45CF-0D21-DF2779AED5D5}"/>
          </ac:spMkLst>
        </pc:spChg>
      </pc:sldChg>
      <pc:sldChg chg="modSp mod">
        <pc:chgData name="Yunwei Wang" userId="304fa8a3-f6b4-47c4-8daf-6dee396ec296" providerId="ADAL" clId="{45AE95A9-93B7-7F49-9099-A810067F9833}" dt="2023-11-08T04:28:50.176" v="1184" actId="20577"/>
        <pc:sldMkLst>
          <pc:docMk/>
          <pc:sldMk cId="4204798997" sldId="598"/>
        </pc:sldMkLst>
        <pc:spChg chg="mod">
          <ac:chgData name="Yunwei Wang" userId="304fa8a3-f6b4-47c4-8daf-6dee396ec296" providerId="ADAL" clId="{45AE95A9-93B7-7F49-9099-A810067F9833}" dt="2023-11-08T04:22:33.176" v="908" actId="20577"/>
          <ac:spMkLst>
            <pc:docMk/>
            <pc:sldMk cId="4204798997" sldId="598"/>
            <ac:spMk id="3" creationId="{BCE07320-2A8F-1BB5-23DA-B5346C915CF4}"/>
          </ac:spMkLst>
        </pc:spChg>
        <pc:spChg chg="mod">
          <ac:chgData name="Yunwei Wang" userId="304fa8a3-f6b4-47c4-8daf-6dee396ec296" providerId="ADAL" clId="{45AE95A9-93B7-7F49-9099-A810067F9833}" dt="2023-11-08T04:28:50.176" v="1184" actId="20577"/>
          <ac:spMkLst>
            <pc:docMk/>
            <pc:sldMk cId="4204798997" sldId="598"/>
            <ac:spMk id="4" creationId="{06651D22-9509-BE22-6202-8EA67CFDAC6F}"/>
          </ac:spMkLst>
        </pc:spChg>
      </pc:sldChg>
      <pc:sldChg chg="addSp delSp modSp mod">
        <pc:chgData name="Yunwei Wang" userId="304fa8a3-f6b4-47c4-8daf-6dee396ec296" providerId="ADAL" clId="{45AE95A9-93B7-7F49-9099-A810067F9833}" dt="2023-11-08T04:37:03.132" v="1221" actId="207"/>
        <pc:sldMkLst>
          <pc:docMk/>
          <pc:sldMk cId="197126652" sldId="605"/>
        </pc:sldMkLst>
        <pc:spChg chg="mod">
          <ac:chgData name="Yunwei Wang" userId="304fa8a3-f6b4-47c4-8daf-6dee396ec296" providerId="ADAL" clId="{45AE95A9-93B7-7F49-9099-A810067F9833}" dt="2023-11-08T04:37:03.132" v="1221" actId="207"/>
          <ac:spMkLst>
            <pc:docMk/>
            <pc:sldMk cId="197126652" sldId="605"/>
            <ac:spMk id="4" creationId="{C66710A3-E780-41D3-A403-2828884FC524}"/>
          </ac:spMkLst>
        </pc:spChg>
        <pc:picChg chg="add del mod">
          <ac:chgData name="Yunwei Wang" userId="304fa8a3-f6b4-47c4-8daf-6dee396ec296" providerId="ADAL" clId="{45AE95A9-93B7-7F49-9099-A810067F9833}" dt="2023-11-08T04:09:38.356" v="396"/>
          <ac:picMkLst>
            <pc:docMk/>
            <pc:sldMk cId="197126652" sldId="605"/>
            <ac:picMk id="5" creationId="{1ED23157-35E4-1DFF-F1B2-2B4E93CEBC61}"/>
          </ac:picMkLst>
        </pc:picChg>
        <pc:picChg chg="del">
          <ac:chgData name="Yunwei Wang" userId="304fa8a3-f6b4-47c4-8daf-6dee396ec296" providerId="ADAL" clId="{45AE95A9-93B7-7F49-9099-A810067F9833}" dt="2023-11-08T04:09:24.437" v="392" actId="478"/>
          <ac:picMkLst>
            <pc:docMk/>
            <pc:sldMk cId="197126652" sldId="605"/>
            <ac:picMk id="6" creationId="{A8D38066-0E62-9D20-4523-1B90387D39F3}"/>
          </ac:picMkLst>
        </pc:picChg>
        <pc:picChg chg="add del mod">
          <ac:chgData name="Yunwei Wang" userId="304fa8a3-f6b4-47c4-8daf-6dee396ec296" providerId="ADAL" clId="{45AE95A9-93B7-7F49-9099-A810067F9833}" dt="2023-11-08T04:13:14.316" v="458" actId="478"/>
          <ac:picMkLst>
            <pc:docMk/>
            <pc:sldMk cId="197126652" sldId="605"/>
            <ac:picMk id="7" creationId="{0E9812D4-B3DB-75CB-3BA9-C8E14E20C0DB}"/>
          </ac:picMkLst>
        </pc:picChg>
        <pc:picChg chg="add del mod">
          <ac:chgData name="Yunwei Wang" userId="304fa8a3-f6b4-47c4-8daf-6dee396ec296" providerId="ADAL" clId="{45AE95A9-93B7-7F49-9099-A810067F9833}" dt="2023-11-08T04:35:59.799" v="1218" actId="1076"/>
          <ac:picMkLst>
            <pc:docMk/>
            <pc:sldMk cId="197126652" sldId="605"/>
            <ac:picMk id="8" creationId="{13070D00-EC6A-F653-A8A1-6CAA5C57E19C}"/>
          </ac:picMkLst>
        </pc:picChg>
      </pc:sldChg>
      <pc:sldChg chg="delSp modSp mod">
        <pc:chgData name="Yunwei Wang" userId="304fa8a3-f6b4-47c4-8daf-6dee396ec296" providerId="ADAL" clId="{45AE95A9-93B7-7F49-9099-A810067F9833}" dt="2023-11-08T04:36:56.034" v="1220" actId="207"/>
        <pc:sldMkLst>
          <pc:docMk/>
          <pc:sldMk cId="3992311794" sldId="606"/>
        </pc:sldMkLst>
        <pc:spChg chg="mod">
          <ac:chgData name="Yunwei Wang" userId="304fa8a3-f6b4-47c4-8daf-6dee396ec296" providerId="ADAL" clId="{45AE95A9-93B7-7F49-9099-A810067F9833}" dt="2023-11-08T04:36:56.034" v="1220" actId="207"/>
          <ac:spMkLst>
            <pc:docMk/>
            <pc:sldMk cId="3992311794" sldId="606"/>
            <ac:spMk id="4" creationId="{A06831B6-C8AF-FE87-642C-02EB15CA5601}"/>
          </ac:spMkLst>
        </pc:spChg>
        <pc:spChg chg="del">
          <ac:chgData name="Yunwei Wang" userId="304fa8a3-f6b4-47c4-8daf-6dee396ec296" providerId="ADAL" clId="{45AE95A9-93B7-7F49-9099-A810067F9833}" dt="2023-11-08T04:16:34.862" v="556" actId="478"/>
          <ac:spMkLst>
            <pc:docMk/>
            <pc:sldMk cId="3992311794" sldId="606"/>
            <ac:spMk id="7" creationId="{F83DFDE2-797B-79D8-CD95-FE43AA2E6764}"/>
          </ac:spMkLst>
        </pc:spChg>
        <pc:picChg chg="del">
          <ac:chgData name="Yunwei Wang" userId="304fa8a3-f6b4-47c4-8daf-6dee396ec296" providerId="ADAL" clId="{45AE95A9-93B7-7F49-9099-A810067F9833}" dt="2023-11-08T04:16:30.212" v="554" actId="478"/>
          <ac:picMkLst>
            <pc:docMk/>
            <pc:sldMk cId="3992311794" sldId="606"/>
            <ac:picMk id="6" creationId="{CCBF52B7-9DEE-76E8-BFF6-8F6168977737}"/>
          </ac:picMkLst>
        </pc:picChg>
        <pc:picChg chg="del">
          <ac:chgData name="Yunwei Wang" userId="304fa8a3-f6b4-47c4-8daf-6dee396ec296" providerId="ADAL" clId="{45AE95A9-93B7-7F49-9099-A810067F9833}" dt="2023-11-08T04:16:31.145" v="555" actId="478"/>
          <ac:picMkLst>
            <pc:docMk/>
            <pc:sldMk cId="3992311794" sldId="606"/>
            <ac:picMk id="9" creationId="{DE6548E3-0EA7-5FEC-624C-D22F20E1B73B}"/>
          </ac:picMkLst>
        </pc:picChg>
      </pc:sldChg>
      <pc:sldChg chg="addSp delSp modSp new mod delAnim modAnim">
        <pc:chgData name="Yunwei Wang" userId="304fa8a3-f6b4-47c4-8daf-6dee396ec296" providerId="ADAL" clId="{45AE95A9-93B7-7F49-9099-A810067F9833}" dt="2023-11-08T04:32:13.093" v="1203" actId="14100"/>
        <pc:sldMkLst>
          <pc:docMk/>
          <pc:sldMk cId="2533356148" sldId="607"/>
        </pc:sldMkLst>
        <pc:spChg chg="mod">
          <ac:chgData name="Yunwei Wang" userId="304fa8a3-f6b4-47c4-8daf-6dee396ec296" providerId="ADAL" clId="{45AE95A9-93B7-7F49-9099-A810067F9833}" dt="2023-11-08T03:37:02.130" v="215" actId="20577"/>
          <ac:spMkLst>
            <pc:docMk/>
            <pc:sldMk cId="2533356148" sldId="607"/>
            <ac:spMk id="3" creationId="{990E17E4-4D53-3916-BACA-FC4E8FBE36FE}"/>
          </ac:spMkLst>
        </pc:spChg>
        <pc:spChg chg="mod">
          <ac:chgData name="Yunwei Wang" userId="304fa8a3-f6b4-47c4-8daf-6dee396ec296" providerId="ADAL" clId="{45AE95A9-93B7-7F49-9099-A810067F9833}" dt="2023-11-08T03:37:14.783" v="246" actId="20577"/>
          <ac:spMkLst>
            <pc:docMk/>
            <pc:sldMk cId="2533356148" sldId="607"/>
            <ac:spMk id="4" creationId="{C043CF44-E7AE-AB19-FD29-E7058F9EF1FC}"/>
          </ac:spMkLst>
        </pc:spChg>
        <pc:spChg chg="add del mod">
          <ac:chgData name="Yunwei Wang" userId="304fa8a3-f6b4-47c4-8daf-6dee396ec296" providerId="ADAL" clId="{45AE95A9-93B7-7F49-9099-A810067F9833}" dt="2023-11-08T03:45:59.569" v="263" actId="11529"/>
          <ac:spMkLst>
            <pc:docMk/>
            <pc:sldMk cId="2533356148" sldId="607"/>
            <ac:spMk id="7" creationId="{B048D264-5782-026A-90C1-27387D7706D7}"/>
          </ac:spMkLst>
        </pc:spChg>
        <pc:spChg chg="add del mod">
          <ac:chgData name="Yunwei Wang" userId="304fa8a3-f6b4-47c4-8daf-6dee396ec296" providerId="ADAL" clId="{45AE95A9-93B7-7F49-9099-A810067F9833}" dt="2023-11-08T04:04:28.681" v="337" actId="478"/>
          <ac:spMkLst>
            <pc:docMk/>
            <pc:sldMk cId="2533356148" sldId="607"/>
            <ac:spMk id="12" creationId="{8BEA9FF6-A5E5-03F9-C6CA-2CC8FA0CFCA9}"/>
          </ac:spMkLst>
        </pc:spChg>
        <pc:spChg chg="add del mod">
          <ac:chgData name="Yunwei Wang" userId="304fa8a3-f6b4-47c4-8daf-6dee396ec296" providerId="ADAL" clId="{45AE95A9-93B7-7F49-9099-A810067F9833}" dt="2023-11-08T04:31:57.104" v="1199" actId="478"/>
          <ac:spMkLst>
            <pc:docMk/>
            <pc:sldMk cId="2533356148" sldId="607"/>
            <ac:spMk id="13" creationId="{32AC6D79-A12B-A320-2395-53F5C05EE649}"/>
          </ac:spMkLst>
        </pc:spChg>
        <pc:picChg chg="add del mod">
          <ac:chgData name="Yunwei Wang" userId="304fa8a3-f6b4-47c4-8daf-6dee396ec296" providerId="ADAL" clId="{45AE95A9-93B7-7F49-9099-A810067F9833}" dt="2023-11-08T04:31:49.868" v="1196" actId="478"/>
          <ac:picMkLst>
            <pc:docMk/>
            <pc:sldMk cId="2533356148" sldId="607"/>
            <ac:picMk id="5" creationId="{7E98FF91-CDB8-4F20-A4F6-8EB16326F071}"/>
          </ac:picMkLst>
        </pc:picChg>
        <pc:picChg chg="add del mod">
          <ac:chgData name="Yunwei Wang" userId="304fa8a3-f6b4-47c4-8daf-6dee396ec296" providerId="ADAL" clId="{45AE95A9-93B7-7F49-9099-A810067F9833}" dt="2023-11-08T04:04:27.839" v="336" actId="478"/>
          <ac:picMkLst>
            <pc:docMk/>
            <pc:sldMk cId="2533356148" sldId="607"/>
            <ac:picMk id="11" creationId="{F78A9598-7AA9-8630-3D07-C8178099FE5C}"/>
          </ac:picMkLst>
        </pc:picChg>
        <pc:picChg chg="add mod">
          <ac:chgData name="Yunwei Wang" userId="304fa8a3-f6b4-47c4-8daf-6dee396ec296" providerId="ADAL" clId="{45AE95A9-93B7-7F49-9099-A810067F9833}" dt="2023-11-08T04:32:13.093" v="1203" actId="14100"/>
          <ac:picMkLst>
            <pc:docMk/>
            <pc:sldMk cId="2533356148" sldId="607"/>
            <ac:picMk id="14" creationId="{9DB57E81-8D10-5573-E939-32EBE324E63C}"/>
          </ac:picMkLst>
        </pc:picChg>
        <pc:inkChg chg="add del">
          <ac:chgData name="Yunwei Wang" userId="304fa8a3-f6b4-47c4-8daf-6dee396ec296" providerId="ADAL" clId="{45AE95A9-93B7-7F49-9099-A810067F9833}" dt="2023-11-08T03:38:39.028" v="255" actId="9405"/>
          <ac:inkMkLst>
            <pc:docMk/>
            <pc:sldMk cId="2533356148" sldId="607"/>
            <ac:inkMk id="6" creationId="{D030B9B0-09CB-7095-DF38-50E950EC610E}"/>
          </ac:inkMkLst>
        </pc:inkChg>
        <pc:inkChg chg="add del">
          <ac:chgData name="Yunwei Wang" userId="304fa8a3-f6b4-47c4-8daf-6dee396ec296" providerId="ADAL" clId="{45AE95A9-93B7-7F49-9099-A810067F9833}" dt="2023-11-08T03:49:34.732" v="265" actId="9405"/>
          <ac:inkMkLst>
            <pc:docMk/>
            <pc:sldMk cId="2533356148" sldId="607"/>
            <ac:inkMk id="8" creationId="{27C556F5-D293-7BCF-BEC8-D6EFE9053BAD}"/>
          </ac:inkMkLst>
        </pc:inkChg>
        <pc:inkChg chg="add del">
          <ac:chgData name="Yunwei Wang" userId="304fa8a3-f6b4-47c4-8daf-6dee396ec296" providerId="ADAL" clId="{45AE95A9-93B7-7F49-9099-A810067F9833}" dt="2023-11-08T03:51:04.125" v="267" actId="9405"/>
          <ac:inkMkLst>
            <pc:docMk/>
            <pc:sldMk cId="2533356148" sldId="607"/>
            <ac:inkMk id="9" creationId="{34ACD94A-0DF1-5B99-C69D-4AFE3D245B9D}"/>
          </ac:inkMkLst>
        </pc:inkChg>
        <pc:inkChg chg="add del">
          <ac:chgData name="Yunwei Wang" userId="304fa8a3-f6b4-47c4-8daf-6dee396ec296" providerId="ADAL" clId="{45AE95A9-93B7-7F49-9099-A810067F9833}" dt="2023-11-08T03:54:46.802" v="269" actId="9405"/>
          <ac:inkMkLst>
            <pc:docMk/>
            <pc:sldMk cId="2533356148" sldId="607"/>
            <ac:inkMk id="10" creationId="{8F71CCD5-79BC-ADF2-B7F2-62EA710815B9}"/>
          </ac:inkMkLst>
        </pc:inkChg>
      </pc:sldChg>
      <pc:sldChg chg="addSp delSp modSp new mod modAnim">
        <pc:chgData name="Yunwei Wang" userId="304fa8a3-f6b4-47c4-8daf-6dee396ec296" providerId="ADAL" clId="{45AE95A9-93B7-7F49-9099-A810067F9833}" dt="2023-11-08T15:03:42.193" v="1222"/>
        <pc:sldMkLst>
          <pc:docMk/>
          <pc:sldMk cId="1650258799" sldId="608"/>
        </pc:sldMkLst>
        <pc:spChg chg="mod">
          <ac:chgData name="Yunwei Wang" userId="304fa8a3-f6b4-47c4-8daf-6dee396ec296" providerId="ADAL" clId="{45AE95A9-93B7-7F49-9099-A810067F9833}" dt="2023-11-08T04:01:23.372" v="318" actId="20577"/>
          <ac:spMkLst>
            <pc:docMk/>
            <pc:sldMk cId="1650258799" sldId="608"/>
            <ac:spMk id="3" creationId="{D50DD678-5465-6170-DCAB-C434E85A2137}"/>
          </ac:spMkLst>
        </pc:spChg>
        <pc:spChg chg="del">
          <ac:chgData name="Yunwei Wang" userId="304fa8a3-f6b4-47c4-8daf-6dee396ec296" providerId="ADAL" clId="{45AE95A9-93B7-7F49-9099-A810067F9833}" dt="2023-11-08T04:02:06.201" v="319"/>
          <ac:spMkLst>
            <pc:docMk/>
            <pc:sldMk cId="1650258799" sldId="608"/>
            <ac:spMk id="4" creationId="{5B81B021-2505-9351-7E3B-5C6387F1D297}"/>
          </ac:spMkLst>
        </pc:spChg>
        <pc:spChg chg="add del mod">
          <ac:chgData name="Yunwei Wang" userId="304fa8a3-f6b4-47c4-8daf-6dee396ec296" providerId="ADAL" clId="{45AE95A9-93B7-7F49-9099-A810067F9833}" dt="2023-11-08T04:32:43.465" v="1205" actId="478"/>
          <ac:spMkLst>
            <pc:docMk/>
            <pc:sldMk cId="1650258799" sldId="608"/>
            <ac:spMk id="8" creationId="{86A6154E-4485-DF86-0070-0FFD9FC72E04}"/>
          </ac:spMkLst>
        </pc:spChg>
        <pc:picChg chg="add del mod">
          <ac:chgData name="Yunwei Wang" userId="304fa8a3-f6b4-47c4-8daf-6dee396ec296" providerId="ADAL" clId="{45AE95A9-93B7-7F49-9099-A810067F9833}" dt="2023-11-08T04:33:55.461" v="1214" actId="1076"/>
          <ac:picMkLst>
            <pc:docMk/>
            <pc:sldMk cId="1650258799" sldId="608"/>
            <ac:picMk id="5" creationId="{A3016FB9-2D98-94E8-8BF3-22E5B8F205E5}"/>
          </ac:picMkLst>
        </pc:picChg>
        <pc:picChg chg="add mod">
          <ac:chgData name="Yunwei Wang" userId="304fa8a3-f6b4-47c4-8daf-6dee396ec296" providerId="ADAL" clId="{45AE95A9-93B7-7F49-9099-A810067F9833}" dt="2023-11-08T04:33:52.728" v="1213" actId="1076"/>
          <ac:picMkLst>
            <pc:docMk/>
            <pc:sldMk cId="1650258799" sldId="608"/>
            <ac:picMk id="6" creationId="{C5B1D240-30AC-105C-BD17-45BCC98B5DF2}"/>
          </ac:picMkLst>
        </pc:picChg>
      </pc:sldChg>
    </pc:docChg>
  </pc:docChgLst>
  <pc:docChgLst>
    <pc:chgData name="Yunwei Wang" userId="304fa8a3-f6b4-47c4-8daf-6dee396ec296" providerId="ADAL" clId="{A1D50B5F-1C57-A14E-9EA2-FE3BADDD3A7F}"/>
    <pc:docChg chg="undo custSel addSld delSld modSld sldOrd modSection">
      <pc:chgData name="Yunwei Wang" userId="304fa8a3-f6b4-47c4-8daf-6dee396ec296" providerId="ADAL" clId="{A1D50B5F-1C57-A14E-9EA2-FE3BADDD3A7F}" dt="2023-04-12T17:05:23.760" v="1023" actId="20577"/>
      <pc:docMkLst>
        <pc:docMk/>
      </pc:docMkLst>
      <pc:sldChg chg="modSp mod">
        <pc:chgData name="Yunwei Wang" userId="304fa8a3-f6b4-47c4-8daf-6dee396ec296" providerId="ADAL" clId="{A1D50B5F-1C57-A14E-9EA2-FE3BADDD3A7F}" dt="2023-04-12T17:05:23.760" v="1023" actId="20577"/>
        <pc:sldMkLst>
          <pc:docMk/>
          <pc:sldMk cId="171403637" sldId="367"/>
        </pc:sldMkLst>
        <pc:spChg chg="mod">
          <ac:chgData name="Yunwei Wang" userId="304fa8a3-f6b4-47c4-8daf-6dee396ec296" providerId="ADAL" clId="{A1D50B5F-1C57-A14E-9EA2-FE3BADDD3A7F}" dt="2023-04-12T17:05:23.760" v="1023" actId="20577"/>
          <ac:spMkLst>
            <pc:docMk/>
            <pc:sldMk cId="171403637" sldId="367"/>
            <ac:spMk id="11" creationId="{F9B77AE9-225F-48B2-BA99-84435A6064AD}"/>
          </ac:spMkLst>
        </pc:spChg>
        <pc:spChg chg="mod">
          <ac:chgData name="Yunwei Wang" userId="304fa8a3-f6b4-47c4-8daf-6dee396ec296" providerId="ADAL" clId="{A1D50B5F-1C57-A14E-9EA2-FE3BADDD3A7F}" dt="2023-04-12T14:54:09.365" v="7" actId="20577"/>
          <ac:spMkLst>
            <pc:docMk/>
            <pc:sldMk cId="171403637" sldId="367"/>
            <ac:spMk id="12" creationId="{7DDF988F-A5F6-437B-A882-E9FEF1C20A78}"/>
          </ac:spMkLst>
        </pc:spChg>
      </pc:sldChg>
      <pc:sldChg chg="modSp mod">
        <pc:chgData name="Yunwei Wang" userId="304fa8a3-f6b4-47c4-8daf-6dee396ec296" providerId="ADAL" clId="{A1D50B5F-1C57-A14E-9EA2-FE3BADDD3A7F}" dt="2023-04-12T16:06:26.326" v="814" actId="20577"/>
        <pc:sldMkLst>
          <pc:docMk/>
          <pc:sldMk cId="2774878609" sldId="410"/>
        </pc:sldMkLst>
        <pc:spChg chg="mod">
          <ac:chgData name="Yunwei Wang" userId="304fa8a3-f6b4-47c4-8daf-6dee396ec296" providerId="ADAL" clId="{A1D50B5F-1C57-A14E-9EA2-FE3BADDD3A7F}" dt="2023-04-12T16:06:26.326" v="814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modSp mod">
        <pc:chgData name="Yunwei Wang" userId="304fa8a3-f6b4-47c4-8daf-6dee396ec296" providerId="ADAL" clId="{A1D50B5F-1C57-A14E-9EA2-FE3BADDD3A7F}" dt="2023-04-12T14:54:38.960" v="14" actId="20577"/>
        <pc:sldMkLst>
          <pc:docMk/>
          <pc:sldMk cId="4021805368" sldId="554"/>
        </pc:sldMkLst>
        <pc:spChg chg="mod">
          <ac:chgData name="Yunwei Wang" userId="304fa8a3-f6b4-47c4-8daf-6dee396ec296" providerId="ADAL" clId="{A1D50B5F-1C57-A14E-9EA2-FE3BADDD3A7F}" dt="2023-04-12T14:54:19.670" v="9" actId="20577"/>
          <ac:spMkLst>
            <pc:docMk/>
            <pc:sldMk cId="4021805368" sldId="554"/>
            <ac:spMk id="3" creationId="{1D524D76-16E9-E24B-93EE-2004D6252CE6}"/>
          </ac:spMkLst>
        </pc:spChg>
        <pc:spChg chg="mod">
          <ac:chgData name="Yunwei Wang" userId="304fa8a3-f6b4-47c4-8daf-6dee396ec296" providerId="ADAL" clId="{A1D50B5F-1C57-A14E-9EA2-FE3BADDD3A7F}" dt="2023-04-12T14:54:38.960" v="14" actId="20577"/>
          <ac:spMkLst>
            <pc:docMk/>
            <pc:sldMk cId="4021805368" sldId="554"/>
            <ac:spMk id="5" creationId="{EEC14650-1795-1D49-A7D8-2B1E052DEE1A}"/>
          </ac:spMkLst>
        </pc:spChg>
        <pc:spChg chg="mod">
          <ac:chgData name="Yunwei Wang" userId="304fa8a3-f6b4-47c4-8daf-6dee396ec296" providerId="ADAL" clId="{A1D50B5F-1C57-A14E-9EA2-FE3BADDD3A7F}" dt="2023-04-12T14:54:31.441" v="12" actId="6549"/>
          <ac:spMkLst>
            <pc:docMk/>
            <pc:sldMk cId="4021805368" sldId="554"/>
            <ac:spMk id="8" creationId="{48FEFF3A-93B4-45CF-0D21-DF2779AED5D5}"/>
          </ac:spMkLst>
        </pc:spChg>
      </pc:sldChg>
      <pc:sldChg chg="addSp delSp modSp mod delAnim modAnim">
        <pc:chgData name="Yunwei Wang" userId="304fa8a3-f6b4-47c4-8daf-6dee396ec296" providerId="ADAL" clId="{A1D50B5F-1C57-A14E-9EA2-FE3BADDD3A7F}" dt="2023-04-12T15:23:44.537" v="233"/>
        <pc:sldMkLst>
          <pc:docMk/>
          <pc:sldMk cId="2666709789" sldId="557"/>
        </pc:sldMkLst>
        <pc:spChg chg="mod">
          <ac:chgData name="Yunwei Wang" userId="304fa8a3-f6b4-47c4-8daf-6dee396ec296" providerId="ADAL" clId="{A1D50B5F-1C57-A14E-9EA2-FE3BADDD3A7F}" dt="2023-04-12T15:01:34.190" v="68" actId="6549"/>
          <ac:spMkLst>
            <pc:docMk/>
            <pc:sldMk cId="2666709789" sldId="557"/>
            <ac:spMk id="3" creationId="{1D524D76-16E9-E24B-93EE-2004D6252CE6}"/>
          </ac:spMkLst>
        </pc:spChg>
        <pc:spChg chg="add mod">
          <ac:chgData name="Yunwei Wang" userId="304fa8a3-f6b4-47c4-8daf-6dee396ec296" providerId="ADAL" clId="{A1D50B5F-1C57-A14E-9EA2-FE3BADDD3A7F}" dt="2023-04-12T15:23:25.811" v="232" actId="1076"/>
          <ac:spMkLst>
            <pc:docMk/>
            <pc:sldMk cId="2666709789" sldId="557"/>
            <ac:spMk id="5" creationId="{3FBD2558-195B-4B99-1E2F-04DCCCBA01EE}"/>
          </ac:spMkLst>
        </pc:spChg>
        <pc:spChg chg="add mod">
          <ac:chgData name="Yunwei Wang" userId="304fa8a3-f6b4-47c4-8daf-6dee396ec296" providerId="ADAL" clId="{A1D50B5F-1C57-A14E-9EA2-FE3BADDD3A7F}" dt="2023-04-12T15:23:09.199" v="228" actId="14100"/>
          <ac:spMkLst>
            <pc:docMk/>
            <pc:sldMk cId="2666709789" sldId="557"/>
            <ac:spMk id="6" creationId="{CE4AF577-8766-65B1-CF5F-07D56A3E6388}"/>
          </ac:spMkLst>
        </pc:spChg>
        <pc:spChg chg="add del mod">
          <ac:chgData name="Yunwei Wang" userId="304fa8a3-f6b4-47c4-8daf-6dee396ec296" providerId="ADAL" clId="{A1D50B5F-1C57-A14E-9EA2-FE3BADDD3A7F}" dt="2023-04-12T15:23:21.586" v="230" actId="478"/>
          <ac:spMkLst>
            <pc:docMk/>
            <pc:sldMk cId="2666709789" sldId="557"/>
            <ac:spMk id="8" creationId="{EB8FD903-CB60-CDA1-37AA-C8D4485845A3}"/>
          </ac:spMkLst>
        </pc:spChg>
        <pc:spChg chg="add mod">
          <ac:chgData name="Yunwei Wang" userId="304fa8a3-f6b4-47c4-8daf-6dee396ec296" providerId="ADAL" clId="{A1D50B5F-1C57-A14E-9EA2-FE3BADDD3A7F}" dt="2023-04-12T14:59:50.498" v="61" actId="20577"/>
          <ac:spMkLst>
            <pc:docMk/>
            <pc:sldMk cId="2666709789" sldId="557"/>
            <ac:spMk id="9" creationId="{431B13FD-497B-09BE-AC3B-7F24C2892809}"/>
          </ac:spMkLst>
        </pc:spChg>
        <pc:spChg chg="del mod">
          <ac:chgData name="Yunwei Wang" userId="304fa8a3-f6b4-47c4-8daf-6dee396ec296" providerId="ADAL" clId="{A1D50B5F-1C57-A14E-9EA2-FE3BADDD3A7F}" dt="2023-04-12T14:58:34.814" v="29" actId="478"/>
          <ac:spMkLst>
            <pc:docMk/>
            <pc:sldMk cId="2666709789" sldId="557"/>
            <ac:spMk id="14" creationId="{790BC529-2C3A-C5B2-A510-3927CF98863E}"/>
          </ac:spMkLst>
        </pc:spChg>
        <pc:spChg chg="del">
          <ac:chgData name="Yunwei Wang" userId="304fa8a3-f6b4-47c4-8daf-6dee396ec296" providerId="ADAL" clId="{A1D50B5F-1C57-A14E-9EA2-FE3BADDD3A7F}" dt="2023-04-12T14:56:56.591" v="23" actId="478"/>
          <ac:spMkLst>
            <pc:docMk/>
            <pc:sldMk cId="2666709789" sldId="557"/>
            <ac:spMk id="17" creationId="{CC5393F2-93A1-ECB6-A039-C37DA5E375E7}"/>
          </ac:spMkLst>
        </pc:spChg>
        <pc:spChg chg="del">
          <ac:chgData name="Yunwei Wang" userId="304fa8a3-f6b4-47c4-8daf-6dee396ec296" providerId="ADAL" clId="{A1D50B5F-1C57-A14E-9EA2-FE3BADDD3A7F}" dt="2023-04-12T14:56:56.591" v="23" actId="478"/>
          <ac:spMkLst>
            <pc:docMk/>
            <pc:sldMk cId="2666709789" sldId="557"/>
            <ac:spMk id="18" creationId="{C51E6ADE-D011-FB59-5FE1-56F735FE2134}"/>
          </ac:spMkLst>
        </pc:spChg>
        <pc:picChg chg="add mod">
          <ac:chgData name="Yunwei Wang" userId="304fa8a3-f6b4-47c4-8daf-6dee396ec296" providerId="ADAL" clId="{A1D50B5F-1C57-A14E-9EA2-FE3BADDD3A7F}" dt="2023-04-12T14:58:38.364" v="30" actId="1076"/>
          <ac:picMkLst>
            <pc:docMk/>
            <pc:sldMk cId="2666709789" sldId="557"/>
            <ac:picMk id="4" creationId="{AE3C2F81-739C-EB0C-67C1-DC71EEA4FC4E}"/>
          </ac:picMkLst>
        </pc:picChg>
        <pc:picChg chg="del">
          <ac:chgData name="Yunwei Wang" userId="304fa8a3-f6b4-47c4-8daf-6dee396ec296" providerId="ADAL" clId="{A1D50B5F-1C57-A14E-9EA2-FE3BADDD3A7F}" dt="2023-04-12T14:56:59.008" v="24" actId="478"/>
          <ac:picMkLst>
            <pc:docMk/>
            <pc:sldMk cId="2666709789" sldId="557"/>
            <ac:picMk id="5" creationId="{17C0CBE8-9D03-A494-2202-BDBE3F332334}"/>
          </ac:picMkLst>
        </pc:picChg>
        <pc:picChg chg="del">
          <ac:chgData name="Yunwei Wang" userId="304fa8a3-f6b4-47c4-8daf-6dee396ec296" providerId="ADAL" clId="{A1D50B5F-1C57-A14E-9EA2-FE3BADDD3A7F}" dt="2023-04-12T14:56:56.591" v="23" actId="478"/>
          <ac:picMkLst>
            <pc:docMk/>
            <pc:sldMk cId="2666709789" sldId="557"/>
            <ac:picMk id="7" creationId="{6BC33C1D-DFBC-695C-9656-1DD0F6CE5E4F}"/>
          </ac:picMkLst>
        </pc:picChg>
      </pc:sldChg>
      <pc:sldChg chg="del">
        <pc:chgData name="Yunwei Wang" userId="304fa8a3-f6b4-47c4-8daf-6dee396ec296" providerId="ADAL" clId="{A1D50B5F-1C57-A14E-9EA2-FE3BADDD3A7F}" dt="2023-04-12T16:05:07.011" v="807" actId="2696"/>
        <pc:sldMkLst>
          <pc:docMk/>
          <pc:sldMk cId="2255276610" sldId="569"/>
        </pc:sldMkLst>
      </pc:sldChg>
      <pc:sldChg chg="delSp modSp del mod">
        <pc:chgData name="Yunwei Wang" userId="304fa8a3-f6b4-47c4-8daf-6dee396ec296" providerId="ADAL" clId="{A1D50B5F-1C57-A14E-9EA2-FE3BADDD3A7F}" dt="2023-04-12T16:04:55.796" v="805" actId="2696"/>
        <pc:sldMkLst>
          <pc:docMk/>
          <pc:sldMk cId="1224907517" sldId="573"/>
        </pc:sldMkLst>
        <pc:spChg chg="mod">
          <ac:chgData name="Yunwei Wang" userId="304fa8a3-f6b4-47c4-8daf-6dee396ec296" providerId="ADAL" clId="{A1D50B5F-1C57-A14E-9EA2-FE3BADDD3A7F}" dt="2023-04-12T15:57:36.322" v="715" actId="20577"/>
          <ac:spMkLst>
            <pc:docMk/>
            <pc:sldMk cId="1224907517" sldId="573"/>
            <ac:spMk id="3" creationId="{1D524D76-16E9-E24B-93EE-2004D6252CE6}"/>
          </ac:spMkLst>
        </pc:spChg>
        <pc:spChg chg="mod">
          <ac:chgData name="Yunwei Wang" userId="304fa8a3-f6b4-47c4-8daf-6dee396ec296" providerId="ADAL" clId="{A1D50B5F-1C57-A14E-9EA2-FE3BADDD3A7F}" dt="2023-04-12T15:57:49.902" v="720" actId="14100"/>
          <ac:spMkLst>
            <pc:docMk/>
            <pc:sldMk cId="1224907517" sldId="573"/>
            <ac:spMk id="4" creationId="{80A7DE20-D3F1-3B2F-AB7E-65589865CEA3}"/>
          </ac:spMkLst>
        </pc:spChg>
        <pc:spChg chg="del">
          <ac:chgData name="Yunwei Wang" userId="304fa8a3-f6b4-47c4-8daf-6dee396ec296" providerId="ADAL" clId="{A1D50B5F-1C57-A14E-9EA2-FE3BADDD3A7F}" dt="2023-04-12T15:57:46.160" v="719" actId="478"/>
          <ac:spMkLst>
            <pc:docMk/>
            <pc:sldMk cId="1224907517" sldId="573"/>
            <ac:spMk id="6" creationId="{794F0624-4701-1A97-3565-43841B9FD777}"/>
          </ac:spMkLst>
        </pc:spChg>
        <pc:picChg chg="del">
          <ac:chgData name="Yunwei Wang" userId="304fa8a3-f6b4-47c4-8daf-6dee396ec296" providerId="ADAL" clId="{A1D50B5F-1C57-A14E-9EA2-FE3BADDD3A7F}" dt="2023-04-12T15:57:41.794" v="718" actId="478"/>
          <ac:picMkLst>
            <pc:docMk/>
            <pc:sldMk cId="1224907517" sldId="573"/>
            <ac:picMk id="5" creationId="{51CEC4DD-3E2D-AA39-F1FF-6DF25C525131}"/>
          </ac:picMkLst>
        </pc:picChg>
        <pc:picChg chg="del">
          <ac:chgData name="Yunwei Wang" userId="304fa8a3-f6b4-47c4-8daf-6dee396ec296" providerId="ADAL" clId="{A1D50B5F-1C57-A14E-9EA2-FE3BADDD3A7F}" dt="2023-04-12T15:57:40.850" v="717" actId="478"/>
          <ac:picMkLst>
            <pc:docMk/>
            <pc:sldMk cId="1224907517" sldId="573"/>
            <ac:picMk id="8" creationId="{E3A6395A-A230-3EAD-E41A-E596FB01CEDB}"/>
          </ac:picMkLst>
        </pc:picChg>
      </pc:sldChg>
      <pc:sldChg chg="addSp delSp modSp mod delAnim modAnim">
        <pc:chgData name="Yunwei Wang" userId="304fa8a3-f6b4-47c4-8daf-6dee396ec296" providerId="ADAL" clId="{A1D50B5F-1C57-A14E-9EA2-FE3BADDD3A7F}" dt="2023-04-12T15:29:54.831" v="355" actId="255"/>
        <pc:sldMkLst>
          <pc:docMk/>
          <pc:sldMk cId="2252337431" sldId="575"/>
        </pc:sldMkLst>
        <pc:spChg chg="mod">
          <ac:chgData name="Yunwei Wang" userId="304fa8a3-f6b4-47c4-8daf-6dee396ec296" providerId="ADAL" clId="{A1D50B5F-1C57-A14E-9EA2-FE3BADDD3A7F}" dt="2023-04-12T15:29:54.831" v="355" actId="255"/>
          <ac:spMkLst>
            <pc:docMk/>
            <pc:sldMk cId="2252337431" sldId="575"/>
            <ac:spMk id="3" creationId="{1D524D76-16E9-E24B-93EE-2004D6252CE6}"/>
          </ac:spMkLst>
        </pc:spChg>
        <pc:spChg chg="del">
          <ac:chgData name="Yunwei Wang" userId="304fa8a3-f6b4-47c4-8daf-6dee396ec296" providerId="ADAL" clId="{A1D50B5F-1C57-A14E-9EA2-FE3BADDD3A7F}" dt="2023-04-12T15:03:21.831" v="133" actId="478"/>
          <ac:spMkLst>
            <pc:docMk/>
            <pc:sldMk cId="2252337431" sldId="575"/>
            <ac:spMk id="4" creationId="{80A7DE20-D3F1-3B2F-AB7E-65589865CEA3}"/>
          </ac:spMkLst>
        </pc:spChg>
        <pc:spChg chg="del">
          <ac:chgData name="Yunwei Wang" userId="304fa8a3-f6b4-47c4-8daf-6dee396ec296" providerId="ADAL" clId="{A1D50B5F-1C57-A14E-9EA2-FE3BADDD3A7F}" dt="2023-04-12T15:03:29.887" v="136" actId="478"/>
          <ac:spMkLst>
            <pc:docMk/>
            <pc:sldMk cId="2252337431" sldId="575"/>
            <ac:spMk id="7" creationId="{87E2735E-E89F-FB9F-2FDE-2FB55D67C3C2}"/>
          </ac:spMkLst>
        </pc:spChg>
        <pc:spChg chg="del">
          <ac:chgData name="Yunwei Wang" userId="304fa8a3-f6b4-47c4-8daf-6dee396ec296" providerId="ADAL" clId="{A1D50B5F-1C57-A14E-9EA2-FE3BADDD3A7F}" dt="2023-04-12T15:03:29.887" v="136" actId="478"/>
          <ac:spMkLst>
            <pc:docMk/>
            <pc:sldMk cId="2252337431" sldId="575"/>
            <ac:spMk id="8" creationId="{5E612322-BD37-B331-1096-E0FA3C489F62}"/>
          </ac:spMkLst>
        </pc:spChg>
        <pc:spChg chg="del">
          <ac:chgData name="Yunwei Wang" userId="304fa8a3-f6b4-47c4-8daf-6dee396ec296" providerId="ADAL" clId="{A1D50B5F-1C57-A14E-9EA2-FE3BADDD3A7F}" dt="2023-04-12T15:03:29.887" v="136" actId="478"/>
          <ac:spMkLst>
            <pc:docMk/>
            <pc:sldMk cId="2252337431" sldId="575"/>
            <ac:spMk id="9" creationId="{A97D1C25-26BC-2EB5-AA45-0D1C6426C271}"/>
          </ac:spMkLst>
        </pc:spChg>
        <pc:spChg chg="add del mod">
          <ac:chgData name="Yunwei Wang" userId="304fa8a3-f6b4-47c4-8daf-6dee396ec296" providerId="ADAL" clId="{A1D50B5F-1C57-A14E-9EA2-FE3BADDD3A7F}" dt="2023-04-12T15:20:49.380" v="200" actId="11529"/>
          <ac:spMkLst>
            <pc:docMk/>
            <pc:sldMk cId="2252337431" sldId="575"/>
            <ac:spMk id="10" creationId="{3B5B430D-2894-B3E9-9F87-657E32BCD4BF}"/>
          </ac:spMkLst>
        </pc:spChg>
        <pc:spChg chg="add del mod">
          <ac:chgData name="Yunwei Wang" userId="304fa8a3-f6b4-47c4-8daf-6dee396ec296" providerId="ADAL" clId="{A1D50B5F-1C57-A14E-9EA2-FE3BADDD3A7F}" dt="2023-04-12T15:03:26.139" v="134" actId="478"/>
          <ac:spMkLst>
            <pc:docMk/>
            <pc:sldMk cId="2252337431" sldId="575"/>
            <ac:spMk id="11" creationId="{33197903-66BD-FCBE-7D70-87BEB26E29FA}"/>
          </ac:spMkLst>
        </pc:spChg>
        <pc:spChg chg="add mod">
          <ac:chgData name="Yunwei Wang" userId="304fa8a3-f6b4-47c4-8daf-6dee396ec296" providerId="ADAL" clId="{A1D50B5F-1C57-A14E-9EA2-FE3BADDD3A7F}" dt="2023-04-12T15:25:22.428" v="278" actId="1076"/>
          <ac:spMkLst>
            <pc:docMk/>
            <pc:sldMk cId="2252337431" sldId="575"/>
            <ac:spMk id="11" creationId="{9E9F1C81-010B-80A2-6261-0C0B74B331FE}"/>
          </ac:spMkLst>
        </pc:spChg>
        <pc:spChg chg="add mod">
          <ac:chgData name="Yunwei Wang" userId="304fa8a3-f6b4-47c4-8daf-6dee396ec296" providerId="ADAL" clId="{A1D50B5F-1C57-A14E-9EA2-FE3BADDD3A7F}" dt="2023-04-12T15:25:17.915" v="277" actId="1076"/>
          <ac:spMkLst>
            <pc:docMk/>
            <pc:sldMk cId="2252337431" sldId="575"/>
            <ac:spMk id="12" creationId="{2CA7CA4B-9629-19AE-D434-00408013A301}"/>
          </ac:spMkLst>
        </pc:spChg>
        <pc:picChg chg="add mod">
          <ac:chgData name="Yunwei Wang" userId="304fa8a3-f6b4-47c4-8daf-6dee396ec296" providerId="ADAL" clId="{A1D50B5F-1C57-A14E-9EA2-FE3BADDD3A7F}" dt="2023-04-12T15:25:22.428" v="278" actId="1076"/>
          <ac:picMkLst>
            <pc:docMk/>
            <pc:sldMk cId="2252337431" sldId="575"/>
            <ac:picMk id="4" creationId="{91071863-2766-D8E3-6E5C-259745A6FEA8}"/>
          </ac:picMkLst>
        </pc:picChg>
        <pc:picChg chg="del">
          <ac:chgData name="Yunwei Wang" userId="304fa8a3-f6b4-47c4-8daf-6dee396ec296" providerId="ADAL" clId="{A1D50B5F-1C57-A14E-9EA2-FE3BADDD3A7F}" dt="2023-04-12T15:03:27.076" v="135" actId="478"/>
          <ac:picMkLst>
            <pc:docMk/>
            <pc:sldMk cId="2252337431" sldId="575"/>
            <ac:picMk id="5" creationId="{204E95AF-1570-C7D3-DD58-D54C5399907C}"/>
          </ac:picMkLst>
        </pc:picChg>
        <pc:picChg chg="add mod">
          <ac:chgData name="Yunwei Wang" userId="304fa8a3-f6b4-47c4-8daf-6dee396ec296" providerId="ADAL" clId="{A1D50B5F-1C57-A14E-9EA2-FE3BADDD3A7F}" dt="2023-04-12T15:25:17.915" v="277" actId="1076"/>
          <ac:picMkLst>
            <pc:docMk/>
            <pc:sldMk cId="2252337431" sldId="575"/>
            <ac:picMk id="5" creationId="{73FFA555-A877-5876-847B-E31072464C4F}"/>
          </ac:picMkLst>
        </pc:picChg>
        <pc:picChg chg="del">
          <ac:chgData name="Yunwei Wang" userId="304fa8a3-f6b4-47c4-8daf-6dee396ec296" providerId="ADAL" clId="{A1D50B5F-1C57-A14E-9EA2-FE3BADDD3A7F}" dt="2023-04-12T15:03:29.887" v="136" actId="478"/>
          <ac:picMkLst>
            <pc:docMk/>
            <pc:sldMk cId="2252337431" sldId="575"/>
            <ac:picMk id="6" creationId="{D981D33B-6EE5-52BC-2E5D-414B27431C3A}"/>
          </ac:picMkLst>
        </pc:picChg>
        <pc:picChg chg="add del mod">
          <ac:chgData name="Yunwei Wang" userId="304fa8a3-f6b4-47c4-8daf-6dee396ec296" providerId="ADAL" clId="{A1D50B5F-1C57-A14E-9EA2-FE3BADDD3A7F}" dt="2023-04-12T15:04:30.982" v="183" actId="478"/>
          <ac:picMkLst>
            <pc:docMk/>
            <pc:sldMk cId="2252337431" sldId="575"/>
            <ac:picMk id="12" creationId="{C8C1F1F1-454F-CCDB-6745-C3CA959E942E}"/>
          </ac:picMkLst>
        </pc:picChg>
        <pc:inkChg chg="add del">
          <ac:chgData name="Yunwei Wang" userId="304fa8a3-f6b4-47c4-8daf-6dee396ec296" providerId="ADAL" clId="{A1D50B5F-1C57-A14E-9EA2-FE3BADDD3A7F}" dt="2023-04-12T15:19:22.431" v="190" actId="9405"/>
          <ac:inkMkLst>
            <pc:docMk/>
            <pc:sldMk cId="2252337431" sldId="575"/>
            <ac:inkMk id="6" creationId="{11BBB316-960A-E2BB-1D6C-38EC198048BE}"/>
          </ac:inkMkLst>
        </pc:inkChg>
        <pc:inkChg chg="add del">
          <ac:chgData name="Yunwei Wang" userId="304fa8a3-f6b4-47c4-8daf-6dee396ec296" providerId="ADAL" clId="{A1D50B5F-1C57-A14E-9EA2-FE3BADDD3A7F}" dt="2023-04-12T15:19:33.475" v="192" actId="9405"/>
          <ac:inkMkLst>
            <pc:docMk/>
            <pc:sldMk cId="2252337431" sldId="575"/>
            <ac:inkMk id="7" creationId="{45406CC8-39BC-1116-849E-E62B386C7284}"/>
          </ac:inkMkLst>
        </pc:inkChg>
        <pc:inkChg chg="add del">
          <ac:chgData name="Yunwei Wang" userId="304fa8a3-f6b4-47c4-8daf-6dee396ec296" providerId="ADAL" clId="{A1D50B5F-1C57-A14E-9EA2-FE3BADDD3A7F}" dt="2023-04-12T15:19:49.052" v="194" actId="9405"/>
          <ac:inkMkLst>
            <pc:docMk/>
            <pc:sldMk cId="2252337431" sldId="575"/>
            <ac:inkMk id="8" creationId="{00AD0F71-2AD3-A854-BE96-39851E7E535E}"/>
          </ac:inkMkLst>
        </pc:inkChg>
        <pc:inkChg chg="add del">
          <ac:chgData name="Yunwei Wang" userId="304fa8a3-f6b4-47c4-8daf-6dee396ec296" providerId="ADAL" clId="{A1D50B5F-1C57-A14E-9EA2-FE3BADDD3A7F}" dt="2023-04-12T15:20:05.702" v="196" actId="9405"/>
          <ac:inkMkLst>
            <pc:docMk/>
            <pc:sldMk cId="2252337431" sldId="575"/>
            <ac:inkMk id="9" creationId="{F7856671-59CE-C7DE-6BBB-FCD05DB5D4C0}"/>
          </ac:inkMkLst>
        </pc:inkChg>
      </pc:sldChg>
      <pc:sldChg chg="del">
        <pc:chgData name="Yunwei Wang" userId="304fa8a3-f6b4-47c4-8daf-6dee396ec296" providerId="ADAL" clId="{A1D50B5F-1C57-A14E-9EA2-FE3BADDD3A7F}" dt="2023-04-12T16:05:05.251" v="806" actId="2696"/>
        <pc:sldMkLst>
          <pc:docMk/>
          <pc:sldMk cId="760646258" sldId="576"/>
        </pc:sldMkLst>
      </pc:sldChg>
      <pc:sldChg chg="del">
        <pc:chgData name="Yunwei Wang" userId="304fa8a3-f6b4-47c4-8daf-6dee396ec296" providerId="ADAL" clId="{A1D50B5F-1C57-A14E-9EA2-FE3BADDD3A7F}" dt="2023-04-12T16:05:09.066" v="808" actId="2696"/>
        <pc:sldMkLst>
          <pc:docMk/>
          <pc:sldMk cId="3966477264" sldId="585"/>
        </pc:sldMkLst>
      </pc:sldChg>
      <pc:sldChg chg="del">
        <pc:chgData name="Yunwei Wang" userId="304fa8a3-f6b4-47c4-8daf-6dee396ec296" providerId="ADAL" clId="{A1D50B5F-1C57-A14E-9EA2-FE3BADDD3A7F}" dt="2023-04-12T16:05:12.515" v="809" actId="2696"/>
        <pc:sldMkLst>
          <pc:docMk/>
          <pc:sldMk cId="3404967993" sldId="586"/>
        </pc:sldMkLst>
      </pc:sldChg>
      <pc:sldChg chg="addSp delSp modSp new mod modAnim">
        <pc:chgData name="Yunwei Wang" userId="304fa8a3-f6b4-47c4-8daf-6dee396ec296" providerId="ADAL" clId="{A1D50B5F-1C57-A14E-9EA2-FE3BADDD3A7F}" dt="2023-04-12T15:58:59.717" v="731" actId="404"/>
        <pc:sldMkLst>
          <pc:docMk/>
          <pc:sldMk cId="3350996700" sldId="587"/>
        </pc:sldMkLst>
        <pc:spChg chg="mod">
          <ac:chgData name="Yunwei Wang" userId="304fa8a3-f6b4-47c4-8daf-6dee396ec296" providerId="ADAL" clId="{A1D50B5F-1C57-A14E-9EA2-FE3BADDD3A7F}" dt="2023-04-12T15:58:59.717" v="731" actId="404"/>
          <ac:spMkLst>
            <pc:docMk/>
            <pc:sldMk cId="3350996700" sldId="587"/>
            <ac:spMk id="3" creationId="{84FF1D69-264C-9F57-64ED-381456A9D0C0}"/>
          </ac:spMkLst>
        </pc:spChg>
        <pc:spChg chg="del">
          <ac:chgData name="Yunwei Wang" userId="304fa8a3-f6b4-47c4-8daf-6dee396ec296" providerId="ADAL" clId="{A1D50B5F-1C57-A14E-9EA2-FE3BADDD3A7F}" dt="2023-04-12T15:24:59.009" v="275" actId="478"/>
          <ac:spMkLst>
            <pc:docMk/>
            <pc:sldMk cId="3350996700" sldId="587"/>
            <ac:spMk id="4" creationId="{B0DD0635-4B43-D84C-C353-831B6C840E49}"/>
          </ac:spMkLst>
        </pc:spChg>
        <pc:spChg chg="add del mod">
          <ac:chgData name="Yunwei Wang" userId="304fa8a3-f6b4-47c4-8daf-6dee396ec296" providerId="ADAL" clId="{A1D50B5F-1C57-A14E-9EA2-FE3BADDD3A7F}" dt="2023-04-12T15:27:22.623" v="291"/>
          <ac:spMkLst>
            <pc:docMk/>
            <pc:sldMk cId="3350996700" sldId="587"/>
            <ac:spMk id="7" creationId="{46418334-D3F5-9EDF-73AA-D05004730BEA}"/>
          </ac:spMkLst>
        </pc:spChg>
        <pc:spChg chg="add mod">
          <ac:chgData name="Yunwei Wang" userId="304fa8a3-f6b4-47c4-8daf-6dee396ec296" providerId="ADAL" clId="{A1D50B5F-1C57-A14E-9EA2-FE3BADDD3A7F}" dt="2023-04-12T15:27:33.626" v="303" actId="1035"/>
          <ac:spMkLst>
            <pc:docMk/>
            <pc:sldMk cId="3350996700" sldId="587"/>
            <ac:spMk id="8" creationId="{66350B6F-6D10-354D-4D6B-1A83B7AECC7A}"/>
          </ac:spMkLst>
        </pc:spChg>
        <pc:picChg chg="add del mod">
          <ac:chgData name="Yunwei Wang" userId="304fa8a3-f6b4-47c4-8daf-6dee396ec296" providerId="ADAL" clId="{A1D50B5F-1C57-A14E-9EA2-FE3BADDD3A7F}" dt="2023-04-12T15:27:00.424" v="285" actId="478"/>
          <ac:picMkLst>
            <pc:docMk/>
            <pc:sldMk cId="3350996700" sldId="587"/>
            <ac:picMk id="5" creationId="{7010FD62-1ACC-4792-103F-C795354C9BDD}"/>
          </ac:picMkLst>
        </pc:picChg>
        <pc:picChg chg="add mod">
          <ac:chgData name="Yunwei Wang" userId="304fa8a3-f6b4-47c4-8daf-6dee396ec296" providerId="ADAL" clId="{A1D50B5F-1C57-A14E-9EA2-FE3BADDD3A7F}" dt="2023-04-12T15:27:03.691" v="287" actId="1076"/>
          <ac:picMkLst>
            <pc:docMk/>
            <pc:sldMk cId="3350996700" sldId="587"/>
            <ac:picMk id="6" creationId="{52965C3F-589C-FA4C-0CC2-F94758311356}"/>
          </ac:picMkLst>
        </pc:picChg>
        <pc:picChg chg="add mod">
          <ac:chgData name="Yunwei Wang" userId="304fa8a3-f6b4-47c4-8daf-6dee396ec296" providerId="ADAL" clId="{A1D50B5F-1C57-A14E-9EA2-FE3BADDD3A7F}" dt="2023-04-12T15:28:07.652" v="305" actId="1076"/>
          <ac:picMkLst>
            <pc:docMk/>
            <pc:sldMk cId="3350996700" sldId="587"/>
            <ac:picMk id="9" creationId="{F1DB3A93-9C07-0C56-7F3F-FE47B5B6EA11}"/>
          </ac:picMkLst>
        </pc:picChg>
      </pc:sldChg>
      <pc:sldChg chg="addSp delSp modSp new mod modAnim">
        <pc:chgData name="Yunwei Wang" userId="304fa8a3-f6b4-47c4-8daf-6dee396ec296" providerId="ADAL" clId="{A1D50B5F-1C57-A14E-9EA2-FE3BADDD3A7F}" dt="2023-04-12T15:58:51.378" v="730" actId="404"/>
        <pc:sldMkLst>
          <pc:docMk/>
          <pc:sldMk cId="4175298405" sldId="588"/>
        </pc:sldMkLst>
        <pc:spChg chg="mod">
          <ac:chgData name="Yunwei Wang" userId="304fa8a3-f6b4-47c4-8daf-6dee396ec296" providerId="ADAL" clId="{A1D50B5F-1C57-A14E-9EA2-FE3BADDD3A7F}" dt="2023-04-12T15:58:51.378" v="730" actId="404"/>
          <ac:spMkLst>
            <pc:docMk/>
            <pc:sldMk cId="4175298405" sldId="588"/>
            <ac:spMk id="3" creationId="{7FEE4051-5123-78E3-F7BF-538FAD826FD5}"/>
          </ac:spMkLst>
        </pc:spChg>
        <pc:spChg chg="del">
          <ac:chgData name="Yunwei Wang" userId="304fa8a3-f6b4-47c4-8daf-6dee396ec296" providerId="ADAL" clId="{A1D50B5F-1C57-A14E-9EA2-FE3BADDD3A7F}" dt="2023-04-12T15:30:56.023" v="356"/>
          <ac:spMkLst>
            <pc:docMk/>
            <pc:sldMk cId="4175298405" sldId="588"/>
            <ac:spMk id="4" creationId="{889DE4CC-3033-A95F-5306-F5A847600A21}"/>
          </ac:spMkLst>
        </pc:spChg>
        <pc:picChg chg="add mod">
          <ac:chgData name="Yunwei Wang" userId="304fa8a3-f6b4-47c4-8daf-6dee396ec296" providerId="ADAL" clId="{A1D50B5F-1C57-A14E-9EA2-FE3BADDD3A7F}" dt="2023-04-12T15:32:47.749" v="371" actId="1076"/>
          <ac:picMkLst>
            <pc:docMk/>
            <pc:sldMk cId="4175298405" sldId="588"/>
            <ac:picMk id="5" creationId="{5198296B-84D4-983C-4724-F4AAC5DD3CA0}"/>
          </ac:picMkLst>
        </pc:picChg>
        <pc:picChg chg="add mod">
          <ac:chgData name="Yunwei Wang" userId="304fa8a3-f6b4-47c4-8daf-6dee396ec296" providerId="ADAL" clId="{A1D50B5F-1C57-A14E-9EA2-FE3BADDD3A7F}" dt="2023-04-12T15:32:45.565" v="370" actId="1076"/>
          <ac:picMkLst>
            <pc:docMk/>
            <pc:sldMk cId="4175298405" sldId="588"/>
            <ac:picMk id="6" creationId="{1A28C5E0-2EE6-31AA-1049-79F41C1F45D6}"/>
          </ac:picMkLst>
        </pc:picChg>
        <pc:picChg chg="add mod">
          <ac:chgData name="Yunwei Wang" userId="304fa8a3-f6b4-47c4-8daf-6dee396ec296" providerId="ADAL" clId="{A1D50B5F-1C57-A14E-9EA2-FE3BADDD3A7F}" dt="2023-04-12T15:32:45.565" v="370" actId="1076"/>
          <ac:picMkLst>
            <pc:docMk/>
            <pc:sldMk cId="4175298405" sldId="588"/>
            <ac:picMk id="7" creationId="{1C3CE00D-4ECC-C50F-7C35-FBC65E1653A7}"/>
          </ac:picMkLst>
        </pc:picChg>
      </pc:sldChg>
      <pc:sldChg chg="addSp delSp modSp new mod modAnim">
        <pc:chgData name="Yunwei Wang" userId="304fa8a3-f6b4-47c4-8daf-6dee396ec296" providerId="ADAL" clId="{A1D50B5F-1C57-A14E-9EA2-FE3BADDD3A7F}" dt="2023-04-12T15:58:47.085" v="729" actId="404"/>
        <pc:sldMkLst>
          <pc:docMk/>
          <pc:sldMk cId="1818914231" sldId="589"/>
        </pc:sldMkLst>
        <pc:spChg chg="mod">
          <ac:chgData name="Yunwei Wang" userId="304fa8a3-f6b4-47c4-8daf-6dee396ec296" providerId="ADAL" clId="{A1D50B5F-1C57-A14E-9EA2-FE3BADDD3A7F}" dt="2023-04-12T15:58:47.085" v="729" actId="404"/>
          <ac:spMkLst>
            <pc:docMk/>
            <pc:sldMk cId="1818914231" sldId="589"/>
            <ac:spMk id="3" creationId="{508EF360-19CF-545E-BA27-3136D1BD4E0F}"/>
          </ac:spMkLst>
        </pc:spChg>
        <pc:spChg chg="del">
          <ac:chgData name="Yunwei Wang" userId="304fa8a3-f6b4-47c4-8daf-6dee396ec296" providerId="ADAL" clId="{A1D50B5F-1C57-A14E-9EA2-FE3BADDD3A7F}" dt="2023-04-12T15:35:24.048" v="376"/>
          <ac:spMkLst>
            <pc:docMk/>
            <pc:sldMk cId="1818914231" sldId="589"/>
            <ac:spMk id="4" creationId="{6DFF0F97-4EEB-4972-A92A-DCF0D61C61E9}"/>
          </ac:spMkLst>
        </pc:spChg>
        <pc:spChg chg="add mod">
          <ac:chgData name="Yunwei Wang" userId="304fa8a3-f6b4-47c4-8daf-6dee396ec296" providerId="ADAL" clId="{A1D50B5F-1C57-A14E-9EA2-FE3BADDD3A7F}" dt="2023-04-12T15:36:21.482" v="377" actId="478"/>
          <ac:spMkLst>
            <pc:docMk/>
            <pc:sldMk cId="1818914231" sldId="589"/>
            <ac:spMk id="7" creationId="{3E5DE4C8-2C20-849C-633B-F6DD1C576E6F}"/>
          </ac:spMkLst>
        </pc:spChg>
        <pc:spChg chg="add mod">
          <ac:chgData name="Yunwei Wang" userId="304fa8a3-f6b4-47c4-8daf-6dee396ec296" providerId="ADAL" clId="{A1D50B5F-1C57-A14E-9EA2-FE3BADDD3A7F}" dt="2023-04-12T15:37:08.679" v="385" actId="1076"/>
          <ac:spMkLst>
            <pc:docMk/>
            <pc:sldMk cId="1818914231" sldId="589"/>
            <ac:spMk id="9" creationId="{927F9B00-EDA0-974D-8423-669C4C7F6D86}"/>
          </ac:spMkLst>
        </pc:spChg>
        <pc:spChg chg="add mod">
          <ac:chgData name="Yunwei Wang" userId="304fa8a3-f6b4-47c4-8daf-6dee396ec296" providerId="ADAL" clId="{A1D50B5F-1C57-A14E-9EA2-FE3BADDD3A7F}" dt="2023-04-12T15:37:15.685" v="387" actId="1076"/>
          <ac:spMkLst>
            <pc:docMk/>
            <pc:sldMk cId="1818914231" sldId="589"/>
            <ac:spMk id="10" creationId="{20602FC7-80B4-1F7D-EE4D-A5A110F99F66}"/>
          </ac:spMkLst>
        </pc:spChg>
        <pc:picChg chg="add del mod">
          <ac:chgData name="Yunwei Wang" userId="304fa8a3-f6b4-47c4-8daf-6dee396ec296" providerId="ADAL" clId="{A1D50B5F-1C57-A14E-9EA2-FE3BADDD3A7F}" dt="2023-04-12T15:36:21.482" v="377" actId="478"/>
          <ac:picMkLst>
            <pc:docMk/>
            <pc:sldMk cId="1818914231" sldId="589"/>
            <ac:picMk id="5" creationId="{79B767EF-2F55-5004-5E12-FFBF64F75D1E}"/>
          </ac:picMkLst>
        </pc:picChg>
        <pc:picChg chg="add mod">
          <ac:chgData name="Yunwei Wang" userId="304fa8a3-f6b4-47c4-8daf-6dee396ec296" providerId="ADAL" clId="{A1D50B5F-1C57-A14E-9EA2-FE3BADDD3A7F}" dt="2023-04-12T15:36:48.504" v="383" actId="14100"/>
          <ac:picMkLst>
            <pc:docMk/>
            <pc:sldMk cId="1818914231" sldId="589"/>
            <ac:picMk id="8" creationId="{37D7DECE-0C8E-82F8-DB10-186C460995EF}"/>
          </ac:picMkLst>
        </pc:picChg>
      </pc:sldChg>
      <pc:sldChg chg="addSp delSp modSp add mod ord delAnim modAnim">
        <pc:chgData name="Yunwei Wang" userId="304fa8a3-f6b4-47c4-8daf-6dee396ec296" providerId="ADAL" clId="{A1D50B5F-1C57-A14E-9EA2-FE3BADDD3A7F}" dt="2023-04-12T15:58:34.449" v="727" actId="1076"/>
        <pc:sldMkLst>
          <pc:docMk/>
          <pc:sldMk cId="3306483889" sldId="590"/>
        </pc:sldMkLst>
        <pc:spChg chg="mod">
          <ac:chgData name="Yunwei Wang" userId="304fa8a3-f6b4-47c4-8daf-6dee396ec296" providerId="ADAL" clId="{A1D50B5F-1C57-A14E-9EA2-FE3BADDD3A7F}" dt="2023-04-12T15:58:27.678" v="726" actId="404"/>
          <ac:spMkLst>
            <pc:docMk/>
            <pc:sldMk cId="3306483889" sldId="590"/>
            <ac:spMk id="3" creationId="{7FEE4051-5123-78E3-F7BF-538FAD826FD5}"/>
          </ac:spMkLst>
        </pc:spChg>
        <pc:spChg chg="add del mod">
          <ac:chgData name="Yunwei Wang" userId="304fa8a3-f6b4-47c4-8daf-6dee396ec296" providerId="ADAL" clId="{A1D50B5F-1C57-A14E-9EA2-FE3BADDD3A7F}" dt="2023-04-12T15:48:06.574" v="454" actId="478"/>
          <ac:spMkLst>
            <pc:docMk/>
            <pc:sldMk cId="3306483889" sldId="590"/>
            <ac:spMk id="8" creationId="{49800E5E-FEAD-C3B7-C3EC-A95A63D8A70A}"/>
          </ac:spMkLst>
        </pc:spChg>
        <pc:spChg chg="add mod">
          <ac:chgData name="Yunwei Wang" userId="304fa8a3-f6b4-47c4-8daf-6dee396ec296" providerId="ADAL" clId="{A1D50B5F-1C57-A14E-9EA2-FE3BADDD3A7F}" dt="2023-04-12T15:49:19.379" v="464" actId="1076"/>
          <ac:spMkLst>
            <pc:docMk/>
            <pc:sldMk cId="3306483889" sldId="590"/>
            <ac:spMk id="10" creationId="{038096B5-D8D2-0FFD-32CD-51E30C6E5FE0}"/>
          </ac:spMkLst>
        </pc:spChg>
        <pc:spChg chg="add mod">
          <ac:chgData name="Yunwei Wang" userId="304fa8a3-f6b4-47c4-8daf-6dee396ec296" providerId="ADAL" clId="{A1D50B5F-1C57-A14E-9EA2-FE3BADDD3A7F}" dt="2023-04-12T15:49:17.144" v="463" actId="1076"/>
          <ac:spMkLst>
            <pc:docMk/>
            <pc:sldMk cId="3306483889" sldId="590"/>
            <ac:spMk id="11" creationId="{77C8C705-1D17-FF14-1940-585DEDB99C10}"/>
          </ac:spMkLst>
        </pc:spChg>
        <pc:spChg chg="add del mod">
          <ac:chgData name="Yunwei Wang" userId="304fa8a3-f6b4-47c4-8daf-6dee396ec296" providerId="ADAL" clId="{A1D50B5F-1C57-A14E-9EA2-FE3BADDD3A7F}" dt="2023-04-12T15:48:24.071" v="457" actId="478"/>
          <ac:spMkLst>
            <pc:docMk/>
            <pc:sldMk cId="3306483889" sldId="590"/>
            <ac:spMk id="12" creationId="{D1FFE998-BE17-436E-F6DE-1441532F3E70}"/>
          </ac:spMkLst>
        </pc:spChg>
        <pc:picChg chg="del">
          <ac:chgData name="Yunwei Wang" userId="304fa8a3-f6b4-47c4-8daf-6dee396ec296" providerId="ADAL" clId="{A1D50B5F-1C57-A14E-9EA2-FE3BADDD3A7F}" dt="2023-04-12T15:39:13.491" v="397" actId="478"/>
          <ac:picMkLst>
            <pc:docMk/>
            <pc:sldMk cId="3306483889" sldId="590"/>
            <ac:picMk id="5" creationId="{5198296B-84D4-983C-4724-F4AAC5DD3CA0}"/>
          </ac:picMkLst>
        </pc:picChg>
        <pc:picChg chg="del">
          <ac:chgData name="Yunwei Wang" userId="304fa8a3-f6b4-47c4-8daf-6dee396ec296" providerId="ADAL" clId="{A1D50B5F-1C57-A14E-9EA2-FE3BADDD3A7F}" dt="2023-04-12T15:39:12.902" v="396" actId="478"/>
          <ac:picMkLst>
            <pc:docMk/>
            <pc:sldMk cId="3306483889" sldId="590"/>
            <ac:picMk id="6" creationId="{1A28C5E0-2EE6-31AA-1049-79F41C1F45D6}"/>
          </ac:picMkLst>
        </pc:picChg>
        <pc:picChg chg="del">
          <ac:chgData name="Yunwei Wang" userId="304fa8a3-f6b4-47c4-8daf-6dee396ec296" providerId="ADAL" clId="{A1D50B5F-1C57-A14E-9EA2-FE3BADDD3A7F}" dt="2023-04-12T15:39:12.253" v="395" actId="478"/>
          <ac:picMkLst>
            <pc:docMk/>
            <pc:sldMk cId="3306483889" sldId="590"/>
            <ac:picMk id="7" creationId="{1C3CE00D-4ECC-C50F-7C35-FBC65E1653A7}"/>
          </ac:picMkLst>
        </pc:picChg>
        <pc:picChg chg="add del mod">
          <ac:chgData name="Yunwei Wang" userId="304fa8a3-f6b4-47c4-8daf-6dee396ec296" providerId="ADAL" clId="{A1D50B5F-1C57-A14E-9EA2-FE3BADDD3A7F}" dt="2023-04-12T15:46:54.912" v="444" actId="478"/>
          <ac:picMkLst>
            <pc:docMk/>
            <pc:sldMk cId="3306483889" sldId="590"/>
            <ac:picMk id="9" creationId="{D7FB6191-7D33-C14B-BA76-CB50580812FD}"/>
          </ac:picMkLst>
        </pc:picChg>
        <pc:picChg chg="add del mod">
          <ac:chgData name="Yunwei Wang" userId="304fa8a3-f6b4-47c4-8daf-6dee396ec296" providerId="ADAL" clId="{A1D50B5F-1C57-A14E-9EA2-FE3BADDD3A7F}" dt="2023-04-12T15:48:48.555" v="459" actId="478"/>
          <ac:picMkLst>
            <pc:docMk/>
            <pc:sldMk cId="3306483889" sldId="590"/>
            <ac:picMk id="13" creationId="{728332F0-5A75-8EAE-4044-A8A549A20949}"/>
          </ac:picMkLst>
        </pc:picChg>
        <pc:picChg chg="add mod">
          <ac:chgData name="Yunwei Wang" userId="304fa8a3-f6b4-47c4-8daf-6dee396ec296" providerId="ADAL" clId="{A1D50B5F-1C57-A14E-9EA2-FE3BADDD3A7F}" dt="2023-04-12T15:58:34.449" v="727" actId="1076"/>
          <ac:picMkLst>
            <pc:docMk/>
            <pc:sldMk cId="3306483889" sldId="590"/>
            <ac:picMk id="14" creationId="{9FA68520-4304-2635-2F8F-0E10BC2E15B5}"/>
          </ac:picMkLst>
        </pc:picChg>
      </pc:sldChg>
      <pc:sldChg chg="addSp modSp add mod ord modAnim">
        <pc:chgData name="Yunwei Wang" userId="304fa8a3-f6b4-47c4-8daf-6dee396ec296" providerId="ADAL" clId="{A1D50B5F-1C57-A14E-9EA2-FE3BADDD3A7F}" dt="2023-04-12T15:58:42.479" v="728" actId="404"/>
        <pc:sldMkLst>
          <pc:docMk/>
          <pc:sldMk cId="1064735212" sldId="591"/>
        </pc:sldMkLst>
        <pc:spChg chg="mod">
          <ac:chgData name="Yunwei Wang" userId="304fa8a3-f6b4-47c4-8daf-6dee396ec296" providerId="ADAL" clId="{A1D50B5F-1C57-A14E-9EA2-FE3BADDD3A7F}" dt="2023-04-12T15:58:42.479" v="728" actId="404"/>
          <ac:spMkLst>
            <pc:docMk/>
            <pc:sldMk cId="1064735212" sldId="591"/>
            <ac:spMk id="3" creationId="{7FEE4051-5123-78E3-F7BF-538FAD826FD5}"/>
          </ac:spMkLst>
        </pc:spChg>
        <pc:spChg chg="add mod">
          <ac:chgData name="Yunwei Wang" userId="304fa8a3-f6b4-47c4-8daf-6dee396ec296" providerId="ADAL" clId="{A1D50B5F-1C57-A14E-9EA2-FE3BADDD3A7F}" dt="2023-04-12T15:43:55.080" v="429" actId="1076"/>
          <ac:spMkLst>
            <pc:docMk/>
            <pc:sldMk cId="1064735212" sldId="591"/>
            <ac:spMk id="5" creationId="{62148FC6-8E3F-5334-3972-B7A45126C4E7}"/>
          </ac:spMkLst>
        </pc:spChg>
        <pc:spChg chg="mod">
          <ac:chgData name="Yunwei Wang" userId="304fa8a3-f6b4-47c4-8daf-6dee396ec296" providerId="ADAL" clId="{A1D50B5F-1C57-A14E-9EA2-FE3BADDD3A7F}" dt="2023-04-12T15:42:30.938" v="415" actId="1076"/>
          <ac:spMkLst>
            <pc:docMk/>
            <pc:sldMk cId="1064735212" sldId="591"/>
            <ac:spMk id="10" creationId="{038096B5-D8D2-0FFD-32CD-51E30C6E5FE0}"/>
          </ac:spMkLst>
        </pc:spChg>
        <pc:spChg chg="mod">
          <ac:chgData name="Yunwei Wang" userId="304fa8a3-f6b4-47c4-8daf-6dee396ec296" providerId="ADAL" clId="{A1D50B5F-1C57-A14E-9EA2-FE3BADDD3A7F}" dt="2023-04-12T15:42:34.496" v="416" actId="1076"/>
          <ac:spMkLst>
            <pc:docMk/>
            <pc:sldMk cId="1064735212" sldId="591"/>
            <ac:spMk id="11" creationId="{77C8C705-1D17-FF14-1940-585DEDB99C10}"/>
          </ac:spMkLst>
        </pc:spChg>
        <pc:spChg chg="mod">
          <ac:chgData name="Yunwei Wang" userId="304fa8a3-f6b4-47c4-8daf-6dee396ec296" providerId="ADAL" clId="{A1D50B5F-1C57-A14E-9EA2-FE3BADDD3A7F}" dt="2023-04-12T15:42:37.688" v="417" actId="1076"/>
          <ac:spMkLst>
            <pc:docMk/>
            <pc:sldMk cId="1064735212" sldId="591"/>
            <ac:spMk id="12" creationId="{D1FFE998-BE17-436E-F6DE-1441532F3E70}"/>
          </ac:spMkLst>
        </pc:spChg>
        <pc:picChg chg="add mod">
          <ac:chgData name="Yunwei Wang" userId="304fa8a3-f6b4-47c4-8daf-6dee396ec296" providerId="ADAL" clId="{A1D50B5F-1C57-A14E-9EA2-FE3BADDD3A7F}" dt="2023-04-12T15:43:21.522" v="421" actId="1076"/>
          <ac:picMkLst>
            <pc:docMk/>
            <pc:sldMk cId="1064735212" sldId="591"/>
            <ac:picMk id="4" creationId="{C5DCBCCD-5330-ACF3-FF57-00A3D0C37F7B}"/>
          </ac:picMkLst>
        </pc:picChg>
        <pc:picChg chg="mod">
          <ac:chgData name="Yunwei Wang" userId="304fa8a3-f6b4-47c4-8daf-6dee396ec296" providerId="ADAL" clId="{A1D50B5F-1C57-A14E-9EA2-FE3BADDD3A7F}" dt="2023-04-12T15:42:25.469" v="414" actId="14100"/>
          <ac:picMkLst>
            <pc:docMk/>
            <pc:sldMk cId="1064735212" sldId="591"/>
            <ac:picMk id="9" creationId="{D7FB6191-7D33-C14B-BA76-CB50580812FD}"/>
          </ac:picMkLst>
        </pc:picChg>
      </pc:sldChg>
      <pc:sldChg chg="modSp new mod">
        <pc:chgData name="Yunwei Wang" userId="304fa8a3-f6b4-47c4-8daf-6dee396ec296" providerId="ADAL" clId="{A1D50B5F-1C57-A14E-9EA2-FE3BADDD3A7F}" dt="2023-04-12T15:58:17.688" v="725" actId="404"/>
        <pc:sldMkLst>
          <pc:docMk/>
          <pc:sldMk cId="1964552117" sldId="592"/>
        </pc:sldMkLst>
        <pc:spChg chg="mod">
          <ac:chgData name="Yunwei Wang" userId="304fa8a3-f6b4-47c4-8daf-6dee396ec296" providerId="ADAL" clId="{A1D50B5F-1C57-A14E-9EA2-FE3BADDD3A7F}" dt="2023-04-12T15:58:17.688" v="725" actId="404"/>
          <ac:spMkLst>
            <pc:docMk/>
            <pc:sldMk cId="1964552117" sldId="592"/>
            <ac:spMk id="3" creationId="{3DF09F6C-66EF-28F5-2C69-35F0D1F0CE99}"/>
          </ac:spMkLst>
        </pc:spChg>
        <pc:spChg chg="mod">
          <ac:chgData name="Yunwei Wang" userId="304fa8a3-f6b4-47c4-8daf-6dee396ec296" providerId="ADAL" clId="{A1D50B5F-1C57-A14E-9EA2-FE3BADDD3A7F}" dt="2023-04-12T15:56:52.717" v="707" actId="20577"/>
          <ac:spMkLst>
            <pc:docMk/>
            <pc:sldMk cId="1964552117" sldId="592"/>
            <ac:spMk id="4" creationId="{C479750B-7F36-376C-A6BE-E0B86056BBDF}"/>
          </ac:spMkLst>
        </pc:spChg>
      </pc:sldChg>
      <pc:sldChg chg="addSp modSp new mod ord">
        <pc:chgData name="Yunwei Wang" userId="304fa8a3-f6b4-47c4-8daf-6dee396ec296" providerId="ADAL" clId="{A1D50B5F-1C57-A14E-9EA2-FE3BADDD3A7F}" dt="2023-04-12T16:04:46.502" v="804" actId="404"/>
        <pc:sldMkLst>
          <pc:docMk/>
          <pc:sldMk cId="577522648" sldId="593"/>
        </pc:sldMkLst>
        <pc:spChg chg="mod">
          <ac:chgData name="Yunwei Wang" userId="304fa8a3-f6b4-47c4-8daf-6dee396ec296" providerId="ADAL" clId="{A1D50B5F-1C57-A14E-9EA2-FE3BADDD3A7F}" dt="2023-04-12T15:58:10.020" v="724" actId="404"/>
          <ac:spMkLst>
            <pc:docMk/>
            <pc:sldMk cId="577522648" sldId="593"/>
            <ac:spMk id="3" creationId="{6173039C-52A2-C4E3-7793-F33F7AC2DC40}"/>
          </ac:spMkLst>
        </pc:spChg>
        <pc:spChg chg="mod">
          <ac:chgData name="Yunwei Wang" userId="304fa8a3-f6b4-47c4-8daf-6dee396ec296" providerId="ADAL" clId="{A1D50B5F-1C57-A14E-9EA2-FE3BADDD3A7F}" dt="2023-04-12T16:04:46.502" v="804" actId="404"/>
          <ac:spMkLst>
            <pc:docMk/>
            <pc:sldMk cId="577522648" sldId="593"/>
            <ac:spMk id="4" creationId="{F72216D8-E486-B6D1-345B-A12986E596D1}"/>
          </ac:spMkLst>
        </pc:spChg>
        <pc:picChg chg="add mod">
          <ac:chgData name="Yunwei Wang" userId="304fa8a3-f6b4-47c4-8daf-6dee396ec296" providerId="ADAL" clId="{A1D50B5F-1C57-A14E-9EA2-FE3BADDD3A7F}" dt="2023-04-12T16:01:14.644" v="755" actId="1076"/>
          <ac:picMkLst>
            <pc:docMk/>
            <pc:sldMk cId="577522648" sldId="593"/>
            <ac:picMk id="5" creationId="{BA4723E4-7561-5FB8-C1D0-7709FA42A4BE}"/>
          </ac:picMkLst>
        </pc:picChg>
      </pc:sldChg>
      <pc:sldChg chg="new del">
        <pc:chgData name="Yunwei Wang" userId="304fa8a3-f6b4-47c4-8daf-6dee396ec296" providerId="ADAL" clId="{A1D50B5F-1C57-A14E-9EA2-FE3BADDD3A7F}" dt="2023-04-12T15:57:28.274" v="709" actId="2696"/>
        <pc:sldMkLst>
          <pc:docMk/>
          <pc:sldMk cId="3171518057" sldId="593"/>
        </pc:sldMkLst>
      </pc:sldChg>
      <pc:sldChg chg="addSp delSp modSp add mod">
        <pc:chgData name="Yunwei Wang" userId="304fa8a3-f6b4-47c4-8daf-6dee396ec296" providerId="ADAL" clId="{A1D50B5F-1C57-A14E-9EA2-FE3BADDD3A7F}" dt="2023-04-12T16:04:20.283" v="803" actId="1076"/>
        <pc:sldMkLst>
          <pc:docMk/>
          <pc:sldMk cId="3345383473" sldId="594"/>
        </pc:sldMkLst>
        <pc:spChg chg="mod">
          <ac:chgData name="Yunwei Wang" userId="304fa8a3-f6b4-47c4-8daf-6dee396ec296" providerId="ADAL" clId="{A1D50B5F-1C57-A14E-9EA2-FE3BADDD3A7F}" dt="2023-04-12T16:04:10.649" v="801" actId="6549"/>
          <ac:spMkLst>
            <pc:docMk/>
            <pc:sldMk cId="3345383473" sldId="594"/>
            <ac:spMk id="4" creationId="{F72216D8-E486-B6D1-345B-A12986E596D1}"/>
          </ac:spMkLst>
        </pc:spChg>
        <pc:picChg chg="del mod">
          <ac:chgData name="Yunwei Wang" userId="304fa8a3-f6b4-47c4-8daf-6dee396ec296" providerId="ADAL" clId="{A1D50B5F-1C57-A14E-9EA2-FE3BADDD3A7F}" dt="2023-04-12T16:03:46.849" v="784" actId="478"/>
          <ac:picMkLst>
            <pc:docMk/>
            <pc:sldMk cId="3345383473" sldId="594"/>
            <ac:picMk id="5" creationId="{BA4723E4-7561-5FB8-C1D0-7709FA42A4BE}"/>
          </ac:picMkLst>
        </pc:picChg>
        <pc:picChg chg="add mod">
          <ac:chgData name="Yunwei Wang" userId="304fa8a3-f6b4-47c4-8daf-6dee396ec296" providerId="ADAL" clId="{A1D50B5F-1C57-A14E-9EA2-FE3BADDD3A7F}" dt="2023-04-12T16:04:20.283" v="803" actId="1076"/>
          <ac:picMkLst>
            <pc:docMk/>
            <pc:sldMk cId="3345383473" sldId="594"/>
            <ac:picMk id="6" creationId="{CB16188E-D288-8E47-D14B-C78C10231522}"/>
          </ac:picMkLst>
        </pc:picChg>
      </pc:sldChg>
      <pc:sldChg chg="modSp new mod">
        <pc:chgData name="Yunwei Wang" userId="304fa8a3-f6b4-47c4-8daf-6dee396ec296" providerId="ADAL" clId="{A1D50B5F-1C57-A14E-9EA2-FE3BADDD3A7F}" dt="2023-04-12T16:08:55.479" v="1016" actId="20577"/>
        <pc:sldMkLst>
          <pc:docMk/>
          <pc:sldMk cId="4010502795" sldId="595"/>
        </pc:sldMkLst>
        <pc:spChg chg="mod">
          <ac:chgData name="Yunwei Wang" userId="304fa8a3-f6b4-47c4-8daf-6dee396ec296" providerId="ADAL" clId="{A1D50B5F-1C57-A14E-9EA2-FE3BADDD3A7F}" dt="2023-04-12T16:06:43.698" v="834" actId="20577"/>
          <ac:spMkLst>
            <pc:docMk/>
            <pc:sldMk cId="4010502795" sldId="595"/>
            <ac:spMk id="3" creationId="{F85728CA-493D-3D36-5622-435C210CCCA5}"/>
          </ac:spMkLst>
        </pc:spChg>
        <pc:spChg chg="mod">
          <ac:chgData name="Yunwei Wang" userId="304fa8a3-f6b4-47c4-8daf-6dee396ec296" providerId="ADAL" clId="{A1D50B5F-1C57-A14E-9EA2-FE3BADDD3A7F}" dt="2023-04-12T16:08:55.479" v="1016" actId="20577"/>
          <ac:spMkLst>
            <pc:docMk/>
            <pc:sldMk cId="4010502795" sldId="595"/>
            <ac:spMk id="4" creationId="{7D75A34B-38DD-6AA6-38BA-44CB956C0E49}"/>
          </ac:spMkLst>
        </pc:spChg>
      </pc:sldChg>
      <pc:sldChg chg="modSp mod">
        <pc:chgData name="Yunwei Wang" userId="304fa8a3-f6b4-47c4-8daf-6dee396ec296" providerId="ADAL" clId="{A1D50B5F-1C57-A14E-9EA2-FE3BADDD3A7F}" dt="2023-04-12T16:28:34.874" v="1018" actId="255"/>
        <pc:sldMkLst>
          <pc:docMk/>
          <pc:sldMk cId="1367250476" sldId="596"/>
        </pc:sldMkLst>
        <pc:spChg chg="mod">
          <ac:chgData name="Yunwei Wang" userId="304fa8a3-f6b4-47c4-8daf-6dee396ec296" providerId="ADAL" clId="{A1D50B5F-1C57-A14E-9EA2-FE3BADDD3A7F}" dt="2023-04-12T16:28:34.874" v="1018" actId="255"/>
          <ac:spMkLst>
            <pc:docMk/>
            <pc:sldMk cId="1367250476" sldId="596"/>
            <ac:spMk id="3" creationId="{30E905A0-3213-8B61-03F3-F1666FF357F4}"/>
          </ac:spMkLst>
        </pc:spChg>
      </pc:sldChg>
    </pc:docChg>
  </pc:docChgLst>
  <pc:docChgLst>
    <pc:chgData name="Robert C Scanlon" userId="S::rscanlon@mitre.org::87c65fe5-daa8-4da7-88d7-94f711cfd484" providerId="AD" clId="Web-{566D86F9-551D-2900-713E-C871EB920655}"/>
    <pc:docChg chg="addSld modSld modSection">
      <pc:chgData name="Robert C Scanlon" userId="S::rscanlon@mitre.org::87c65fe5-daa8-4da7-88d7-94f711cfd484" providerId="AD" clId="Web-{566D86F9-551D-2900-713E-C871EB920655}" dt="2023-04-12T16:16:44.753" v="70"/>
      <pc:docMkLst>
        <pc:docMk/>
      </pc:docMkLst>
      <pc:sldChg chg="modSp">
        <pc:chgData name="Robert C Scanlon" userId="S::rscanlon@mitre.org::87c65fe5-daa8-4da7-88d7-94f711cfd484" providerId="AD" clId="Web-{566D86F9-551D-2900-713E-C871EB920655}" dt="2023-04-12T16:15:34.393" v="69" actId="20577"/>
        <pc:sldMkLst>
          <pc:docMk/>
          <pc:sldMk cId="4010502795" sldId="595"/>
        </pc:sldMkLst>
        <pc:spChg chg="mod">
          <ac:chgData name="Robert C Scanlon" userId="S::rscanlon@mitre.org::87c65fe5-daa8-4da7-88d7-94f711cfd484" providerId="AD" clId="Web-{566D86F9-551D-2900-713E-C871EB920655}" dt="2023-04-12T16:15:34.393" v="69" actId="20577"/>
          <ac:spMkLst>
            <pc:docMk/>
            <pc:sldMk cId="4010502795" sldId="595"/>
            <ac:spMk id="4" creationId="{7D75A34B-38DD-6AA6-38BA-44CB956C0E49}"/>
          </ac:spMkLst>
        </pc:spChg>
      </pc:sldChg>
      <pc:sldChg chg="new">
        <pc:chgData name="Robert C Scanlon" userId="S::rscanlon@mitre.org::87c65fe5-daa8-4da7-88d7-94f711cfd484" providerId="AD" clId="Web-{566D86F9-551D-2900-713E-C871EB920655}" dt="2023-04-12T16:16:44.753" v="70"/>
        <pc:sldMkLst>
          <pc:docMk/>
          <pc:sldMk cId="1367250476" sldId="596"/>
        </pc:sldMkLst>
      </pc:sldChg>
    </pc:docChg>
  </pc:docChgLst>
  <pc:docChgLst>
    <pc:chgData name="Robert C Scanlon" userId="S::rscanlon@mitre.org::87c65fe5-daa8-4da7-88d7-94f711cfd484" providerId="AD" clId="Web-{1245695D-2847-0737-DB7F-6AC5244C349D}"/>
    <pc:docChg chg="modSld">
      <pc:chgData name="Robert C Scanlon" userId="S::rscanlon@mitre.org::87c65fe5-daa8-4da7-88d7-94f711cfd484" providerId="AD" clId="Web-{1245695D-2847-0737-DB7F-6AC5244C349D}" dt="2023-04-12T16:22:02.820" v="418" actId="1076"/>
      <pc:docMkLst>
        <pc:docMk/>
      </pc:docMkLst>
      <pc:sldChg chg="modSp">
        <pc:chgData name="Robert C Scanlon" userId="S::rscanlon@mitre.org::87c65fe5-daa8-4da7-88d7-94f711cfd484" providerId="AD" clId="Web-{1245695D-2847-0737-DB7F-6AC5244C349D}" dt="2023-04-12T16:21:17.148" v="416" actId="20577"/>
        <pc:sldMkLst>
          <pc:docMk/>
          <pc:sldMk cId="644276027" sldId="400"/>
        </pc:sldMkLst>
        <pc:spChg chg="mod">
          <ac:chgData name="Robert C Scanlon" userId="S::rscanlon@mitre.org::87c65fe5-daa8-4da7-88d7-94f711cfd484" providerId="AD" clId="Web-{1245695D-2847-0737-DB7F-6AC5244C349D}" dt="2023-04-12T16:21:17.148" v="416" actId="20577"/>
          <ac:spMkLst>
            <pc:docMk/>
            <pc:sldMk cId="644276027" sldId="400"/>
            <ac:spMk id="4" creationId="{5481D4A7-8373-6840-BED9-F0655E985BE1}"/>
          </ac:spMkLst>
        </pc:spChg>
      </pc:sldChg>
      <pc:sldChg chg="modSp">
        <pc:chgData name="Robert C Scanlon" userId="S::rscanlon@mitre.org::87c65fe5-daa8-4da7-88d7-94f711cfd484" providerId="AD" clId="Web-{1245695D-2847-0737-DB7F-6AC5244C349D}" dt="2023-04-12T16:22:02.820" v="418" actId="1076"/>
        <pc:sldMkLst>
          <pc:docMk/>
          <pc:sldMk cId="3306483889" sldId="590"/>
        </pc:sldMkLst>
        <pc:picChg chg="mod">
          <ac:chgData name="Robert C Scanlon" userId="S::rscanlon@mitre.org::87c65fe5-daa8-4da7-88d7-94f711cfd484" providerId="AD" clId="Web-{1245695D-2847-0737-DB7F-6AC5244C349D}" dt="2023-04-12T16:22:02.820" v="418" actId="1076"/>
          <ac:picMkLst>
            <pc:docMk/>
            <pc:sldMk cId="3306483889" sldId="590"/>
            <ac:picMk id="14" creationId="{9FA68520-4304-2635-2F8F-0E10BC2E15B5}"/>
          </ac:picMkLst>
        </pc:picChg>
      </pc:sldChg>
      <pc:sldChg chg="modSp">
        <pc:chgData name="Robert C Scanlon" userId="S::rscanlon@mitre.org::87c65fe5-daa8-4da7-88d7-94f711cfd484" providerId="AD" clId="Web-{1245695D-2847-0737-DB7F-6AC5244C349D}" dt="2023-04-12T16:20:36.616" v="371" actId="20577"/>
        <pc:sldMkLst>
          <pc:docMk/>
          <pc:sldMk cId="1367250476" sldId="596"/>
        </pc:sldMkLst>
        <pc:spChg chg="mod">
          <ac:chgData name="Robert C Scanlon" userId="S::rscanlon@mitre.org::87c65fe5-daa8-4da7-88d7-94f711cfd484" providerId="AD" clId="Web-{1245695D-2847-0737-DB7F-6AC5244C349D}" dt="2023-04-12T16:19:05.099" v="142" actId="1076"/>
          <ac:spMkLst>
            <pc:docMk/>
            <pc:sldMk cId="1367250476" sldId="596"/>
            <ac:spMk id="3" creationId="{30E905A0-3213-8B61-03F3-F1666FF357F4}"/>
          </ac:spMkLst>
        </pc:spChg>
        <pc:spChg chg="mod">
          <ac:chgData name="Robert C Scanlon" userId="S::rscanlon@mitre.org::87c65fe5-daa8-4da7-88d7-94f711cfd484" providerId="AD" clId="Web-{1245695D-2847-0737-DB7F-6AC5244C349D}" dt="2023-04-12T16:20:36.616" v="371" actId="20577"/>
          <ac:spMkLst>
            <pc:docMk/>
            <pc:sldMk cId="1367250476" sldId="596"/>
            <ac:spMk id="4" creationId="{75CB325D-E448-6692-8C92-10A22DD88E73}"/>
          </ac:spMkLst>
        </pc:spChg>
      </pc:sldChg>
    </pc:docChg>
  </pc:docChgLst>
  <pc:docChgLst>
    <pc:chgData name="Robert C Scanlon" userId="87c65fe5-daa8-4da7-88d7-94f711cfd484" providerId="ADAL" clId="{FCBF4661-391E-394D-92F5-E1CE4094A0D1}"/>
    <pc:docChg chg="custSel addSld delSld modSld modSection">
      <pc:chgData name="Robert C Scanlon" userId="87c65fe5-daa8-4da7-88d7-94f711cfd484" providerId="ADAL" clId="{FCBF4661-391E-394D-92F5-E1CE4094A0D1}" dt="2023-09-13T16:52:19.883" v="1341" actId="20577"/>
      <pc:docMkLst>
        <pc:docMk/>
      </pc:docMkLst>
      <pc:sldChg chg="modSp mod">
        <pc:chgData name="Robert C Scanlon" userId="87c65fe5-daa8-4da7-88d7-94f711cfd484" providerId="ADAL" clId="{FCBF4661-391E-394D-92F5-E1CE4094A0D1}" dt="2023-09-13T14:47:50.628" v="30" actId="20577"/>
        <pc:sldMkLst>
          <pc:docMk/>
          <pc:sldMk cId="171403637" sldId="367"/>
        </pc:sldMkLst>
        <pc:spChg chg="mod">
          <ac:chgData name="Robert C Scanlon" userId="87c65fe5-daa8-4da7-88d7-94f711cfd484" providerId="ADAL" clId="{FCBF4661-391E-394D-92F5-E1CE4094A0D1}" dt="2023-09-13T14:47:43.808" v="14" actId="20577"/>
          <ac:spMkLst>
            <pc:docMk/>
            <pc:sldMk cId="171403637" sldId="367"/>
            <ac:spMk id="11" creationId="{F9B77AE9-225F-48B2-BA99-84435A6064AD}"/>
          </ac:spMkLst>
        </pc:spChg>
        <pc:spChg chg="mod">
          <ac:chgData name="Robert C Scanlon" userId="87c65fe5-daa8-4da7-88d7-94f711cfd484" providerId="ADAL" clId="{FCBF4661-391E-394D-92F5-E1CE4094A0D1}" dt="2023-09-13T14:47:50.628" v="30" actId="20577"/>
          <ac:spMkLst>
            <pc:docMk/>
            <pc:sldMk cId="171403637" sldId="367"/>
            <ac:spMk id="12" creationId="{7DDF988F-A5F6-437B-A882-E9FEF1C20A78}"/>
          </ac:spMkLst>
        </pc:spChg>
      </pc:sldChg>
      <pc:sldChg chg="modSp mod">
        <pc:chgData name="Robert C Scanlon" userId="87c65fe5-daa8-4da7-88d7-94f711cfd484" providerId="ADAL" clId="{FCBF4661-391E-394D-92F5-E1CE4094A0D1}" dt="2023-09-13T14:47:56.312" v="32" actId="20577"/>
        <pc:sldMkLst>
          <pc:docMk/>
          <pc:sldMk cId="644276027" sldId="400"/>
        </pc:sldMkLst>
        <pc:spChg chg="mod">
          <ac:chgData name="Robert C Scanlon" userId="87c65fe5-daa8-4da7-88d7-94f711cfd484" providerId="ADAL" clId="{FCBF4661-391E-394D-92F5-E1CE4094A0D1}" dt="2023-09-13T14:47:56.312" v="32" actId="20577"/>
          <ac:spMkLst>
            <pc:docMk/>
            <pc:sldMk cId="644276027" sldId="400"/>
            <ac:spMk id="4" creationId="{5481D4A7-8373-6840-BED9-F0655E985BE1}"/>
          </ac:spMkLst>
        </pc:spChg>
      </pc:sldChg>
      <pc:sldChg chg="modSp mod">
        <pc:chgData name="Robert C Scanlon" userId="87c65fe5-daa8-4da7-88d7-94f711cfd484" providerId="ADAL" clId="{FCBF4661-391E-394D-92F5-E1CE4094A0D1}" dt="2023-09-13T16:52:19.883" v="1341" actId="20577"/>
        <pc:sldMkLst>
          <pc:docMk/>
          <pc:sldMk cId="2774878609" sldId="410"/>
        </pc:sldMkLst>
        <pc:spChg chg="mod">
          <ac:chgData name="Robert C Scanlon" userId="87c65fe5-daa8-4da7-88d7-94f711cfd484" providerId="ADAL" clId="{FCBF4661-391E-394D-92F5-E1CE4094A0D1}" dt="2023-09-13T16:52:19.883" v="1341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modSp mod">
        <pc:chgData name="Robert C Scanlon" userId="87c65fe5-daa8-4da7-88d7-94f711cfd484" providerId="ADAL" clId="{FCBF4661-391E-394D-92F5-E1CE4094A0D1}" dt="2023-09-13T16:31:04.058" v="668" actId="20577"/>
        <pc:sldMkLst>
          <pc:docMk/>
          <pc:sldMk cId="4021805368" sldId="554"/>
        </pc:sldMkLst>
        <pc:spChg chg="mod">
          <ac:chgData name="Robert C Scanlon" userId="87c65fe5-daa8-4da7-88d7-94f711cfd484" providerId="ADAL" clId="{FCBF4661-391E-394D-92F5-E1CE4094A0D1}" dt="2023-09-13T14:48:17.607" v="36" actId="20577"/>
          <ac:spMkLst>
            <pc:docMk/>
            <pc:sldMk cId="4021805368" sldId="554"/>
            <ac:spMk id="3" creationId="{1D524D76-16E9-E24B-93EE-2004D6252CE6}"/>
          </ac:spMkLst>
        </pc:spChg>
        <pc:spChg chg="mod">
          <ac:chgData name="Robert C Scanlon" userId="87c65fe5-daa8-4da7-88d7-94f711cfd484" providerId="ADAL" clId="{FCBF4661-391E-394D-92F5-E1CE4094A0D1}" dt="2023-09-13T16:30:52.605" v="666" actId="20577"/>
          <ac:spMkLst>
            <pc:docMk/>
            <pc:sldMk cId="4021805368" sldId="554"/>
            <ac:spMk id="5" creationId="{EEC14650-1795-1D49-A7D8-2B1E052DEE1A}"/>
          </ac:spMkLst>
        </pc:spChg>
        <pc:spChg chg="mod">
          <ac:chgData name="Robert C Scanlon" userId="87c65fe5-daa8-4da7-88d7-94f711cfd484" providerId="ADAL" clId="{FCBF4661-391E-394D-92F5-E1CE4094A0D1}" dt="2023-09-13T16:31:04.058" v="668" actId="20577"/>
          <ac:spMkLst>
            <pc:docMk/>
            <pc:sldMk cId="4021805368" sldId="554"/>
            <ac:spMk id="8" creationId="{48FEFF3A-93B4-45CF-0D21-DF2779AED5D5}"/>
          </ac:spMkLst>
        </pc:spChg>
      </pc:sldChg>
      <pc:sldChg chg="del">
        <pc:chgData name="Robert C Scanlon" userId="87c65fe5-daa8-4da7-88d7-94f711cfd484" providerId="ADAL" clId="{FCBF4661-391E-394D-92F5-E1CE4094A0D1}" dt="2023-09-13T16:31:14.738" v="670" actId="2696"/>
        <pc:sldMkLst>
          <pc:docMk/>
          <pc:sldMk cId="2666709789" sldId="557"/>
        </pc:sldMkLst>
      </pc:sldChg>
      <pc:sldChg chg="modSp mod">
        <pc:chgData name="Robert C Scanlon" userId="87c65fe5-daa8-4da7-88d7-94f711cfd484" providerId="ADAL" clId="{FCBF4661-391E-394D-92F5-E1CE4094A0D1}" dt="2023-09-13T16:35:42.285" v="1309" actId="20577"/>
        <pc:sldMkLst>
          <pc:docMk/>
          <pc:sldMk cId="4204798997" sldId="598"/>
        </pc:sldMkLst>
        <pc:spChg chg="mod">
          <ac:chgData name="Robert C Scanlon" userId="87c65fe5-daa8-4da7-88d7-94f711cfd484" providerId="ADAL" clId="{FCBF4661-391E-394D-92F5-E1CE4094A0D1}" dt="2023-09-13T16:31:18.896" v="676" actId="20577"/>
          <ac:spMkLst>
            <pc:docMk/>
            <pc:sldMk cId="4204798997" sldId="598"/>
            <ac:spMk id="3" creationId="{BCE07320-2A8F-1BB5-23DA-B5346C915CF4}"/>
          </ac:spMkLst>
        </pc:spChg>
        <pc:spChg chg="mod">
          <ac:chgData name="Robert C Scanlon" userId="87c65fe5-daa8-4da7-88d7-94f711cfd484" providerId="ADAL" clId="{FCBF4661-391E-394D-92F5-E1CE4094A0D1}" dt="2023-09-13T16:35:42.285" v="1309" actId="20577"/>
          <ac:spMkLst>
            <pc:docMk/>
            <pc:sldMk cId="4204798997" sldId="598"/>
            <ac:spMk id="4" creationId="{06651D22-9509-BE22-6202-8EA67CFDAC6F}"/>
          </ac:spMkLst>
        </pc:spChg>
      </pc:sldChg>
      <pc:sldChg chg="del">
        <pc:chgData name="Robert C Scanlon" userId="87c65fe5-daa8-4da7-88d7-94f711cfd484" providerId="ADAL" clId="{FCBF4661-391E-394D-92F5-E1CE4094A0D1}" dt="2023-09-13T16:31:14.752" v="673" actId="2696"/>
        <pc:sldMkLst>
          <pc:docMk/>
          <pc:sldMk cId="4054617594" sldId="602"/>
        </pc:sldMkLst>
      </pc:sldChg>
      <pc:sldChg chg="del">
        <pc:chgData name="Robert C Scanlon" userId="87c65fe5-daa8-4da7-88d7-94f711cfd484" providerId="ADAL" clId="{FCBF4661-391E-394D-92F5-E1CE4094A0D1}" dt="2023-09-13T16:31:14.740" v="671" actId="2696"/>
        <pc:sldMkLst>
          <pc:docMk/>
          <pc:sldMk cId="1142398699" sldId="603"/>
        </pc:sldMkLst>
      </pc:sldChg>
      <pc:sldChg chg="del">
        <pc:chgData name="Robert C Scanlon" userId="87c65fe5-daa8-4da7-88d7-94f711cfd484" providerId="ADAL" clId="{FCBF4661-391E-394D-92F5-E1CE4094A0D1}" dt="2023-09-13T16:31:14.741" v="672" actId="2696"/>
        <pc:sldMkLst>
          <pc:docMk/>
          <pc:sldMk cId="1830281673" sldId="604"/>
        </pc:sldMkLst>
      </pc:sldChg>
      <pc:sldChg chg="addSp modSp new mod">
        <pc:chgData name="Robert C Scanlon" userId="87c65fe5-daa8-4da7-88d7-94f711cfd484" providerId="ADAL" clId="{FCBF4661-391E-394D-92F5-E1CE4094A0D1}" dt="2023-09-13T16:38:56.865" v="1313" actId="20577"/>
        <pc:sldMkLst>
          <pc:docMk/>
          <pc:sldMk cId="197126652" sldId="605"/>
        </pc:sldMkLst>
        <pc:spChg chg="mod">
          <ac:chgData name="Robert C Scanlon" userId="87c65fe5-daa8-4da7-88d7-94f711cfd484" providerId="ADAL" clId="{FCBF4661-391E-394D-92F5-E1CE4094A0D1}" dt="2023-09-13T16:38:56.865" v="1313" actId="20577"/>
          <ac:spMkLst>
            <pc:docMk/>
            <pc:sldMk cId="197126652" sldId="605"/>
            <ac:spMk id="3" creationId="{2EA5CA43-5C33-2A5D-09E5-CDF4E2DB6577}"/>
          </ac:spMkLst>
        </pc:spChg>
        <pc:spChg chg="mod">
          <ac:chgData name="Robert C Scanlon" userId="87c65fe5-daa8-4da7-88d7-94f711cfd484" providerId="ADAL" clId="{FCBF4661-391E-394D-92F5-E1CE4094A0D1}" dt="2023-09-13T16:29:33.822" v="496" actId="20577"/>
          <ac:spMkLst>
            <pc:docMk/>
            <pc:sldMk cId="197126652" sldId="605"/>
            <ac:spMk id="4" creationId="{C66710A3-E780-41D3-A403-2828884FC524}"/>
          </ac:spMkLst>
        </pc:spChg>
        <pc:picChg chg="add mod">
          <ac:chgData name="Robert C Scanlon" userId="87c65fe5-daa8-4da7-88d7-94f711cfd484" providerId="ADAL" clId="{FCBF4661-391E-394D-92F5-E1CE4094A0D1}" dt="2023-09-13T16:38:48.229" v="1312" actId="1076"/>
          <ac:picMkLst>
            <pc:docMk/>
            <pc:sldMk cId="197126652" sldId="605"/>
            <ac:picMk id="6" creationId="{A8D38066-0E62-9D20-4523-1B90387D39F3}"/>
          </ac:picMkLst>
        </pc:picChg>
      </pc:sldChg>
      <pc:sldChg chg="addSp modSp new mod">
        <pc:chgData name="Robert C Scanlon" userId="87c65fe5-daa8-4da7-88d7-94f711cfd484" providerId="ADAL" clId="{FCBF4661-391E-394D-92F5-E1CE4094A0D1}" dt="2023-09-13T16:51:43.303" v="1332" actId="1076"/>
        <pc:sldMkLst>
          <pc:docMk/>
          <pc:sldMk cId="3992311794" sldId="606"/>
        </pc:sldMkLst>
        <pc:spChg chg="mod">
          <ac:chgData name="Robert C Scanlon" userId="87c65fe5-daa8-4da7-88d7-94f711cfd484" providerId="ADAL" clId="{FCBF4661-391E-394D-92F5-E1CE4094A0D1}" dt="2023-09-13T16:39:05.996" v="1318" actId="20577"/>
          <ac:spMkLst>
            <pc:docMk/>
            <pc:sldMk cId="3992311794" sldId="606"/>
            <ac:spMk id="3" creationId="{AEE98450-B81B-A902-411C-4DB57131EF9E}"/>
          </ac:spMkLst>
        </pc:spChg>
        <pc:spChg chg="mod">
          <ac:chgData name="Robert C Scanlon" userId="87c65fe5-daa8-4da7-88d7-94f711cfd484" providerId="ADAL" clId="{FCBF4661-391E-394D-92F5-E1CE4094A0D1}" dt="2023-09-13T16:29:19.014" v="494"/>
          <ac:spMkLst>
            <pc:docMk/>
            <pc:sldMk cId="3992311794" sldId="606"/>
            <ac:spMk id="4" creationId="{A06831B6-C8AF-FE87-642C-02EB15CA5601}"/>
          </ac:spMkLst>
        </pc:spChg>
        <pc:spChg chg="add mod">
          <ac:chgData name="Robert C Scanlon" userId="87c65fe5-daa8-4da7-88d7-94f711cfd484" providerId="ADAL" clId="{FCBF4661-391E-394D-92F5-E1CE4094A0D1}" dt="2023-09-13T16:47:00.340" v="1326" actId="1076"/>
          <ac:spMkLst>
            <pc:docMk/>
            <pc:sldMk cId="3992311794" sldId="606"/>
            <ac:spMk id="7" creationId="{F83DFDE2-797B-79D8-CD95-FE43AA2E6764}"/>
          </ac:spMkLst>
        </pc:spChg>
        <pc:picChg chg="add mod">
          <ac:chgData name="Robert C Scanlon" userId="87c65fe5-daa8-4da7-88d7-94f711cfd484" providerId="ADAL" clId="{FCBF4661-391E-394D-92F5-E1CE4094A0D1}" dt="2023-09-13T16:51:43.303" v="1332" actId="1076"/>
          <ac:picMkLst>
            <pc:docMk/>
            <pc:sldMk cId="3992311794" sldId="606"/>
            <ac:picMk id="6" creationId="{CCBF52B7-9DEE-76E8-BFF6-8F6168977737}"/>
          </ac:picMkLst>
        </pc:picChg>
        <pc:picChg chg="add mod">
          <ac:chgData name="Robert C Scanlon" userId="87c65fe5-daa8-4da7-88d7-94f711cfd484" providerId="ADAL" clId="{FCBF4661-391E-394D-92F5-E1CE4094A0D1}" dt="2023-09-13T16:51:43.303" v="1332" actId="1076"/>
          <ac:picMkLst>
            <pc:docMk/>
            <pc:sldMk cId="3992311794" sldId="606"/>
            <ac:picMk id="9" creationId="{DE6548E3-0EA7-5FEC-624C-D22F20E1B73B}"/>
          </ac:picMkLst>
        </pc:picChg>
      </pc:sldChg>
      <pc:sldChg chg="modSp new del mod">
        <pc:chgData name="Robert C Scanlon" userId="87c65fe5-daa8-4da7-88d7-94f711cfd484" providerId="ADAL" clId="{FCBF4661-391E-394D-92F5-E1CE4094A0D1}" dt="2023-09-13T16:31:08.164" v="669" actId="2696"/>
        <pc:sldMkLst>
          <pc:docMk/>
          <pc:sldMk cId="3385792055" sldId="607"/>
        </pc:sldMkLst>
        <pc:spChg chg="mod">
          <ac:chgData name="Robert C Scanlon" userId="87c65fe5-daa8-4da7-88d7-94f711cfd484" providerId="ADAL" clId="{FCBF4661-391E-394D-92F5-E1CE4094A0D1}" dt="2023-09-13T16:29:44.317" v="526" actId="20577"/>
          <ac:spMkLst>
            <pc:docMk/>
            <pc:sldMk cId="3385792055" sldId="607"/>
            <ac:spMk id="3" creationId="{4BB8BFDC-D63C-B9AD-C581-EAB5FDD8B331}"/>
          </ac:spMkLst>
        </pc:spChg>
        <pc:spChg chg="mod">
          <ac:chgData name="Robert C Scanlon" userId="87c65fe5-daa8-4da7-88d7-94f711cfd484" providerId="ADAL" clId="{FCBF4661-391E-394D-92F5-E1CE4094A0D1}" dt="2023-09-13T16:30:31.921" v="654" actId="20577"/>
          <ac:spMkLst>
            <pc:docMk/>
            <pc:sldMk cId="3385792055" sldId="607"/>
            <ac:spMk id="4" creationId="{99F4C53F-E290-CC7F-25CD-C46242A27BAC}"/>
          </ac:spMkLst>
        </pc:spChg>
      </pc:sldChg>
    </pc:docChg>
  </pc:docChgLst>
  <pc:docChgLst>
    <pc:chgData name="Yunwei Wang" userId="304fa8a3-f6b4-47c4-8daf-6dee396ec296" providerId="ADAL" clId="{C39264DF-65A2-754A-B52F-40B5F6241EDE}"/>
    <pc:docChg chg="undo custSel addSld delSld modSld modSection">
      <pc:chgData name="Yunwei Wang" userId="304fa8a3-f6b4-47c4-8daf-6dee396ec296" providerId="ADAL" clId="{C39264DF-65A2-754A-B52F-40B5F6241EDE}" dt="2023-06-14T14:37:28.299" v="1745" actId="20577"/>
      <pc:docMkLst>
        <pc:docMk/>
      </pc:docMkLst>
      <pc:sldChg chg="modSp mod">
        <pc:chgData name="Yunwei Wang" userId="304fa8a3-f6b4-47c4-8daf-6dee396ec296" providerId="ADAL" clId="{C39264DF-65A2-754A-B52F-40B5F6241EDE}" dt="2023-06-14T12:28:42.541" v="5" actId="20577"/>
        <pc:sldMkLst>
          <pc:docMk/>
          <pc:sldMk cId="171403637" sldId="367"/>
        </pc:sldMkLst>
        <pc:spChg chg="mod">
          <ac:chgData name="Yunwei Wang" userId="304fa8a3-f6b4-47c4-8daf-6dee396ec296" providerId="ADAL" clId="{C39264DF-65A2-754A-B52F-40B5F6241EDE}" dt="2023-06-14T12:28:42.541" v="5" actId="20577"/>
          <ac:spMkLst>
            <pc:docMk/>
            <pc:sldMk cId="171403637" sldId="367"/>
            <ac:spMk id="12" creationId="{7DDF988F-A5F6-437B-A882-E9FEF1C20A78}"/>
          </ac:spMkLst>
        </pc:spChg>
      </pc:sldChg>
      <pc:sldChg chg="modSp mod">
        <pc:chgData name="Yunwei Wang" userId="304fa8a3-f6b4-47c4-8daf-6dee396ec296" providerId="ADAL" clId="{C39264DF-65A2-754A-B52F-40B5F6241EDE}" dt="2023-06-14T12:29:42.225" v="72" actId="6549"/>
        <pc:sldMkLst>
          <pc:docMk/>
          <pc:sldMk cId="644276027" sldId="400"/>
        </pc:sldMkLst>
        <pc:spChg chg="mod">
          <ac:chgData name="Yunwei Wang" userId="304fa8a3-f6b4-47c4-8daf-6dee396ec296" providerId="ADAL" clId="{C39264DF-65A2-754A-B52F-40B5F6241EDE}" dt="2023-06-14T12:29:42.225" v="72" actId="6549"/>
          <ac:spMkLst>
            <pc:docMk/>
            <pc:sldMk cId="644276027" sldId="400"/>
            <ac:spMk id="4" creationId="{5481D4A7-8373-6840-BED9-F0655E985BE1}"/>
          </ac:spMkLst>
        </pc:spChg>
      </pc:sldChg>
      <pc:sldChg chg="modSp mod">
        <pc:chgData name="Yunwei Wang" userId="304fa8a3-f6b4-47c4-8daf-6dee396ec296" providerId="ADAL" clId="{C39264DF-65A2-754A-B52F-40B5F6241EDE}" dt="2023-06-14T14:24:44.334" v="1558" actId="20577"/>
        <pc:sldMkLst>
          <pc:docMk/>
          <pc:sldMk cId="2774878609" sldId="410"/>
        </pc:sldMkLst>
        <pc:spChg chg="mod">
          <ac:chgData name="Yunwei Wang" userId="304fa8a3-f6b4-47c4-8daf-6dee396ec296" providerId="ADAL" clId="{C39264DF-65A2-754A-B52F-40B5F6241EDE}" dt="2023-06-14T14:24:44.334" v="1558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addSp delSp modSp mod">
        <pc:chgData name="Yunwei Wang" userId="304fa8a3-f6b4-47c4-8daf-6dee396ec296" providerId="ADAL" clId="{C39264DF-65A2-754A-B52F-40B5F6241EDE}" dt="2023-06-14T12:34:24.650" v="128"/>
        <pc:sldMkLst>
          <pc:docMk/>
          <pc:sldMk cId="4021805368" sldId="554"/>
        </pc:sldMkLst>
        <pc:spChg chg="mod">
          <ac:chgData name="Yunwei Wang" userId="304fa8a3-f6b4-47c4-8daf-6dee396ec296" providerId="ADAL" clId="{C39264DF-65A2-754A-B52F-40B5F6241EDE}" dt="2023-06-14T12:33:19.520" v="113" actId="20577"/>
          <ac:spMkLst>
            <pc:docMk/>
            <pc:sldMk cId="4021805368" sldId="554"/>
            <ac:spMk id="3" creationId="{1D524D76-16E9-E24B-93EE-2004D6252CE6}"/>
          </ac:spMkLst>
        </pc:spChg>
        <pc:spChg chg="add del mod">
          <ac:chgData name="Yunwei Wang" userId="304fa8a3-f6b4-47c4-8daf-6dee396ec296" providerId="ADAL" clId="{C39264DF-65A2-754A-B52F-40B5F6241EDE}" dt="2023-06-14T12:31:11.864" v="79" actId="767"/>
          <ac:spMkLst>
            <pc:docMk/>
            <pc:sldMk cId="4021805368" sldId="554"/>
            <ac:spMk id="4" creationId="{8BDC9016-EB7C-AA12-44F8-5B1B0A5D4249}"/>
          </ac:spMkLst>
        </pc:spChg>
        <pc:spChg chg="mod">
          <ac:chgData name="Yunwei Wang" userId="304fa8a3-f6b4-47c4-8daf-6dee396ec296" providerId="ADAL" clId="{C39264DF-65A2-754A-B52F-40B5F6241EDE}" dt="2023-06-14T12:34:23.792" v="126" actId="1076"/>
          <ac:spMkLst>
            <pc:docMk/>
            <pc:sldMk cId="4021805368" sldId="554"/>
            <ac:spMk id="5" creationId="{EEC14650-1795-1D49-A7D8-2B1E052DEE1A}"/>
          </ac:spMkLst>
        </pc:spChg>
        <pc:spChg chg="add del mod">
          <ac:chgData name="Yunwei Wang" userId="304fa8a3-f6b4-47c4-8daf-6dee396ec296" providerId="ADAL" clId="{C39264DF-65A2-754A-B52F-40B5F6241EDE}" dt="2023-06-14T12:34:24.650" v="128"/>
          <ac:spMkLst>
            <pc:docMk/>
            <pc:sldMk cId="4021805368" sldId="554"/>
            <ac:spMk id="6" creationId="{9640AF5E-6021-E3D6-83BE-160FFA06D09C}"/>
          </ac:spMkLst>
        </pc:spChg>
        <pc:spChg chg="mod">
          <ac:chgData name="Yunwei Wang" userId="304fa8a3-f6b4-47c4-8daf-6dee396ec296" providerId="ADAL" clId="{C39264DF-65A2-754A-B52F-40B5F6241EDE}" dt="2023-06-14T12:33:33.507" v="115" actId="108"/>
          <ac:spMkLst>
            <pc:docMk/>
            <pc:sldMk cId="4021805368" sldId="554"/>
            <ac:spMk id="8" creationId="{48FEFF3A-93B4-45CF-0D21-DF2779AED5D5}"/>
          </ac:spMkLst>
        </pc:spChg>
      </pc:sldChg>
      <pc:sldChg chg="addSp delSp modSp mod modClrScheme delAnim modAnim chgLayout">
        <pc:chgData name="Yunwei Wang" userId="304fa8a3-f6b4-47c4-8daf-6dee396ec296" providerId="ADAL" clId="{C39264DF-65A2-754A-B52F-40B5F6241EDE}" dt="2023-06-14T14:25:19.100" v="1560"/>
        <pc:sldMkLst>
          <pc:docMk/>
          <pc:sldMk cId="2666709789" sldId="557"/>
        </pc:sldMkLst>
        <pc:spChg chg="mod ord">
          <ac:chgData name="Yunwei Wang" userId="304fa8a3-f6b4-47c4-8daf-6dee396ec296" providerId="ADAL" clId="{C39264DF-65A2-754A-B52F-40B5F6241EDE}" dt="2023-06-14T12:38:48.670" v="137" actId="700"/>
          <ac:spMkLst>
            <pc:docMk/>
            <pc:sldMk cId="2666709789" sldId="557"/>
            <ac:spMk id="2" creationId="{7C786E19-EA97-4549-9AC7-C3F4A1E30941}"/>
          </ac:spMkLst>
        </pc:spChg>
        <pc:spChg chg="mod ord">
          <ac:chgData name="Yunwei Wang" userId="304fa8a3-f6b4-47c4-8daf-6dee396ec296" providerId="ADAL" clId="{C39264DF-65A2-754A-B52F-40B5F6241EDE}" dt="2023-06-14T12:38:48.670" v="137" actId="700"/>
          <ac:spMkLst>
            <pc:docMk/>
            <pc:sldMk cId="2666709789" sldId="557"/>
            <ac:spMk id="3" creationId="{1D524D76-16E9-E24B-93EE-2004D6252CE6}"/>
          </ac:spMkLst>
        </pc:spChg>
        <pc:spChg chg="del">
          <ac:chgData name="Yunwei Wang" userId="304fa8a3-f6b4-47c4-8daf-6dee396ec296" providerId="ADAL" clId="{C39264DF-65A2-754A-B52F-40B5F6241EDE}" dt="2023-06-14T12:38:28.434" v="136" actId="478"/>
          <ac:spMkLst>
            <pc:docMk/>
            <pc:sldMk cId="2666709789" sldId="557"/>
            <ac:spMk id="5" creationId="{3FBD2558-195B-4B99-1E2F-04DCCCBA01EE}"/>
          </ac:spMkLst>
        </pc:spChg>
        <pc:spChg chg="del">
          <ac:chgData name="Yunwei Wang" userId="304fa8a3-f6b4-47c4-8daf-6dee396ec296" providerId="ADAL" clId="{C39264DF-65A2-754A-B52F-40B5F6241EDE}" dt="2023-06-14T12:38:28.434" v="136" actId="478"/>
          <ac:spMkLst>
            <pc:docMk/>
            <pc:sldMk cId="2666709789" sldId="557"/>
            <ac:spMk id="6" creationId="{CE4AF577-8766-65B1-CF5F-07D56A3E6388}"/>
          </ac:spMkLst>
        </pc:spChg>
        <pc:spChg chg="add mod ord">
          <ac:chgData name="Yunwei Wang" userId="304fa8a3-f6b4-47c4-8daf-6dee396ec296" providerId="ADAL" clId="{C39264DF-65A2-754A-B52F-40B5F6241EDE}" dt="2023-06-14T12:56:06.398" v="584" actId="14100"/>
          <ac:spMkLst>
            <pc:docMk/>
            <pc:sldMk cId="2666709789" sldId="557"/>
            <ac:spMk id="7" creationId="{04FDEE15-D063-D7DB-5EF4-13047ED811EE}"/>
          </ac:spMkLst>
        </pc:spChg>
        <pc:spChg chg="del">
          <ac:chgData name="Yunwei Wang" userId="304fa8a3-f6b4-47c4-8daf-6dee396ec296" providerId="ADAL" clId="{C39264DF-65A2-754A-B52F-40B5F6241EDE}" dt="2023-06-14T12:38:28.434" v="136" actId="478"/>
          <ac:spMkLst>
            <pc:docMk/>
            <pc:sldMk cId="2666709789" sldId="557"/>
            <ac:spMk id="9" creationId="{431B13FD-497B-09BE-AC3B-7F24C2892809}"/>
          </ac:spMkLst>
        </pc:spChg>
        <pc:picChg chg="del mod">
          <ac:chgData name="Yunwei Wang" userId="304fa8a3-f6b4-47c4-8daf-6dee396ec296" providerId="ADAL" clId="{C39264DF-65A2-754A-B52F-40B5F6241EDE}" dt="2023-06-14T12:35:07.227" v="135" actId="478"/>
          <ac:picMkLst>
            <pc:docMk/>
            <pc:sldMk cId="2666709789" sldId="557"/>
            <ac:picMk id="4" creationId="{AE3C2F81-739C-EB0C-67C1-DC71EEA4FC4E}"/>
          </ac:picMkLst>
        </pc:picChg>
        <pc:picChg chg="add mod">
          <ac:chgData name="Yunwei Wang" userId="304fa8a3-f6b4-47c4-8daf-6dee396ec296" providerId="ADAL" clId="{C39264DF-65A2-754A-B52F-40B5F6241EDE}" dt="2023-06-14T12:56:08.677" v="585" actId="1076"/>
          <ac:picMkLst>
            <pc:docMk/>
            <pc:sldMk cId="2666709789" sldId="557"/>
            <ac:picMk id="8" creationId="{E45040B3-BA98-49EE-88AE-812B4873CCDB}"/>
          </ac:picMkLst>
        </pc:picChg>
      </pc:sldChg>
      <pc:sldChg chg="addSp delSp modSp mod modClrScheme delAnim modAnim chgLayout">
        <pc:chgData name="Yunwei Wang" userId="304fa8a3-f6b4-47c4-8daf-6dee396ec296" providerId="ADAL" clId="{C39264DF-65A2-754A-B52F-40B5F6241EDE}" dt="2023-06-14T14:28:38.133" v="1608"/>
        <pc:sldMkLst>
          <pc:docMk/>
          <pc:sldMk cId="2252337431" sldId="575"/>
        </pc:sldMkLst>
        <pc:spChg chg="mod ord">
          <ac:chgData name="Yunwei Wang" userId="304fa8a3-f6b4-47c4-8daf-6dee396ec296" providerId="ADAL" clId="{C39264DF-65A2-754A-B52F-40B5F6241EDE}" dt="2023-06-14T13:05:21.310" v="598" actId="700"/>
          <ac:spMkLst>
            <pc:docMk/>
            <pc:sldMk cId="2252337431" sldId="575"/>
            <ac:spMk id="2" creationId="{7C786E19-EA97-4549-9AC7-C3F4A1E30941}"/>
          </ac:spMkLst>
        </pc:spChg>
        <pc:spChg chg="mod ord">
          <ac:chgData name="Yunwei Wang" userId="304fa8a3-f6b4-47c4-8daf-6dee396ec296" providerId="ADAL" clId="{C39264DF-65A2-754A-B52F-40B5F6241EDE}" dt="2023-06-14T13:05:21.310" v="598" actId="700"/>
          <ac:spMkLst>
            <pc:docMk/>
            <pc:sldMk cId="2252337431" sldId="575"/>
            <ac:spMk id="3" creationId="{1D524D76-16E9-E24B-93EE-2004D6252CE6}"/>
          </ac:spMkLst>
        </pc:spChg>
        <pc:spChg chg="add mod ord">
          <ac:chgData name="Yunwei Wang" userId="304fa8a3-f6b4-47c4-8daf-6dee396ec296" providerId="ADAL" clId="{C39264DF-65A2-754A-B52F-40B5F6241EDE}" dt="2023-06-14T13:08:44.832" v="661" actId="20577"/>
          <ac:spMkLst>
            <pc:docMk/>
            <pc:sldMk cId="2252337431" sldId="575"/>
            <ac:spMk id="6" creationId="{8FF46A5F-875F-7673-6031-6CA533AD0DBF}"/>
          </ac:spMkLst>
        </pc:spChg>
        <pc:spChg chg="del">
          <ac:chgData name="Yunwei Wang" userId="304fa8a3-f6b4-47c4-8daf-6dee396ec296" providerId="ADAL" clId="{C39264DF-65A2-754A-B52F-40B5F6241EDE}" dt="2023-06-14T13:05:12.320" v="596" actId="478"/>
          <ac:spMkLst>
            <pc:docMk/>
            <pc:sldMk cId="2252337431" sldId="575"/>
            <ac:spMk id="11" creationId="{9E9F1C81-010B-80A2-6261-0C0B74B331FE}"/>
          </ac:spMkLst>
        </pc:spChg>
        <pc:spChg chg="del">
          <ac:chgData name="Yunwei Wang" userId="304fa8a3-f6b4-47c4-8daf-6dee396ec296" providerId="ADAL" clId="{C39264DF-65A2-754A-B52F-40B5F6241EDE}" dt="2023-06-14T13:05:12.320" v="596" actId="478"/>
          <ac:spMkLst>
            <pc:docMk/>
            <pc:sldMk cId="2252337431" sldId="575"/>
            <ac:spMk id="12" creationId="{2CA7CA4B-9629-19AE-D434-00408013A301}"/>
          </ac:spMkLst>
        </pc:spChg>
        <pc:picChg chg="del">
          <ac:chgData name="Yunwei Wang" userId="304fa8a3-f6b4-47c4-8daf-6dee396ec296" providerId="ADAL" clId="{C39264DF-65A2-754A-B52F-40B5F6241EDE}" dt="2023-06-14T13:05:12.320" v="596" actId="478"/>
          <ac:picMkLst>
            <pc:docMk/>
            <pc:sldMk cId="2252337431" sldId="575"/>
            <ac:picMk id="4" creationId="{91071863-2766-D8E3-6E5C-259745A6FEA8}"/>
          </ac:picMkLst>
        </pc:picChg>
        <pc:picChg chg="del">
          <ac:chgData name="Yunwei Wang" userId="304fa8a3-f6b4-47c4-8daf-6dee396ec296" providerId="ADAL" clId="{C39264DF-65A2-754A-B52F-40B5F6241EDE}" dt="2023-06-14T13:05:16.819" v="597" actId="478"/>
          <ac:picMkLst>
            <pc:docMk/>
            <pc:sldMk cId="2252337431" sldId="575"/>
            <ac:picMk id="5" creationId="{73FFA555-A877-5876-847B-E31072464C4F}"/>
          </ac:picMkLst>
        </pc:picChg>
      </pc:sldChg>
      <pc:sldChg chg="addSp delSp modSp mod modClrScheme delAnim modAnim chgLayout">
        <pc:chgData name="Yunwei Wang" userId="304fa8a3-f6b4-47c4-8daf-6dee396ec296" providerId="ADAL" clId="{C39264DF-65A2-754A-B52F-40B5F6241EDE}" dt="2023-06-14T14:30:17.531" v="1611" actId="14100"/>
        <pc:sldMkLst>
          <pc:docMk/>
          <pc:sldMk cId="3350996700" sldId="587"/>
        </pc:sldMkLst>
        <pc:spChg chg="mod ord">
          <ac:chgData name="Yunwei Wang" userId="304fa8a3-f6b4-47c4-8daf-6dee396ec296" providerId="ADAL" clId="{C39264DF-65A2-754A-B52F-40B5F6241EDE}" dt="2023-06-14T13:09:44.603" v="667" actId="700"/>
          <ac:spMkLst>
            <pc:docMk/>
            <pc:sldMk cId="3350996700" sldId="587"/>
            <ac:spMk id="2" creationId="{85DE10BE-47A1-9608-8497-D6FB74E00EFA}"/>
          </ac:spMkLst>
        </pc:spChg>
        <pc:spChg chg="mod ord">
          <ac:chgData name="Yunwei Wang" userId="304fa8a3-f6b4-47c4-8daf-6dee396ec296" providerId="ADAL" clId="{C39264DF-65A2-754A-B52F-40B5F6241EDE}" dt="2023-06-14T14:30:17.531" v="1611" actId="14100"/>
          <ac:spMkLst>
            <pc:docMk/>
            <pc:sldMk cId="3350996700" sldId="587"/>
            <ac:spMk id="3" creationId="{84FF1D69-264C-9F57-64ED-381456A9D0C0}"/>
          </ac:spMkLst>
        </pc:spChg>
        <pc:spChg chg="add mod ord">
          <ac:chgData name="Yunwei Wang" userId="304fa8a3-f6b4-47c4-8daf-6dee396ec296" providerId="ADAL" clId="{C39264DF-65A2-754A-B52F-40B5F6241EDE}" dt="2023-06-14T13:19:11.539" v="752" actId="207"/>
          <ac:spMkLst>
            <pc:docMk/>
            <pc:sldMk cId="3350996700" sldId="587"/>
            <ac:spMk id="4" creationId="{EBED5C87-358E-D829-7331-FE10D0F8655A}"/>
          </ac:spMkLst>
        </pc:spChg>
        <pc:spChg chg="del">
          <ac:chgData name="Yunwei Wang" userId="304fa8a3-f6b4-47c4-8daf-6dee396ec296" providerId="ADAL" clId="{C39264DF-65A2-754A-B52F-40B5F6241EDE}" dt="2023-06-14T13:09:41.271" v="666" actId="478"/>
          <ac:spMkLst>
            <pc:docMk/>
            <pc:sldMk cId="3350996700" sldId="587"/>
            <ac:spMk id="8" creationId="{66350B6F-6D10-354D-4D6B-1A83B7AECC7A}"/>
          </ac:spMkLst>
        </pc:spChg>
        <pc:picChg chg="del">
          <ac:chgData name="Yunwei Wang" userId="304fa8a3-f6b4-47c4-8daf-6dee396ec296" providerId="ADAL" clId="{C39264DF-65A2-754A-B52F-40B5F6241EDE}" dt="2023-06-14T13:09:39.125" v="664" actId="478"/>
          <ac:picMkLst>
            <pc:docMk/>
            <pc:sldMk cId="3350996700" sldId="587"/>
            <ac:picMk id="6" creationId="{52965C3F-589C-FA4C-0CC2-F94758311356}"/>
          </ac:picMkLst>
        </pc:picChg>
        <pc:picChg chg="del">
          <ac:chgData name="Yunwei Wang" userId="304fa8a3-f6b4-47c4-8daf-6dee396ec296" providerId="ADAL" clId="{C39264DF-65A2-754A-B52F-40B5F6241EDE}" dt="2023-06-14T13:09:39.991" v="665" actId="478"/>
          <ac:picMkLst>
            <pc:docMk/>
            <pc:sldMk cId="3350996700" sldId="587"/>
            <ac:picMk id="9" creationId="{F1DB3A93-9C07-0C56-7F3F-FE47B5B6EA11}"/>
          </ac:picMkLst>
        </pc:picChg>
      </pc:sldChg>
      <pc:sldChg chg="del">
        <pc:chgData name="Yunwei Wang" userId="304fa8a3-f6b4-47c4-8daf-6dee396ec296" providerId="ADAL" clId="{C39264DF-65A2-754A-B52F-40B5F6241EDE}" dt="2023-06-14T14:24:02.461" v="1544" actId="2696"/>
        <pc:sldMkLst>
          <pc:docMk/>
          <pc:sldMk cId="4175298405" sldId="588"/>
        </pc:sldMkLst>
      </pc:sldChg>
      <pc:sldChg chg="del">
        <pc:chgData name="Yunwei Wang" userId="304fa8a3-f6b4-47c4-8daf-6dee396ec296" providerId="ADAL" clId="{C39264DF-65A2-754A-B52F-40B5F6241EDE}" dt="2023-06-14T14:24:03.169" v="1545" actId="2696"/>
        <pc:sldMkLst>
          <pc:docMk/>
          <pc:sldMk cId="1818914231" sldId="589"/>
        </pc:sldMkLst>
      </pc:sldChg>
      <pc:sldChg chg="del">
        <pc:chgData name="Yunwei Wang" userId="304fa8a3-f6b4-47c4-8daf-6dee396ec296" providerId="ADAL" clId="{C39264DF-65A2-754A-B52F-40B5F6241EDE}" dt="2023-06-14T14:24:04.328" v="1547" actId="2696"/>
        <pc:sldMkLst>
          <pc:docMk/>
          <pc:sldMk cId="3306483889" sldId="590"/>
        </pc:sldMkLst>
      </pc:sldChg>
      <pc:sldChg chg="del">
        <pc:chgData name="Yunwei Wang" userId="304fa8a3-f6b4-47c4-8daf-6dee396ec296" providerId="ADAL" clId="{C39264DF-65A2-754A-B52F-40B5F6241EDE}" dt="2023-06-14T14:24:03.662" v="1546" actId="2696"/>
        <pc:sldMkLst>
          <pc:docMk/>
          <pc:sldMk cId="1064735212" sldId="591"/>
        </pc:sldMkLst>
      </pc:sldChg>
      <pc:sldChg chg="del">
        <pc:chgData name="Yunwei Wang" userId="304fa8a3-f6b4-47c4-8daf-6dee396ec296" providerId="ADAL" clId="{C39264DF-65A2-754A-B52F-40B5F6241EDE}" dt="2023-06-14T14:24:05.467" v="1548" actId="2696"/>
        <pc:sldMkLst>
          <pc:docMk/>
          <pc:sldMk cId="1964552117" sldId="592"/>
        </pc:sldMkLst>
      </pc:sldChg>
      <pc:sldChg chg="del">
        <pc:chgData name="Yunwei Wang" userId="304fa8a3-f6b4-47c4-8daf-6dee396ec296" providerId="ADAL" clId="{C39264DF-65A2-754A-B52F-40B5F6241EDE}" dt="2023-06-14T14:24:08.496" v="1549" actId="2696"/>
        <pc:sldMkLst>
          <pc:docMk/>
          <pc:sldMk cId="577522648" sldId="593"/>
        </pc:sldMkLst>
      </pc:sldChg>
      <pc:sldChg chg="del">
        <pc:chgData name="Yunwei Wang" userId="304fa8a3-f6b4-47c4-8daf-6dee396ec296" providerId="ADAL" clId="{C39264DF-65A2-754A-B52F-40B5F6241EDE}" dt="2023-06-14T14:24:10.155" v="1550" actId="2696"/>
        <pc:sldMkLst>
          <pc:docMk/>
          <pc:sldMk cId="3345383473" sldId="594"/>
        </pc:sldMkLst>
      </pc:sldChg>
      <pc:sldChg chg="del">
        <pc:chgData name="Yunwei Wang" userId="304fa8a3-f6b4-47c4-8daf-6dee396ec296" providerId="ADAL" clId="{C39264DF-65A2-754A-B52F-40B5F6241EDE}" dt="2023-06-14T14:24:17.692" v="1551" actId="2696"/>
        <pc:sldMkLst>
          <pc:docMk/>
          <pc:sldMk cId="4010502795" sldId="595"/>
        </pc:sldMkLst>
      </pc:sldChg>
      <pc:sldChg chg="del">
        <pc:chgData name="Yunwei Wang" userId="304fa8a3-f6b4-47c4-8daf-6dee396ec296" providerId="ADAL" clId="{C39264DF-65A2-754A-B52F-40B5F6241EDE}" dt="2023-06-14T14:24:19.235" v="1552" actId="2696"/>
        <pc:sldMkLst>
          <pc:docMk/>
          <pc:sldMk cId="1367250476" sldId="596"/>
        </pc:sldMkLst>
      </pc:sldChg>
      <pc:sldChg chg="addSp delSp modSp new mod modAnim">
        <pc:chgData name="Yunwei Wang" userId="304fa8a3-f6b4-47c4-8daf-6dee396ec296" providerId="ADAL" clId="{C39264DF-65A2-754A-B52F-40B5F6241EDE}" dt="2023-06-14T14:28:21.289" v="1606" actId="20577"/>
        <pc:sldMkLst>
          <pc:docMk/>
          <pc:sldMk cId="478789489" sldId="597"/>
        </pc:sldMkLst>
        <pc:spChg chg="mod">
          <ac:chgData name="Yunwei Wang" userId="304fa8a3-f6b4-47c4-8daf-6dee396ec296" providerId="ADAL" clId="{C39264DF-65A2-754A-B52F-40B5F6241EDE}" dt="2023-06-14T14:28:21.289" v="1606" actId="20577"/>
          <ac:spMkLst>
            <pc:docMk/>
            <pc:sldMk cId="478789489" sldId="597"/>
            <ac:spMk id="4" creationId="{017472AC-FB25-4E43-0937-FA5597FFD1C9}"/>
          </ac:spMkLst>
        </pc:spChg>
        <pc:spChg chg="add del">
          <ac:chgData name="Yunwei Wang" userId="304fa8a3-f6b4-47c4-8daf-6dee396ec296" providerId="ADAL" clId="{C39264DF-65A2-754A-B52F-40B5F6241EDE}" dt="2023-06-14T12:53:54.574" v="554" actId="22"/>
          <ac:spMkLst>
            <pc:docMk/>
            <pc:sldMk cId="478789489" sldId="597"/>
            <ac:spMk id="7" creationId="{50EB0069-3CE0-B018-4994-404A761E6C9E}"/>
          </ac:spMkLst>
        </pc:spChg>
        <pc:graphicFrameChg chg="add del mod">
          <ac:chgData name="Yunwei Wang" userId="304fa8a3-f6b4-47c4-8daf-6dee396ec296" providerId="ADAL" clId="{C39264DF-65A2-754A-B52F-40B5F6241EDE}" dt="2023-06-14T12:53:55.207" v="555"/>
          <ac:graphicFrameMkLst>
            <pc:docMk/>
            <pc:sldMk cId="478789489" sldId="597"/>
            <ac:graphicFrameMk id="5" creationId="{1BF55B04-B02D-48B4-A77F-A9E181A1D125}"/>
          </ac:graphicFrameMkLst>
        </pc:graphicFrameChg>
      </pc:sldChg>
      <pc:sldChg chg="modSp new mod">
        <pc:chgData name="Yunwei Wang" userId="304fa8a3-f6b4-47c4-8daf-6dee396ec296" providerId="ADAL" clId="{C39264DF-65A2-754A-B52F-40B5F6241EDE}" dt="2023-06-14T13:52:32.955" v="1287" actId="20577"/>
        <pc:sldMkLst>
          <pc:docMk/>
          <pc:sldMk cId="4204798997" sldId="598"/>
        </pc:sldMkLst>
        <pc:spChg chg="mod">
          <ac:chgData name="Yunwei Wang" userId="304fa8a3-f6b4-47c4-8daf-6dee396ec296" providerId="ADAL" clId="{C39264DF-65A2-754A-B52F-40B5F6241EDE}" dt="2023-06-14T13:19:44.909" v="797" actId="20577"/>
          <ac:spMkLst>
            <pc:docMk/>
            <pc:sldMk cId="4204798997" sldId="598"/>
            <ac:spMk id="3" creationId="{BCE07320-2A8F-1BB5-23DA-B5346C915CF4}"/>
          </ac:spMkLst>
        </pc:spChg>
        <pc:spChg chg="mod">
          <ac:chgData name="Yunwei Wang" userId="304fa8a3-f6b4-47c4-8daf-6dee396ec296" providerId="ADAL" clId="{C39264DF-65A2-754A-B52F-40B5F6241EDE}" dt="2023-06-14T13:52:32.955" v="1287" actId="20577"/>
          <ac:spMkLst>
            <pc:docMk/>
            <pc:sldMk cId="4204798997" sldId="598"/>
            <ac:spMk id="4" creationId="{06651D22-9509-BE22-6202-8EA67CFDAC6F}"/>
          </ac:spMkLst>
        </pc:spChg>
      </pc:sldChg>
      <pc:sldChg chg="modSp new mod">
        <pc:chgData name="Yunwei Wang" userId="304fa8a3-f6b4-47c4-8daf-6dee396ec296" providerId="ADAL" clId="{C39264DF-65A2-754A-B52F-40B5F6241EDE}" dt="2023-06-14T13:43:09.031" v="1233" actId="20577"/>
        <pc:sldMkLst>
          <pc:docMk/>
          <pc:sldMk cId="3181230257" sldId="599"/>
        </pc:sldMkLst>
        <pc:spChg chg="mod">
          <ac:chgData name="Yunwei Wang" userId="304fa8a3-f6b4-47c4-8daf-6dee396ec296" providerId="ADAL" clId="{C39264DF-65A2-754A-B52F-40B5F6241EDE}" dt="2023-06-14T13:43:09.031" v="1233" actId="20577"/>
          <ac:spMkLst>
            <pc:docMk/>
            <pc:sldMk cId="3181230257" sldId="599"/>
            <ac:spMk id="3" creationId="{16FC9D19-60C1-53B7-296C-F9B4C0B3D1A2}"/>
          </ac:spMkLst>
        </pc:spChg>
        <pc:spChg chg="mod">
          <ac:chgData name="Yunwei Wang" userId="304fa8a3-f6b4-47c4-8daf-6dee396ec296" providerId="ADAL" clId="{C39264DF-65A2-754A-B52F-40B5F6241EDE}" dt="2023-06-14T13:42:46.883" v="1201" actId="20577"/>
          <ac:spMkLst>
            <pc:docMk/>
            <pc:sldMk cId="3181230257" sldId="599"/>
            <ac:spMk id="4" creationId="{0F1B451B-94A2-7707-3CF8-952DA5423772}"/>
          </ac:spMkLst>
        </pc:spChg>
      </pc:sldChg>
      <pc:sldChg chg="modSp new mod">
        <pc:chgData name="Yunwei Wang" userId="304fa8a3-f6b4-47c4-8daf-6dee396ec296" providerId="ADAL" clId="{C39264DF-65A2-754A-B52F-40B5F6241EDE}" dt="2023-06-14T14:37:28.299" v="1745" actId="20577"/>
        <pc:sldMkLst>
          <pc:docMk/>
          <pc:sldMk cId="2201829971" sldId="600"/>
        </pc:sldMkLst>
        <pc:spChg chg="mod">
          <ac:chgData name="Yunwei Wang" userId="304fa8a3-f6b4-47c4-8daf-6dee396ec296" providerId="ADAL" clId="{C39264DF-65A2-754A-B52F-40B5F6241EDE}" dt="2023-06-14T13:43:02.625" v="1227" actId="20577"/>
          <ac:spMkLst>
            <pc:docMk/>
            <pc:sldMk cId="2201829971" sldId="600"/>
            <ac:spMk id="3" creationId="{09635BE6-D5CB-7E30-AEEF-ED56C1086EEC}"/>
          </ac:spMkLst>
        </pc:spChg>
        <pc:spChg chg="mod">
          <ac:chgData name="Yunwei Wang" userId="304fa8a3-f6b4-47c4-8daf-6dee396ec296" providerId="ADAL" clId="{C39264DF-65A2-754A-B52F-40B5F6241EDE}" dt="2023-06-14T14:37:28.299" v="1745" actId="20577"/>
          <ac:spMkLst>
            <pc:docMk/>
            <pc:sldMk cId="2201829971" sldId="600"/>
            <ac:spMk id="4" creationId="{9BBFC5BE-74D1-F904-0524-39C3A2AB39F7}"/>
          </ac:spMkLst>
        </pc:spChg>
      </pc:sldChg>
      <pc:sldChg chg="modSp new mod modAnim">
        <pc:chgData name="Yunwei Wang" userId="304fa8a3-f6b4-47c4-8daf-6dee396ec296" providerId="ADAL" clId="{C39264DF-65A2-754A-B52F-40B5F6241EDE}" dt="2023-06-14T14:32:31.994" v="1627" actId="20577"/>
        <pc:sldMkLst>
          <pc:docMk/>
          <pc:sldMk cId="3702039063" sldId="601"/>
        </pc:sldMkLst>
        <pc:spChg chg="mod">
          <ac:chgData name="Yunwei Wang" userId="304fa8a3-f6b4-47c4-8daf-6dee396ec296" providerId="ADAL" clId="{C39264DF-65A2-754A-B52F-40B5F6241EDE}" dt="2023-06-14T14:21:07.123" v="1310" actId="20577"/>
          <ac:spMkLst>
            <pc:docMk/>
            <pc:sldMk cId="3702039063" sldId="601"/>
            <ac:spMk id="3" creationId="{F90007A0-C254-E5F0-73C4-818F3612215F}"/>
          </ac:spMkLst>
        </pc:spChg>
        <pc:spChg chg="mod">
          <ac:chgData name="Yunwei Wang" userId="304fa8a3-f6b4-47c4-8daf-6dee396ec296" providerId="ADAL" clId="{C39264DF-65A2-754A-B52F-40B5F6241EDE}" dt="2023-06-14T14:32:31.994" v="1627" actId="20577"/>
          <ac:spMkLst>
            <pc:docMk/>
            <pc:sldMk cId="3702039063" sldId="601"/>
            <ac:spMk id="4" creationId="{ABFD4798-068F-9530-94BB-A218B196454D}"/>
          </ac:spMkLst>
        </pc:spChg>
      </pc:sldChg>
    </pc:docChg>
  </pc:docChgLst>
  <pc:docChgLst>
    <pc:chgData name="Yunwei Wang" userId="S::yunweiw@mitre.org::304fa8a3-f6b4-47c4-8daf-6dee396ec296" providerId="AD" clId="Web-{3AD81B45-D1AF-4744-A26B-DCC15BB39E72}"/>
    <pc:docChg chg="modSld">
      <pc:chgData name="Yunwei Wang" userId="S::yunweiw@mitre.org::304fa8a3-f6b4-47c4-8daf-6dee396ec296" providerId="AD" clId="Web-{3AD81B45-D1AF-4744-A26B-DCC15BB39E72}" dt="2023-03-08T15:31:53.460" v="120"/>
      <pc:docMkLst>
        <pc:docMk/>
      </pc:docMkLst>
      <pc:sldChg chg="modSp addAnim modAnim">
        <pc:chgData name="Yunwei Wang" userId="S::yunweiw@mitre.org::304fa8a3-f6b4-47c4-8daf-6dee396ec296" providerId="AD" clId="Web-{3AD81B45-D1AF-4744-A26B-DCC15BB39E72}" dt="2023-03-08T15:31:53.460" v="120"/>
        <pc:sldMkLst>
          <pc:docMk/>
          <pc:sldMk cId="2666709789" sldId="557"/>
        </pc:sldMkLst>
        <pc:spChg chg="mod">
          <ac:chgData name="Yunwei Wang" userId="S::yunweiw@mitre.org::304fa8a3-f6b4-47c4-8daf-6dee396ec296" providerId="AD" clId="Web-{3AD81B45-D1AF-4744-A26B-DCC15BB39E72}" dt="2023-03-08T15:31:08.803" v="111" actId="1076"/>
          <ac:spMkLst>
            <pc:docMk/>
            <pc:sldMk cId="2666709789" sldId="557"/>
            <ac:spMk id="17" creationId="{CC5393F2-93A1-ECB6-A039-C37DA5E375E7}"/>
          </ac:spMkLst>
        </pc:spChg>
        <pc:spChg chg="mod">
          <ac:chgData name="Yunwei Wang" userId="S::yunweiw@mitre.org::304fa8a3-f6b4-47c4-8daf-6dee396ec296" providerId="AD" clId="Web-{3AD81B45-D1AF-4744-A26B-DCC15BB39E72}" dt="2023-03-08T15:31:25.944" v="114" actId="14100"/>
          <ac:spMkLst>
            <pc:docMk/>
            <pc:sldMk cId="2666709789" sldId="557"/>
            <ac:spMk id="18" creationId="{C51E6ADE-D011-FB59-5FE1-56F735FE2134}"/>
          </ac:spMkLst>
        </pc:spChg>
        <pc:picChg chg="mod">
          <ac:chgData name="Yunwei Wang" userId="S::yunweiw@mitre.org::304fa8a3-f6b4-47c4-8daf-6dee396ec296" providerId="AD" clId="Web-{3AD81B45-D1AF-4744-A26B-DCC15BB39E72}" dt="2023-03-08T15:31:01.553" v="109" actId="1076"/>
          <ac:picMkLst>
            <pc:docMk/>
            <pc:sldMk cId="2666709789" sldId="557"/>
            <ac:picMk id="5" creationId="{17C0CBE8-9D03-A494-2202-BDBE3F332334}"/>
          </ac:picMkLst>
        </pc:picChg>
        <pc:picChg chg="mod">
          <ac:chgData name="Yunwei Wang" userId="S::yunweiw@mitre.org::304fa8a3-f6b4-47c4-8daf-6dee396ec296" providerId="AD" clId="Web-{3AD81B45-D1AF-4744-A26B-DCC15BB39E72}" dt="2023-03-08T15:31:04.803" v="110" actId="1076"/>
          <ac:picMkLst>
            <pc:docMk/>
            <pc:sldMk cId="2666709789" sldId="557"/>
            <ac:picMk id="7" creationId="{6BC33C1D-DFBC-695C-9656-1DD0F6CE5E4F}"/>
          </ac:picMkLst>
        </pc:picChg>
      </pc:sldChg>
      <pc:sldChg chg="addSp modSp">
        <pc:chgData name="Yunwei Wang" userId="S::yunweiw@mitre.org::304fa8a3-f6b4-47c4-8daf-6dee396ec296" providerId="AD" clId="Web-{3AD81B45-D1AF-4744-A26B-DCC15BB39E72}" dt="2023-03-08T15:22:34.166" v="107" actId="1076"/>
        <pc:sldMkLst>
          <pc:docMk/>
          <pc:sldMk cId="1224907517" sldId="573"/>
        </pc:sldMkLst>
        <pc:spChg chg="add mod">
          <ac:chgData name="Yunwei Wang" userId="S::yunweiw@mitre.org::304fa8a3-f6b4-47c4-8daf-6dee396ec296" providerId="AD" clId="Web-{3AD81B45-D1AF-4744-A26B-DCC15BB39E72}" dt="2023-03-08T15:22:34.166" v="107" actId="1076"/>
          <ac:spMkLst>
            <pc:docMk/>
            <pc:sldMk cId="1224907517" sldId="573"/>
            <ac:spMk id="6" creationId="{794F0624-4701-1A97-3565-43841B9FD777}"/>
          </ac:spMkLst>
        </pc:spChg>
        <pc:picChg chg="add mod">
          <ac:chgData name="Yunwei Wang" userId="S::yunweiw@mitre.org::304fa8a3-f6b4-47c4-8daf-6dee396ec296" providerId="AD" clId="Web-{3AD81B45-D1AF-4744-A26B-DCC15BB39E72}" dt="2023-03-08T15:20:27.334" v="88" actId="1076"/>
          <ac:picMkLst>
            <pc:docMk/>
            <pc:sldMk cId="1224907517" sldId="573"/>
            <ac:picMk id="5" creationId="{51CEC4DD-3E2D-AA39-F1FF-6DF25C525131}"/>
          </ac:picMkLst>
        </pc:picChg>
        <pc:picChg chg="mod">
          <ac:chgData name="Yunwei Wang" userId="S::yunweiw@mitre.org::304fa8a3-f6b4-47c4-8daf-6dee396ec296" providerId="AD" clId="Web-{3AD81B45-D1AF-4744-A26B-DCC15BB39E72}" dt="2023-03-08T15:17:21.705" v="82" actId="1076"/>
          <ac:picMkLst>
            <pc:docMk/>
            <pc:sldMk cId="1224907517" sldId="573"/>
            <ac:picMk id="8" creationId="{E3A6395A-A230-3EAD-E41A-E596FB01CEDB}"/>
          </ac:picMkLst>
        </pc:picChg>
      </pc:sldChg>
      <pc:sldChg chg="modSp">
        <pc:chgData name="Yunwei Wang" userId="S::yunweiw@mitre.org::304fa8a3-f6b4-47c4-8daf-6dee396ec296" providerId="AD" clId="Web-{3AD81B45-D1AF-4744-A26B-DCC15BB39E72}" dt="2023-03-08T15:17:09.189" v="80" actId="20577"/>
        <pc:sldMkLst>
          <pc:docMk/>
          <pc:sldMk cId="2252337431" sldId="575"/>
        </pc:sldMkLst>
        <pc:spChg chg="mod">
          <ac:chgData name="Yunwei Wang" userId="S::yunweiw@mitre.org::304fa8a3-f6b4-47c4-8daf-6dee396ec296" providerId="AD" clId="Web-{3AD81B45-D1AF-4744-A26B-DCC15BB39E72}" dt="2023-03-08T15:17:09.189" v="80" actId="20577"/>
          <ac:spMkLst>
            <pc:docMk/>
            <pc:sldMk cId="2252337431" sldId="575"/>
            <ac:spMk id="4" creationId="{80A7DE20-D3F1-3B2F-AB7E-65589865CEA3}"/>
          </ac:spMkLst>
        </pc:spChg>
      </pc:sldChg>
    </pc:docChg>
  </pc:docChgLst>
  <pc:docChgLst>
    <pc:chgData name="Robert C Scanlon" userId="S::rscanlon@mitre.org::87c65fe5-daa8-4da7-88d7-94f711cfd484" providerId="AD" clId="Web-{6CDB248B-83C6-D2EC-01D7-CB95B8210DD3}"/>
    <pc:docChg chg="addSld modSld modSection">
      <pc:chgData name="Robert C Scanlon" userId="S::rscanlon@mitre.org::87c65fe5-daa8-4da7-88d7-94f711cfd484" providerId="AD" clId="Web-{6CDB248B-83C6-D2EC-01D7-CB95B8210DD3}" dt="2023-11-08T17:34:58.792" v="1207" actId="20577"/>
      <pc:docMkLst>
        <pc:docMk/>
      </pc:docMkLst>
      <pc:sldChg chg="modSp">
        <pc:chgData name="Robert C Scanlon" userId="S::rscanlon@mitre.org::87c65fe5-daa8-4da7-88d7-94f711cfd484" providerId="AD" clId="Web-{6CDB248B-83C6-D2EC-01D7-CB95B8210DD3}" dt="2023-11-08T17:10:01.204" v="623" actId="20577"/>
        <pc:sldMkLst>
          <pc:docMk/>
          <pc:sldMk cId="4021805368" sldId="554"/>
        </pc:sldMkLst>
        <pc:spChg chg="mod">
          <ac:chgData name="Robert C Scanlon" userId="S::rscanlon@mitre.org::87c65fe5-daa8-4da7-88d7-94f711cfd484" providerId="AD" clId="Web-{6CDB248B-83C6-D2EC-01D7-CB95B8210DD3}" dt="2023-11-08T17:10:01.204" v="623" actId="20577"/>
          <ac:spMkLst>
            <pc:docMk/>
            <pc:sldMk cId="4021805368" sldId="554"/>
            <ac:spMk id="8" creationId="{48FEFF3A-93B4-45CF-0D21-DF2779AED5D5}"/>
          </ac:spMkLst>
        </pc:spChg>
      </pc:sldChg>
      <pc:sldChg chg="modSp">
        <pc:chgData name="Robert C Scanlon" userId="S::rscanlon@mitre.org::87c65fe5-daa8-4da7-88d7-94f711cfd484" providerId="AD" clId="Web-{6CDB248B-83C6-D2EC-01D7-CB95B8210DD3}" dt="2023-11-08T17:34:58.792" v="1207" actId="20577"/>
        <pc:sldMkLst>
          <pc:docMk/>
          <pc:sldMk cId="4204798997" sldId="598"/>
        </pc:sldMkLst>
        <pc:spChg chg="mod">
          <ac:chgData name="Robert C Scanlon" userId="S::rscanlon@mitre.org::87c65fe5-daa8-4da7-88d7-94f711cfd484" providerId="AD" clId="Web-{6CDB248B-83C6-D2EC-01D7-CB95B8210DD3}" dt="2023-11-08T17:34:58.792" v="1207" actId="20577"/>
          <ac:spMkLst>
            <pc:docMk/>
            <pc:sldMk cId="4204798997" sldId="598"/>
            <ac:spMk id="4" creationId="{06651D22-9509-BE22-6202-8EA67CFDAC6F}"/>
          </ac:spMkLst>
        </pc:spChg>
      </pc:sldChg>
      <pc:sldChg chg="modSp">
        <pc:chgData name="Robert C Scanlon" userId="S::rscanlon@mitre.org::87c65fe5-daa8-4da7-88d7-94f711cfd484" providerId="AD" clId="Web-{6CDB248B-83C6-D2EC-01D7-CB95B8210DD3}" dt="2023-11-08T17:25:31.439" v="969" actId="20577"/>
        <pc:sldMkLst>
          <pc:docMk/>
          <pc:sldMk cId="197126652" sldId="605"/>
        </pc:sldMkLst>
        <pc:spChg chg="mod">
          <ac:chgData name="Robert C Scanlon" userId="S::rscanlon@mitre.org::87c65fe5-daa8-4da7-88d7-94f711cfd484" providerId="AD" clId="Web-{6CDB248B-83C6-D2EC-01D7-CB95B8210DD3}" dt="2023-11-08T17:25:31.439" v="969" actId="20577"/>
          <ac:spMkLst>
            <pc:docMk/>
            <pc:sldMk cId="197126652" sldId="605"/>
            <ac:spMk id="4" creationId="{C66710A3-E780-41D3-A403-2828884FC524}"/>
          </ac:spMkLst>
        </pc:spChg>
      </pc:sldChg>
      <pc:sldChg chg="modSp">
        <pc:chgData name="Robert C Scanlon" userId="S::rscanlon@mitre.org::87c65fe5-daa8-4da7-88d7-94f711cfd484" providerId="AD" clId="Web-{6CDB248B-83C6-D2EC-01D7-CB95B8210DD3}" dt="2023-11-08T17:25:56.970" v="975" actId="20577"/>
        <pc:sldMkLst>
          <pc:docMk/>
          <pc:sldMk cId="3992311794" sldId="606"/>
        </pc:sldMkLst>
        <pc:spChg chg="mod">
          <ac:chgData name="Robert C Scanlon" userId="S::rscanlon@mitre.org::87c65fe5-daa8-4da7-88d7-94f711cfd484" providerId="AD" clId="Web-{6CDB248B-83C6-D2EC-01D7-CB95B8210DD3}" dt="2023-11-08T17:25:56.970" v="975" actId="20577"/>
          <ac:spMkLst>
            <pc:docMk/>
            <pc:sldMk cId="3992311794" sldId="606"/>
            <ac:spMk id="4" creationId="{A06831B6-C8AF-FE87-642C-02EB15CA5601}"/>
          </ac:spMkLst>
        </pc:spChg>
      </pc:sldChg>
      <pc:sldChg chg="addSp modSp">
        <pc:chgData name="Robert C Scanlon" userId="S::rscanlon@mitre.org::87c65fe5-daa8-4da7-88d7-94f711cfd484" providerId="AD" clId="Web-{6CDB248B-83C6-D2EC-01D7-CB95B8210DD3}" dt="2023-11-08T17:10:31.424" v="627" actId="1076"/>
        <pc:sldMkLst>
          <pc:docMk/>
          <pc:sldMk cId="2533356148" sldId="607"/>
        </pc:sldMkLst>
        <pc:spChg chg="add mod">
          <ac:chgData name="Robert C Scanlon" userId="S::rscanlon@mitre.org::87c65fe5-daa8-4da7-88d7-94f711cfd484" providerId="AD" clId="Web-{6CDB248B-83C6-D2EC-01D7-CB95B8210DD3}" dt="2023-11-08T17:10:31.424" v="627" actId="1076"/>
          <ac:spMkLst>
            <pc:docMk/>
            <pc:sldMk cId="2533356148" sldId="607"/>
            <ac:spMk id="5" creationId="{4B917557-EAB6-411E-15BA-323843B0F076}"/>
          </ac:spMkLst>
        </pc:spChg>
      </pc:sldChg>
      <pc:sldChg chg="addSp modSp">
        <pc:chgData name="Robert C Scanlon" userId="S::rscanlon@mitre.org::87c65fe5-daa8-4da7-88d7-94f711cfd484" providerId="AD" clId="Web-{6CDB248B-83C6-D2EC-01D7-CB95B8210DD3}" dt="2023-11-08T17:20:44.840" v="897" actId="20577"/>
        <pc:sldMkLst>
          <pc:docMk/>
          <pc:sldMk cId="1650258799" sldId="608"/>
        </pc:sldMkLst>
        <pc:spChg chg="add mod">
          <ac:chgData name="Robert C Scanlon" userId="S::rscanlon@mitre.org::87c65fe5-daa8-4da7-88d7-94f711cfd484" providerId="AD" clId="Web-{6CDB248B-83C6-D2EC-01D7-CB95B8210DD3}" dt="2023-11-08T17:13:06.379" v="636" actId="20577"/>
          <ac:spMkLst>
            <pc:docMk/>
            <pc:sldMk cId="1650258799" sldId="608"/>
            <ac:spMk id="4" creationId="{C2E3452C-F23C-A3AB-C0F6-F64396F88DB4}"/>
          </ac:spMkLst>
        </pc:spChg>
        <pc:spChg chg="add mod">
          <ac:chgData name="Robert C Scanlon" userId="S::rscanlon@mitre.org::87c65fe5-daa8-4da7-88d7-94f711cfd484" providerId="AD" clId="Web-{6CDB248B-83C6-D2EC-01D7-CB95B8210DD3}" dt="2023-11-08T17:13:15.129" v="638" actId="1076"/>
          <ac:spMkLst>
            <pc:docMk/>
            <pc:sldMk cId="1650258799" sldId="608"/>
            <ac:spMk id="7" creationId="{B07AE664-5D4A-078E-054D-BE5ED5F9E74F}"/>
          </ac:spMkLst>
        </pc:spChg>
        <pc:spChg chg="add mod">
          <ac:chgData name="Robert C Scanlon" userId="S::rscanlon@mitre.org::87c65fe5-daa8-4da7-88d7-94f711cfd484" providerId="AD" clId="Web-{6CDB248B-83C6-D2EC-01D7-CB95B8210DD3}" dt="2023-11-08T17:20:44.840" v="897" actId="20577"/>
          <ac:spMkLst>
            <pc:docMk/>
            <pc:sldMk cId="1650258799" sldId="608"/>
            <ac:spMk id="8" creationId="{7DA2F165-D646-E692-2C71-A3A0E4B2E1DC}"/>
          </ac:spMkLst>
        </pc:spChg>
      </pc:sldChg>
      <pc:sldChg chg="addSp delSp modSp new">
        <pc:chgData name="Robert C Scanlon" userId="S::rscanlon@mitre.org::87c65fe5-daa8-4da7-88d7-94f711cfd484" providerId="AD" clId="Web-{6CDB248B-83C6-D2EC-01D7-CB95B8210DD3}" dt="2023-11-08T17:31:48.789" v="1198" actId="20577"/>
        <pc:sldMkLst>
          <pc:docMk/>
          <pc:sldMk cId="926334825" sldId="609"/>
        </pc:sldMkLst>
        <pc:spChg chg="mod">
          <ac:chgData name="Robert C Scanlon" userId="S::rscanlon@mitre.org::87c65fe5-daa8-4da7-88d7-94f711cfd484" providerId="AD" clId="Web-{6CDB248B-83C6-D2EC-01D7-CB95B8210DD3}" dt="2023-11-08T17:31:48.789" v="1198" actId="20577"/>
          <ac:spMkLst>
            <pc:docMk/>
            <pc:sldMk cId="926334825" sldId="609"/>
            <ac:spMk id="3" creationId="{5D24C8CD-24FE-997E-C526-DB2ABA3E24CD}"/>
          </ac:spMkLst>
        </pc:spChg>
        <pc:spChg chg="del mod">
          <ac:chgData name="Robert C Scanlon" userId="S::rscanlon@mitre.org::87c65fe5-daa8-4da7-88d7-94f711cfd484" providerId="AD" clId="Web-{6CDB248B-83C6-D2EC-01D7-CB95B8210DD3}" dt="2023-11-08T17:15:09.663" v="641"/>
          <ac:spMkLst>
            <pc:docMk/>
            <pc:sldMk cId="926334825" sldId="609"/>
            <ac:spMk id="4" creationId="{06F38DA8-11C3-9C8E-6C4F-0A24049596D9}"/>
          </ac:spMkLst>
        </pc:spChg>
        <pc:spChg chg="add del mod">
          <ac:chgData name="Robert C Scanlon" userId="S::rscanlon@mitre.org::87c65fe5-daa8-4da7-88d7-94f711cfd484" providerId="AD" clId="Web-{6CDB248B-83C6-D2EC-01D7-CB95B8210DD3}" dt="2023-11-08T17:29:47.568" v="1055"/>
          <ac:spMkLst>
            <pc:docMk/>
            <pc:sldMk cId="926334825" sldId="609"/>
            <ac:spMk id="6" creationId="{C78C3F45-3092-E123-09E3-E8BD16877CEF}"/>
          </ac:spMkLst>
        </pc:spChg>
        <pc:spChg chg="add del mod">
          <ac:chgData name="Robert C Scanlon" userId="S::rscanlon@mitre.org::87c65fe5-daa8-4da7-88d7-94f711cfd484" providerId="AD" clId="Web-{6CDB248B-83C6-D2EC-01D7-CB95B8210DD3}" dt="2023-11-08T17:17:49.072" v="649"/>
          <ac:spMkLst>
            <pc:docMk/>
            <pc:sldMk cId="926334825" sldId="609"/>
            <ac:spMk id="8" creationId="{44EF8515-F21D-DA45-1610-6E4F5CC39F89}"/>
          </ac:spMkLst>
        </pc:spChg>
        <pc:spChg chg="add mod">
          <ac:chgData name="Robert C Scanlon" userId="S::rscanlon@mitre.org::87c65fe5-daa8-4da7-88d7-94f711cfd484" providerId="AD" clId="Web-{6CDB248B-83C6-D2EC-01D7-CB95B8210DD3}" dt="2023-11-08T17:29:45.709" v="1054" actId="1076"/>
          <ac:spMkLst>
            <pc:docMk/>
            <pc:sldMk cId="926334825" sldId="609"/>
            <ac:spMk id="10" creationId="{A102CD95-B872-ED4B-FAB6-55DCF89D894B}"/>
          </ac:spMkLst>
        </pc:spChg>
        <pc:spChg chg="add mod">
          <ac:chgData name="Robert C Scanlon" userId="S::rscanlon@mitre.org::87c65fe5-daa8-4da7-88d7-94f711cfd484" providerId="AD" clId="Web-{6CDB248B-83C6-D2EC-01D7-CB95B8210DD3}" dt="2023-11-08T17:29:42.755" v="1053" actId="1076"/>
          <ac:spMkLst>
            <pc:docMk/>
            <pc:sldMk cId="926334825" sldId="609"/>
            <ac:spMk id="12" creationId="{F01A51D5-DD4D-EBFC-F2F2-36C12CC24642}"/>
          </ac:spMkLst>
        </pc:spChg>
        <pc:spChg chg="add del mod">
          <ac:chgData name="Robert C Scanlon" userId="S::rscanlon@mitre.org::87c65fe5-daa8-4da7-88d7-94f711cfd484" providerId="AD" clId="Web-{6CDB248B-83C6-D2EC-01D7-CB95B8210DD3}" dt="2023-11-08T17:29:26.193" v="1048"/>
          <ac:spMkLst>
            <pc:docMk/>
            <pc:sldMk cId="926334825" sldId="609"/>
            <ac:spMk id="14" creationId="{E8C5F0F9-420D-1A68-5731-D8B52E10B17B}"/>
          </ac:spMkLst>
        </pc:spChg>
        <pc:picChg chg="add del mod ord">
          <ac:chgData name="Robert C Scanlon" userId="S::rscanlon@mitre.org::87c65fe5-daa8-4da7-88d7-94f711cfd484" providerId="AD" clId="Web-{6CDB248B-83C6-D2EC-01D7-CB95B8210DD3}" dt="2023-11-08T17:17:44.509" v="648"/>
          <ac:picMkLst>
            <pc:docMk/>
            <pc:sldMk cId="926334825" sldId="609"/>
            <ac:picMk id="5" creationId="{83ED9C12-2BD2-C92C-975F-1D6795929A03}"/>
          </ac:picMkLst>
        </pc:picChg>
        <pc:picChg chg="add del mod ord">
          <ac:chgData name="Robert C Scanlon" userId="S::rscanlon@mitre.org::87c65fe5-daa8-4da7-88d7-94f711cfd484" providerId="AD" clId="Web-{6CDB248B-83C6-D2EC-01D7-CB95B8210DD3}" dt="2023-11-08T17:29:20.708" v="1047"/>
          <ac:picMkLst>
            <pc:docMk/>
            <pc:sldMk cId="926334825" sldId="609"/>
            <ac:picMk id="9" creationId="{2F8C5446-6446-D4B1-C06F-EA48D563D789}"/>
          </ac:picMkLst>
        </pc:picChg>
        <pc:picChg chg="add mod">
          <ac:chgData name="Robert C Scanlon" userId="S::rscanlon@mitre.org::87c65fe5-daa8-4da7-88d7-94f711cfd484" providerId="AD" clId="Web-{6CDB248B-83C6-D2EC-01D7-CB95B8210DD3}" dt="2023-11-08T17:29:38.583" v="1052" actId="1076"/>
          <ac:picMkLst>
            <pc:docMk/>
            <pc:sldMk cId="926334825" sldId="609"/>
            <ac:picMk id="11" creationId="{F988E38A-C9A5-6DDB-69AE-89C3AB3E04A3}"/>
          </ac:picMkLst>
        </pc:picChg>
        <pc:picChg chg="add mod ord">
          <ac:chgData name="Robert C Scanlon" userId="S::rscanlon@mitre.org::87c65fe5-daa8-4da7-88d7-94f711cfd484" providerId="AD" clId="Web-{6CDB248B-83C6-D2EC-01D7-CB95B8210DD3}" dt="2023-11-08T17:29:36.177" v="1051" actId="1076"/>
          <ac:picMkLst>
            <pc:docMk/>
            <pc:sldMk cId="926334825" sldId="609"/>
            <ac:picMk id="15" creationId="{E5302589-D498-FFBE-FE79-12ACD20E703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AEF415-CC96-481F-AF02-343436EC4D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4719" cy="467231"/>
          </a:xfrm>
          <a:prstGeom prst="rect">
            <a:avLst/>
          </a:prstGeom>
        </p:spPr>
        <p:txBody>
          <a:bodyPr vert="horz" lIns="93349" tIns="46674" rIns="93349" bIns="4667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A33BD-6DD4-4635-9B3A-55BCA14E8C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9931" y="1"/>
            <a:ext cx="3044719" cy="467231"/>
          </a:xfrm>
          <a:prstGeom prst="rect">
            <a:avLst/>
          </a:prstGeom>
        </p:spPr>
        <p:txBody>
          <a:bodyPr vert="horz" lIns="93349" tIns="46674" rIns="93349" bIns="46674" rtlCol="0"/>
          <a:lstStyle>
            <a:lvl1pPr algn="r">
              <a:defRPr sz="1200"/>
            </a:lvl1pPr>
          </a:lstStyle>
          <a:p>
            <a:fld id="{B4318C28-50FE-4D62-AB0A-E3BC1C655C1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CDB8D-B608-4B09-98BF-876D0895A5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845046"/>
            <a:ext cx="3044719" cy="467230"/>
          </a:xfrm>
          <a:prstGeom prst="rect">
            <a:avLst/>
          </a:prstGeom>
        </p:spPr>
        <p:txBody>
          <a:bodyPr vert="horz" lIns="93349" tIns="46674" rIns="93349" bIns="4667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7649F-3600-4D7E-8702-CB263F5016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9931" y="8845046"/>
            <a:ext cx="3044719" cy="467230"/>
          </a:xfrm>
          <a:prstGeom prst="rect">
            <a:avLst/>
          </a:prstGeom>
        </p:spPr>
        <p:txBody>
          <a:bodyPr vert="horz" lIns="93349" tIns="46674" rIns="93349" bIns="46674" rtlCol="0" anchor="b"/>
          <a:lstStyle>
            <a:lvl1pPr algn="r">
              <a:defRPr sz="1200"/>
            </a:lvl1pPr>
          </a:lstStyle>
          <a:p>
            <a:fld id="{08C3F2C0-A606-4576-83F1-E826B87E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7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4719" cy="467231"/>
          </a:xfrm>
          <a:prstGeom prst="rect">
            <a:avLst/>
          </a:prstGeom>
        </p:spPr>
        <p:txBody>
          <a:bodyPr vert="horz" lIns="93349" tIns="46674" rIns="93349" bIns="4667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1" y="1"/>
            <a:ext cx="3044719" cy="467231"/>
          </a:xfrm>
          <a:prstGeom prst="rect">
            <a:avLst/>
          </a:prstGeom>
        </p:spPr>
        <p:txBody>
          <a:bodyPr vert="horz" lIns="93349" tIns="46674" rIns="93349" bIns="46674" rtlCol="0"/>
          <a:lstStyle>
            <a:lvl1pPr algn="r">
              <a:defRPr sz="1200"/>
            </a:lvl1pPr>
          </a:lstStyle>
          <a:p>
            <a:fld id="{EC3C951D-F095-0545-ACFB-1197D733EAC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49" tIns="46674" rIns="93349" bIns="4667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49" tIns="46674" rIns="93349" bIns="4667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5046"/>
            <a:ext cx="3044719" cy="467230"/>
          </a:xfrm>
          <a:prstGeom prst="rect">
            <a:avLst/>
          </a:prstGeom>
        </p:spPr>
        <p:txBody>
          <a:bodyPr vert="horz" lIns="93349" tIns="46674" rIns="93349" bIns="4667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1" y="8845046"/>
            <a:ext cx="3044719" cy="467230"/>
          </a:xfrm>
          <a:prstGeom prst="rect">
            <a:avLst/>
          </a:prstGeom>
        </p:spPr>
        <p:txBody>
          <a:bodyPr vert="horz" lIns="93349" tIns="46674" rIns="93349" bIns="46674" rtlCol="0" anchor="b"/>
          <a:lstStyle>
            <a:lvl1pPr algn="r">
              <a:defRPr sz="1200"/>
            </a:lvl1pPr>
          </a:lstStyle>
          <a:p>
            <a:fld id="{363DA6FE-9131-A440-8654-6B8559CB7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DA6FE-9131-A440-8654-6B8559CB7F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0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lay Name delete when done">
    <p:bg>
      <p:bgPr>
        <a:solidFill>
          <a:srgbClr val="005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25702-2AB8-4622-9253-2D45F7040E36}"/>
              </a:ext>
            </a:extLst>
          </p:cNvPr>
          <p:cNvSpPr txBox="1"/>
          <p:nvPr userDrawn="1"/>
        </p:nvSpPr>
        <p:spPr>
          <a:xfrm>
            <a:off x="2856972" y="2148579"/>
            <a:ext cx="6478055" cy="230832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MITRE POWERPOINT</a:t>
            </a:r>
          </a:p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TEMPLATE </a:t>
            </a:r>
            <a:b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16x9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2840-C05C-4D4B-B80B-23BD595DD4ED}"/>
              </a:ext>
            </a:extLst>
          </p:cNvPr>
          <p:cNvSpPr txBox="1">
            <a:spLocks/>
          </p:cNvSpPr>
          <p:nvPr userDrawn="1"/>
        </p:nvSpPr>
        <p:spPr>
          <a:xfrm>
            <a:off x="8708613" y="5435532"/>
            <a:ext cx="3073883" cy="64418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 cap="all" baseline="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tx1"/>
                </a:solidFill>
              </a:rPr>
              <a:t>DELETE FROM DECK WHEN DONE. DO NOT PRINT.</a:t>
            </a:r>
          </a:p>
        </p:txBody>
      </p:sp>
    </p:spTree>
    <p:extLst>
      <p:ext uri="{BB962C8B-B14F-4D97-AF65-F5344CB8AC3E}">
        <p14:creationId xmlns:p14="http://schemas.microsoft.com/office/powerpoint/2010/main" val="174945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90793"/>
            <a:ext cx="11277600" cy="69333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D90CE-67F6-4B4B-B71D-C7D5E38835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209964"/>
            <a:ext cx="11277600" cy="50384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4B183-E242-4BEB-A0C8-856BF8515D5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9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4527" y="1243584"/>
            <a:ext cx="4572000" cy="583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69352" y="1243584"/>
            <a:ext cx="4572000" cy="583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789C70E-D4F5-4539-825F-8102ABC68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27" y="1943122"/>
            <a:ext cx="4572000" cy="4305278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73FA333-9240-48EF-A5C6-7ECA7313E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8972" y="1943122"/>
            <a:ext cx="4572000" cy="4305278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DA517-8260-4280-A7EC-5559C8218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3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 Layout_NoSub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789C70E-D4F5-4539-825F-8102ABC68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27" y="1507524"/>
            <a:ext cx="4572000" cy="4740876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Wingdings" panose="05000000000000000000" pitchFamily="2" charset="2"/>
              <a:buChar char="§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73FA333-9240-48EF-A5C6-7ECA7313E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8972" y="1507524"/>
            <a:ext cx="4572000" cy="4740876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Wingdings" panose="05000000000000000000" pitchFamily="2" charset="2"/>
              <a:buChar char="§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DA517-8260-4280-A7EC-5559C8218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05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7297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291482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105667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6CCB086-36EF-4F8A-8FB2-EC29098B97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838" y="2005357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1378EDB8-0740-4899-9053-3E5A2591CF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5300" y="2004733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E0DBD197-6D2F-4C08-9281-235DD012C3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86250" y="2015140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38DE22-45AE-4C21-8B18-7AE528A43EB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1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lce Images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103822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3905250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677227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962977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9145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3349821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05035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9174480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72CD6B6-9C07-420E-9231-F63233160B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4760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8F24A27-0605-44A5-AC6D-02C755F07B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50814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ADA441C-C4BE-4EAB-8819-5C78BDC65D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8426" y="3963531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708554F-2173-4A8D-B673-E68B1415F33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74480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60724D-7DC9-41A3-B4D7-9EFE4E7F65AF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3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Tex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lIns="91440" rIns="91440" anchor="ctr">
            <a:noAutofit/>
          </a:bodyPr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36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1747764"/>
            <a:ext cx="5524500" cy="11781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3" hasCustomPrompt="1"/>
          </p:nvPr>
        </p:nvSpPr>
        <p:spPr>
          <a:xfrm>
            <a:off x="457200" y="3079286"/>
            <a:ext cx="5522976" cy="31691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097280" indent="-292608">
              <a:lnSpc>
                <a:spcPct val="100000"/>
              </a:lnSpc>
              <a:buFont typeface="Arial" panose="020B0604020202020204" pitchFamily="34" charset="0"/>
              <a:buChar char="▫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76B16-28A0-4B86-897C-30382FC3EB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4200" y="1942092"/>
            <a:ext cx="4818450" cy="923330"/>
          </a:xfrm>
        </p:spPr>
        <p:txBody>
          <a:bodyPr>
            <a:spAutoFit/>
          </a:bodyPr>
          <a:lstStyle>
            <a:lvl1pPr>
              <a:defRPr sz="2800" cap="none" baseline="0"/>
            </a:lvl1pPr>
            <a:lvl2pPr marL="295275" indent="-285750">
              <a:buClr>
                <a:schemeClr val="accent3"/>
              </a:buClr>
              <a:buSzPct val="110000"/>
              <a:buFont typeface="Arial" panose="020B0604020202020204" pitchFamily="34" charset="0"/>
              <a:buChar char="‒"/>
              <a:defRPr sz="1600" cap="none" baseline="0">
                <a:solidFill>
                  <a:schemeClr val="accent3"/>
                </a:solidFill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“Click to edit text”</a:t>
            </a:r>
          </a:p>
          <a:p>
            <a:pPr lvl="1"/>
            <a:r>
              <a:rPr lang="en-US"/>
              <a:t>To have source text, hit the bullet indent button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2558DF-6B9E-4F30-9907-341ECFEE059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6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Quotes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198" y="381000"/>
            <a:ext cx="10287000" cy="693337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lang="en-US" sz="3200" b="1" i="0" kern="1200" cap="none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199" y="1243584"/>
            <a:ext cx="10286999" cy="4913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5541CB-C5CF-406B-A04F-B92D0DF858F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1950142"/>
            <a:ext cx="5524500" cy="4298258"/>
          </a:xfrm>
        </p:spPr>
        <p:txBody>
          <a:bodyPr/>
          <a:lstStyle>
            <a:lvl1pPr>
              <a:buFontTx/>
              <a:buNone/>
              <a:defRPr cap="none" baseline="0"/>
            </a:lvl1pPr>
            <a:lvl2pPr marL="352425" indent="-342900">
              <a:buClr>
                <a:schemeClr val="accent3"/>
              </a:buClr>
              <a:buFont typeface="Arial" panose="020B0604020202020204" pitchFamily="34" charset="0"/>
              <a:buChar char="‒"/>
              <a:defRPr sz="1600" cap="none" baseline="0">
                <a:solidFill>
                  <a:schemeClr val="accent3"/>
                </a:solidFill>
              </a:defRPr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  <a:lvl5pPr marL="1203325" indent="0">
              <a:buFontTx/>
              <a:buNone/>
              <a:defRPr/>
            </a:lvl5pPr>
          </a:lstStyle>
          <a:p>
            <a:pPr lvl="0"/>
            <a:r>
              <a:rPr lang="en-US"/>
              <a:t>“Click to edit textbox text”</a:t>
            </a:r>
          </a:p>
          <a:p>
            <a:pPr lvl="1"/>
            <a:r>
              <a:rPr lang="en-US"/>
              <a:t>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4F11A7-B65F-415E-B94A-A94E3E68351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99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lnSpc>
                <a:spcPct val="100000"/>
              </a:lnSpc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DB5DA-42BB-4CA2-904F-B5CFF726EB8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10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C7C9F-14F4-4ECF-8292-C4068523692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94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3A80F-4B09-474F-AC6A-0B559CF8FE7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9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1425A4-6157-4D15-BE18-F6681CAEFE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1075" y="1148641"/>
            <a:ext cx="9524999" cy="2095453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71075" y="3914346"/>
            <a:ext cx="4838700" cy="299750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71075" y="3408284"/>
            <a:ext cx="4838700" cy="39856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E1491870-16CB-40BB-9E5B-333D9C5427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BC0FF5-A126-46DF-881C-1891EF77FC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F04DE967-185D-40A6-8C0D-9C8B22C07067}"/>
              </a:ext>
            </a:extLst>
          </p:cNvPr>
          <p:cNvSpPr txBox="1">
            <a:spLocks/>
          </p:cNvSpPr>
          <p:nvPr userDrawn="1"/>
        </p:nvSpPr>
        <p:spPr>
          <a:xfrm>
            <a:off x="2509000" y="6548607"/>
            <a:ext cx="7423150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2023 THE MITRE CORPORATION. All rights reserved. Approved for Public Release; Distribution Unlimited. Case Number 18-2559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45483-2A20-AE41-AAC7-9F078E21BB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3637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30" hasCustomPrompt="1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video to placeholder or click on icon to place video from file.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29D446-8F95-48AE-89AE-FBA09C8C3FC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08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4048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0622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91912-0D51-4625-BCF6-2DC607E7F31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85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t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033182" y="2055258"/>
            <a:ext cx="4389120" cy="420624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048032"/>
            <a:ext cx="5638800" cy="4213466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1CD7E1-2D1F-45CC-8991-0AFB4CE00A2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8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30"/>
          </p:nvPr>
        </p:nvSpPr>
        <p:spPr>
          <a:xfrm>
            <a:off x="6835140" y="1482602"/>
            <a:ext cx="4389120" cy="476579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033182" y="1482602"/>
            <a:ext cx="4389120" cy="476579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110B8-B9E5-4246-B47F-CD94B48C5BC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76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34440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81A30-CC92-4726-A92B-33943355A58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98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39801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21966-19EA-4D11-9FC9-0C873119044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61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492902" y="1469403"/>
            <a:ext cx="15740" cy="466344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2017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2016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37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EFCD65FE-8E21-4D83-BA34-36B16ADDC6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11" y="1950142"/>
            <a:ext cx="5190417" cy="4264311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F4907B-AB42-4085-A733-84543E3891E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5221AF0-44E5-435A-A5F3-80703E0176B8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3DE4E3-7AB4-4F9F-A21F-5ABD1FBFD442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5ACCE7-B0BD-4653-8D2D-FAC99EC5ABC7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BA0F-68A8-439D-9E59-6E822802F7B9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64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Extend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 flipH="1">
            <a:off x="8497870" y="1469403"/>
            <a:ext cx="18642" cy="5523193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2011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2010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37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2014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2015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B489350-C810-F747-8618-803CE32AB65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08811" y="3782139"/>
            <a:ext cx="2268913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Secondary timeline event.</a:t>
            </a:r>
          </a:p>
        </p:txBody>
      </p:sp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FFF08DC9-5516-C943-85E4-AF95CAA8B3CA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8481942" y="3940632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6163C09-67F3-46C5-86D7-A7A826259F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11" y="1947672"/>
            <a:ext cx="5190417" cy="4300728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6614CE4-CA70-4BC9-9A09-C7D82F30508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F3D3AA6-F496-48FD-B37C-CFD89D97114D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021F34B-1160-4557-9863-AE5D2033D5DD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785919-2DE5-4BD9-8676-3E37BEF19754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E9DA351-B5CC-4C16-B498-9DA5317EC3DB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5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Extend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5111" y="389583"/>
            <a:ext cx="7620000" cy="585216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602224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 flipH="1">
            <a:off x="8500772" y="0"/>
            <a:ext cx="18288" cy="5998247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2017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2016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443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1CC5B96-EADC-144C-B345-5D69DE7E13B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08811" y="3782139"/>
            <a:ext cx="2268913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Secondary timeline event.</a:t>
            </a:r>
          </a:p>
        </p:txBody>
      </p:sp>
      <p:sp>
        <p:nvSpPr>
          <p:cNvPr id="30" name="Content Placeholder 12">
            <a:extLst>
              <a:ext uri="{FF2B5EF4-FFF2-40B4-BE49-F238E27FC236}">
                <a16:creationId xmlns:a16="http://schemas.microsoft.com/office/drawing/2014/main" id="{36F3249E-7F49-2146-8A31-74BE6B6932AB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8481942" y="3940632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9A045578-08BA-467F-A528-43EAFE62D5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019" y="1947672"/>
            <a:ext cx="5190417" cy="4300728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E55179-E9D2-43F4-AFF0-971EB8B0153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5880C37-78FE-4CF8-A2D1-9F2096A9AD86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9981EC-B700-40AA-9BBB-FC70A2A99716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6CBAE5-196B-4DE0-83DB-84C7B9E8C8AE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29236D2-34B2-470A-A875-2D451B66B602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7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-51955" y="3319397"/>
            <a:ext cx="12297875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924539" y="1079567"/>
            <a:ext cx="3502393" cy="83273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Arial 18 pt.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non magna.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, </a:t>
            </a:r>
            <a:r>
              <a:rPr lang="en-US" err="1"/>
              <a:t>est</a:t>
            </a:r>
            <a:r>
              <a:rPr lang="en-US"/>
              <a:t> non.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35" y="2052951"/>
            <a:ext cx="3169526" cy="785783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 baseline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Arial 18 pt.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non magna non.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3148" y="4869873"/>
            <a:ext cx="3502393" cy="1008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Arial 18 pt.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non magna.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, </a:t>
            </a:r>
            <a:r>
              <a:rPr lang="en-US" err="1"/>
              <a:t>est</a:t>
            </a:r>
            <a:r>
              <a:rPr lang="en-US"/>
              <a:t> non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, nisi </a:t>
            </a:r>
            <a:r>
              <a:rPr lang="en-US" err="1"/>
              <a:t>erat</a:t>
            </a:r>
            <a:r>
              <a:rPr lang="en-US"/>
              <a:t>.</a:t>
            </a:r>
          </a:p>
        </p:txBody>
      </p:sp>
      <p:sp>
        <p:nvSpPr>
          <p:cNvPr id="11" name="Content Placeholder 12"/>
          <p:cNvSpPr>
            <a:spLocks noGrp="1"/>
          </p:cNvSpPr>
          <p:nvPr>
            <p:ph sz="quarter" idx="21"/>
          </p:nvPr>
        </p:nvSpPr>
        <p:spPr>
          <a:xfrm>
            <a:off x="4855492" y="1173805"/>
            <a:ext cx="9144" cy="214969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32867" y="3445093"/>
            <a:ext cx="787056" cy="23998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6985343" y="3460258"/>
            <a:ext cx="787056" cy="23998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73157" y="1065919"/>
            <a:ext cx="3672840" cy="1919124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4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/>
              <a:t>Drag photo to placeholder or click on icon to place photo from file.</a:t>
            </a:r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31" hasCustomPrompt="1"/>
          </p:nvPr>
        </p:nvSpPr>
        <p:spPr>
          <a:xfrm>
            <a:off x="7772399" y="3972048"/>
            <a:ext cx="3624019" cy="192024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4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/>
              <a:t>Drag photo to placeholder or click on icon to place photo from file.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32" hasCustomPrompt="1"/>
          </p:nvPr>
        </p:nvSpPr>
        <p:spPr>
          <a:xfrm>
            <a:off x="6849773" y="2056237"/>
            <a:ext cx="1189328" cy="991352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Font typeface="Arial" charset="0"/>
              <a:buNone/>
              <a:defRPr sz="10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/>
              <a:t>Drag photo to placeholder or click on icon to place file from file.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9AB02D0F-3CC6-6245-8DB2-80D316CCD2D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71994" y="3879379"/>
            <a:ext cx="2063127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Secondary timeline event.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81D806-57EA-4AF1-804A-82512300C1B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184C264F-0E9F-491A-B9F1-689D83291E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5687" y="3202946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6D05E11-516A-48DD-915D-750404B133B4}"/>
              </a:ext>
            </a:extLst>
          </p:cNvPr>
          <p:cNvSpPr/>
          <p:nvPr userDrawn="1"/>
        </p:nvSpPr>
        <p:spPr>
          <a:xfrm>
            <a:off x="696997" y="320085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184C83-DCBA-4EA4-865C-08BB84947FEB}"/>
              </a:ext>
            </a:extLst>
          </p:cNvPr>
          <p:cNvSpPr/>
          <p:nvPr userDrawn="1"/>
        </p:nvSpPr>
        <p:spPr>
          <a:xfrm>
            <a:off x="2647040" y="320509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07D54D-1928-453C-A10F-D11DAE69D5F4}"/>
              </a:ext>
            </a:extLst>
          </p:cNvPr>
          <p:cNvSpPr/>
          <p:nvPr userDrawn="1"/>
        </p:nvSpPr>
        <p:spPr>
          <a:xfrm>
            <a:off x="2747520" y="3323495"/>
            <a:ext cx="9144" cy="28008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42A626-EA4A-412E-BA23-217FD25FF006}"/>
              </a:ext>
            </a:extLst>
          </p:cNvPr>
          <p:cNvSpPr/>
          <p:nvPr userDrawn="1"/>
        </p:nvSpPr>
        <p:spPr>
          <a:xfrm>
            <a:off x="805702" y="2985860"/>
            <a:ext cx="9144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DB29EC-A6A1-4B64-ABB7-A5081788F7FD}"/>
              </a:ext>
            </a:extLst>
          </p:cNvPr>
          <p:cNvSpPr/>
          <p:nvPr userDrawn="1"/>
        </p:nvSpPr>
        <p:spPr>
          <a:xfrm>
            <a:off x="8771202" y="3295436"/>
            <a:ext cx="9144" cy="64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305A4E1B-C39C-40EC-B1B1-0EA162CF613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242318" y="3233347"/>
            <a:ext cx="148090" cy="150176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accent4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es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389C5EC8-26B5-4663-B314-DAAC656E735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749141" y="3214007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E3CE03-3EFE-4EAA-9C4F-718840AEC4F4}"/>
              </a:ext>
            </a:extLst>
          </p:cNvPr>
          <p:cNvSpPr/>
          <p:nvPr userDrawn="1"/>
        </p:nvSpPr>
        <p:spPr>
          <a:xfrm>
            <a:off x="6865399" y="3058930"/>
            <a:ext cx="9144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05CF11-6079-4A46-9F66-36F69F7B6F4E}"/>
              </a:ext>
            </a:extLst>
          </p:cNvPr>
          <p:cNvSpPr/>
          <p:nvPr userDrawn="1"/>
        </p:nvSpPr>
        <p:spPr>
          <a:xfrm>
            <a:off x="4846984" y="1045413"/>
            <a:ext cx="9144" cy="2194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C22A85A3-DEB6-42BA-A2FF-9B8761594B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666117" y="3205097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9A23BD-AEBB-4BB6-A3F7-B35D4EECB94E}"/>
              </a:ext>
            </a:extLst>
          </p:cNvPr>
          <p:cNvSpPr/>
          <p:nvPr userDrawn="1"/>
        </p:nvSpPr>
        <p:spPr>
          <a:xfrm>
            <a:off x="5309023" y="3394815"/>
            <a:ext cx="9144" cy="1097280"/>
          </a:xfrm>
          <a:prstGeom prst="rect">
            <a:avLst/>
          </a:prstGeom>
          <a:solidFill>
            <a:srgbClr val="D4D3D4"/>
          </a:solidFill>
          <a:ln>
            <a:solidFill>
              <a:srgbClr val="D4D3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9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Insert_Phot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17AC25-F717-4983-94F5-E8A87163D49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To add background image: </a:t>
            </a:r>
            <a:br>
              <a:rPr lang="en-US"/>
            </a:br>
            <a:r>
              <a:rPr lang="en-US"/>
              <a:t>1. Navigate to FJ: Images </a:t>
            </a:r>
            <a:br>
              <a:rPr lang="en-US"/>
            </a:br>
            <a:r>
              <a:rPr lang="en-US"/>
              <a:t>2. Select a photo from the featured gallery, “Images for PPT Cover Slides” </a:t>
            </a:r>
            <a:br>
              <a:rPr lang="en-US"/>
            </a:br>
            <a:r>
              <a:rPr lang="en-US"/>
              <a:t>3. Save the desired image to your computer or desired location. </a:t>
            </a:r>
            <a:br>
              <a:rPr lang="en-US"/>
            </a:br>
            <a:r>
              <a:rPr lang="en-US"/>
              <a:t>4. Next, click on the icon &amp; choose image from the saved location. </a:t>
            </a:r>
            <a:br>
              <a:rPr lang="en-US"/>
            </a:br>
            <a:r>
              <a:rPr lang="en-US"/>
              <a:t>5. Insert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458720"/>
            <a:ext cx="10238874" cy="776708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891232"/>
            <a:ext cx="5201349" cy="299750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3385170"/>
            <a:ext cx="5714999" cy="398567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pic>
        <p:nvPicPr>
          <p:cNvPr id="7" name="Picture 6" descr="MITRE Logo">
            <a:extLst>
              <a:ext uri="{FF2B5EF4-FFF2-40B4-BE49-F238E27FC236}">
                <a16:creationId xmlns:a16="http://schemas.microsoft.com/office/drawing/2014/main" id="{D2B49DB9-3783-4CF7-94BA-AB3A845FD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885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3EA8C-78AF-48A7-A538-DDBFC2B39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6" y="4615356"/>
            <a:ext cx="355600" cy="288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D9D0C-1FB8-436D-B167-7D9E3864B6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912" y="4993711"/>
            <a:ext cx="496482" cy="486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3F905-A55F-4DFE-B71C-27C0AD7017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473F95A-71DA-4E3E-9617-D9C1EF720A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502152"/>
            <a:ext cx="6117336" cy="486327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7621E69-3136-412D-9F02-7617ED327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1BCF-F049-4694-80D2-913C99FD72E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4004767"/>
            <a:ext cx="6117336" cy="486327"/>
          </a:xfrm>
        </p:spPr>
        <p:txBody>
          <a:bodyPr/>
          <a:lstStyle>
            <a:lvl2pPr>
              <a:defRPr b="0"/>
            </a:lvl2pPr>
          </a:lstStyle>
          <a:p>
            <a:pPr lvl="1"/>
            <a:r>
              <a:rPr lang="en-US"/>
              <a:t>email@mitre.org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104053-087A-439B-AB7E-3D867AA16C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394" y="4510317"/>
            <a:ext cx="5645142" cy="485775"/>
          </a:xfrm>
        </p:spPr>
        <p:txBody>
          <a:bodyPr/>
          <a:lstStyle>
            <a:lvl2pPr>
              <a:defRPr b="0"/>
            </a:lvl2pPr>
          </a:lstStyle>
          <a:p>
            <a:pPr lvl="1"/>
            <a:r>
              <a:rPr lang="en-US"/>
              <a:t>@</a:t>
            </a:r>
            <a:r>
              <a:rPr lang="en-US" err="1"/>
              <a:t>TwitterHandle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AD7FCA-DE2C-4CCC-8673-38B74D10C4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9394" y="5063666"/>
            <a:ext cx="5647676" cy="511825"/>
          </a:xfrm>
        </p:spPr>
        <p:txBody>
          <a:bodyPr/>
          <a:lstStyle>
            <a:lvl2pPr>
              <a:defRPr b="0"/>
            </a:lvl2pPr>
          </a:lstStyle>
          <a:p>
            <a:pPr lvl="1"/>
            <a:r>
              <a:rPr lang="en-US"/>
              <a:t>linkedin.com/in/</a:t>
            </a:r>
            <a:r>
              <a:rPr lang="en-US" err="1"/>
              <a:t>firstnamelastname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20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_disclaimer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A9BEE-33FC-4028-A95F-D2A7B8D4D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497263"/>
            <a:ext cx="4765675" cy="589995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Project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33CC0-0812-4E22-B6BB-A0C1CC7F5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C892AD-B5C2-4E9D-A06B-A6C82AAA04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220" y="122237"/>
            <a:ext cx="11666481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br>
              <a:rPr lang="en-US"/>
            </a:br>
            <a:r>
              <a:rPr lang="en-US"/>
              <a:t>If needed, use this slide to add required contract or project information specific to your sponsor.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1AAF-6249-4F73-8776-E5F115F07B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25221"/>
            <a:ext cx="4765675" cy="589995"/>
          </a:xfrm>
        </p:spPr>
        <p:txBody>
          <a:bodyPr/>
          <a:lstStyle/>
          <a:p>
            <a:pPr lvl="0"/>
            <a:r>
              <a:rPr lang="en-US"/>
              <a:t>Project Number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1EB0F6-AF25-4D65-BA70-6616444B81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4736054"/>
            <a:ext cx="4765675" cy="590550"/>
          </a:xfrm>
        </p:spPr>
        <p:txBody>
          <a:bodyPr/>
          <a:lstStyle/>
          <a:p>
            <a:pPr lvl="0"/>
            <a:r>
              <a:rPr lang="en-US"/>
              <a:t>Disclaimer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442EE8-2D01-457F-96E2-EB3DA9BD68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1437"/>
            <a:ext cx="4765675" cy="611187"/>
          </a:xfrm>
        </p:spPr>
        <p:txBody>
          <a:bodyPr/>
          <a:lstStyle/>
          <a:p>
            <a:pPr lvl="1"/>
            <a:r>
              <a:rPr lang="en-US"/>
              <a:t>Additional text</a:t>
            </a:r>
          </a:p>
        </p:txBody>
      </p:sp>
    </p:spTree>
    <p:extLst>
      <p:ext uri="{BB962C8B-B14F-4D97-AF65-F5344CB8AC3E}">
        <p14:creationId xmlns:p14="http://schemas.microsoft.com/office/powerpoint/2010/main" val="2637473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005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80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Tex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888334" cy="68580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0" y="394005"/>
            <a:ext cx="5630974" cy="584775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105236" y="1271754"/>
            <a:ext cx="5630974" cy="1200329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 marL="9525" indent="0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6105236" y="2798064"/>
            <a:ext cx="5630974" cy="3456432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147572" indent="-342900">
              <a:lnSpc>
                <a:spcPct val="100000"/>
              </a:lnSpc>
              <a:defRPr lang="en-US" sz="2200" b="0" i="0" kern="1200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>
              <a:lnSpc>
                <a:spcPct val="100000"/>
              </a:lnSpc>
              <a:defRPr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2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A25F6-C9BE-4D77-A821-2D5BB0C1BEF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90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eft With Tex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888334" cy="68580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0" y="394005"/>
            <a:ext cx="5630974" cy="584775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105236" y="1271754"/>
            <a:ext cx="5630974" cy="1200329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6105236" y="2798064"/>
            <a:ext cx="5630974" cy="3456432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147572" indent="-342900">
              <a:lnSpc>
                <a:spcPct val="100000"/>
              </a:lnSpc>
              <a:defRPr lang="en-US" sz="2200" b="0" i="0" kern="1200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>
              <a:lnSpc>
                <a:spcPct val="100000"/>
              </a:lnSpc>
              <a:defRPr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2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A25F6-C9BE-4D77-A821-2D5BB0C1BEF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5B14D0C-2D03-43E9-9DF4-E6E47DC0D2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530" y="6483429"/>
            <a:ext cx="621880" cy="2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5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/Statement With Image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1"/>
            <a:ext cx="5888334" cy="68580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232354" y="1908079"/>
            <a:ext cx="5524500" cy="30839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54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Arial 54 Pt. Lorem Ipsum Dolor Sit </a:t>
            </a:r>
            <a:r>
              <a:rPr lang="en-US" err="1"/>
              <a:t>Amat</a:t>
            </a:r>
            <a:r>
              <a:rPr lang="en-US"/>
              <a:t> </a:t>
            </a:r>
            <a:r>
              <a:rPr lang="en-US" err="1"/>
              <a:t>Siscut</a:t>
            </a:r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B9785C-204A-446A-9ECF-E0D327FFBD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30" y="6483429"/>
            <a:ext cx="621880" cy="238387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DC36DDA-936B-4447-A968-8EB694704D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9351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/Statement With Image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1"/>
            <a:ext cx="5888334" cy="68580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FFFF00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200276" y="1908079"/>
            <a:ext cx="5524500" cy="30839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54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Arial 54 Pt. Lorem Ipsum Dolor Sit </a:t>
            </a:r>
            <a:r>
              <a:rPr lang="en-US" err="1"/>
              <a:t>Amat</a:t>
            </a:r>
            <a:r>
              <a:rPr lang="en-US"/>
              <a:t> </a:t>
            </a:r>
            <a:r>
              <a:rPr lang="en-US" err="1"/>
              <a:t>Siscut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1B275-FB20-4A76-ADE6-EB0841D88C3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108A8C4-304B-47ED-A274-6161218C6E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2067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lay Name delete when done">
    <p:bg>
      <p:bgPr>
        <a:solidFill>
          <a:srgbClr val="005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25702-2AB8-4622-9253-2D45F7040E36}"/>
              </a:ext>
            </a:extLst>
          </p:cNvPr>
          <p:cNvSpPr txBox="1"/>
          <p:nvPr userDrawn="1"/>
        </p:nvSpPr>
        <p:spPr>
          <a:xfrm>
            <a:off x="2856972" y="2148579"/>
            <a:ext cx="6478055" cy="230832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MITRE POWERPOINT</a:t>
            </a:r>
          </a:p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TEMPLATE </a:t>
            </a:r>
            <a:b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16x9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2840-C05C-4D4B-B80B-23BD595DD4ED}"/>
              </a:ext>
            </a:extLst>
          </p:cNvPr>
          <p:cNvSpPr txBox="1">
            <a:spLocks/>
          </p:cNvSpPr>
          <p:nvPr userDrawn="1"/>
        </p:nvSpPr>
        <p:spPr>
          <a:xfrm>
            <a:off x="8708613" y="5435532"/>
            <a:ext cx="3073883" cy="64418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 cap="all" baseline="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tx1"/>
                </a:solidFill>
              </a:rPr>
              <a:t>DELETE FROM DECK WHEN DONE. DO NOT PRINT.</a:t>
            </a:r>
          </a:p>
        </p:txBody>
      </p:sp>
    </p:spTree>
    <p:extLst>
      <p:ext uri="{BB962C8B-B14F-4D97-AF65-F5344CB8AC3E}">
        <p14:creationId xmlns:p14="http://schemas.microsoft.com/office/powerpoint/2010/main" val="7672741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1425A4-6157-4D15-BE18-F6681CAEFE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1075" y="1148641"/>
            <a:ext cx="9524999" cy="2095453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71075" y="3914346"/>
            <a:ext cx="4838700" cy="299750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71075" y="3408284"/>
            <a:ext cx="4838700" cy="39856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E1491870-16CB-40BB-9E5B-333D9C5427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BC0FF5-A126-46DF-881C-1891EF77FC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F04DE967-185D-40A6-8C0D-9C8B22C07067}"/>
              </a:ext>
            </a:extLst>
          </p:cNvPr>
          <p:cNvSpPr txBox="1">
            <a:spLocks/>
          </p:cNvSpPr>
          <p:nvPr userDrawn="1"/>
        </p:nvSpPr>
        <p:spPr>
          <a:xfrm>
            <a:off x="3919122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30458874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_Insert_Phot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17AC25-F717-4983-94F5-E8A87163D49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To add background image: </a:t>
            </a:r>
            <a:br>
              <a:rPr lang="en-US"/>
            </a:br>
            <a:r>
              <a:rPr lang="en-US"/>
              <a:t>1. Navigate to FJ: Images </a:t>
            </a:r>
            <a:br>
              <a:rPr lang="en-US"/>
            </a:br>
            <a:r>
              <a:rPr lang="en-US"/>
              <a:t>2. Select a photo from the featured gallery, “Images for PPT Cover Slides” </a:t>
            </a:r>
            <a:br>
              <a:rPr lang="en-US"/>
            </a:br>
            <a:r>
              <a:rPr lang="en-US"/>
              <a:t>3. Save the desired image to your computer or desired location. </a:t>
            </a:r>
            <a:br>
              <a:rPr lang="en-US"/>
            </a:br>
            <a:r>
              <a:rPr lang="en-US"/>
              <a:t>4. Next, click on the icon &amp; choose image from the saved location. </a:t>
            </a:r>
            <a:br>
              <a:rPr lang="en-US"/>
            </a:br>
            <a:r>
              <a:rPr lang="en-US"/>
              <a:t>5. Insert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458720"/>
            <a:ext cx="10238874" cy="776708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891232"/>
            <a:ext cx="5201349" cy="299750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3385170"/>
            <a:ext cx="5714999" cy="398567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pic>
        <p:nvPicPr>
          <p:cNvPr id="7" name="Picture 6" descr="MITRE Logo">
            <a:extLst>
              <a:ext uri="{FF2B5EF4-FFF2-40B4-BE49-F238E27FC236}">
                <a16:creationId xmlns:a16="http://schemas.microsoft.com/office/drawing/2014/main" id="{D2B49DB9-3783-4CF7-94BA-AB3A845FD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7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Slide_Nav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E4DF4-6375-4FE7-B913-6C0DF4824C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428750" y="2397405"/>
            <a:ext cx="9334499" cy="1754326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“Arial 54 pt. Insert </a:t>
            </a:r>
            <a:br>
              <a:rPr lang="en-US"/>
            </a:br>
            <a:r>
              <a:rPr lang="en-US"/>
              <a:t>Quotation Here”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6A65E7-1949-48B7-B325-BBA635E86B77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390" y="391163"/>
            <a:ext cx="557700" cy="154923"/>
          </a:xfrm>
          <a:prstGeom prst="rect">
            <a:avLst/>
          </a:prstGeom>
        </p:spPr>
      </p:pic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D97154B2-6CF0-452F-924D-5819D4D42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CE19FD94-9CCB-4316-89B6-A2DF772E846C}"/>
              </a:ext>
            </a:extLst>
          </p:cNvPr>
          <p:cNvSpPr txBox="1">
            <a:spLocks/>
          </p:cNvSpPr>
          <p:nvPr userDrawn="1"/>
        </p:nvSpPr>
        <p:spPr>
          <a:xfrm>
            <a:off x="3919122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3187061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ation-Slide_Nav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E4DF4-6375-4FE7-B913-6C0DF4824C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428750" y="2397405"/>
            <a:ext cx="9334499" cy="1754326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“Arial 54 pt. Insert </a:t>
            </a:r>
            <a:br>
              <a:rPr lang="en-US"/>
            </a:br>
            <a:r>
              <a:rPr lang="en-US"/>
              <a:t>Quotation Here”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6A65E7-1949-48B7-B325-BBA635E86B77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390" y="391163"/>
            <a:ext cx="557700" cy="154923"/>
          </a:xfrm>
          <a:prstGeom prst="rect">
            <a:avLst/>
          </a:prstGeom>
        </p:spPr>
      </p:pic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D97154B2-6CF0-452F-924D-5819D4D42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CE19FD94-9CCB-4316-89B6-A2DF772E846C}"/>
              </a:ext>
            </a:extLst>
          </p:cNvPr>
          <p:cNvSpPr txBox="1">
            <a:spLocks/>
          </p:cNvSpPr>
          <p:nvPr userDrawn="1"/>
        </p:nvSpPr>
        <p:spPr>
          <a:xfrm>
            <a:off x="3919122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27044096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4527" y="1243584"/>
            <a:ext cx="4572000" cy="583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69352" y="1243584"/>
            <a:ext cx="4572000" cy="583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789C70E-D4F5-4539-825F-8102ABC68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27" y="1943122"/>
            <a:ext cx="4572000" cy="4305278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73FA333-9240-48EF-A5C6-7ECA7313E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8972" y="1943122"/>
            <a:ext cx="4572000" cy="4305278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DA517-8260-4280-A7EC-5559C8218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060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With Tex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lIns="91440" rIns="91440" anchor="ctr">
            <a:noAutofit/>
          </a:bodyPr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36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1747764"/>
            <a:ext cx="5524500" cy="11781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3" hasCustomPrompt="1"/>
          </p:nvPr>
        </p:nvSpPr>
        <p:spPr>
          <a:xfrm>
            <a:off x="457200" y="3079286"/>
            <a:ext cx="5522976" cy="31691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097280" indent="-292608">
              <a:lnSpc>
                <a:spcPct val="100000"/>
              </a:lnSpc>
              <a:buFont typeface="Arial" panose="020B0604020202020204" pitchFamily="34" charset="0"/>
              <a:buChar char="▫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76B16-28A0-4B86-897C-30382FC3EB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4200" y="1942092"/>
            <a:ext cx="4818450" cy="923330"/>
          </a:xfrm>
        </p:spPr>
        <p:txBody>
          <a:bodyPr>
            <a:spAutoFit/>
          </a:bodyPr>
          <a:lstStyle>
            <a:lvl1pPr>
              <a:defRPr sz="2800" cap="none" baseline="0"/>
            </a:lvl1pPr>
            <a:lvl2pPr marL="295275" indent="-285750">
              <a:buClr>
                <a:schemeClr val="accent3"/>
              </a:buClr>
              <a:buSzPct val="110000"/>
              <a:buFont typeface="Arial" panose="020B0604020202020204" pitchFamily="34" charset="0"/>
              <a:buChar char="‒"/>
              <a:defRPr sz="1600" cap="none" baseline="0">
                <a:solidFill>
                  <a:schemeClr val="accent3"/>
                </a:solidFill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“Click to edit text”</a:t>
            </a:r>
          </a:p>
          <a:p>
            <a:pPr lvl="1"/>
            <a:r>
              <a:rPr lang="en-US"/>
              <a:t>To have source text, hit the bullet indent button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2558DF-6B9E-4F30-9907-341ECFEE059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804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oject_disclaimer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A9BEE-33FC-4028-A95F-D2A7B8D4D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497263"/>
            <a:ext cx="4765675" cy="589995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Project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33CC0-0812-4E22-B6BB-A0C1CC7F5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C892AD-B5C2-4E9D-A06B-A6C82AAA04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220" y="122237"/>
            <a:ext cx="11666481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br>
              <a:rPr lang="en-US"/>
            </a:br>
            <a:r>
              <a:rPr lang="en-US"/>
              <a:t>If needed, use this slide to add required contract or project information specific to your sponsor.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1AAF-6249-4F73-8776-E5F115F07B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25221"/>
            <a:ext cx="4765675" cy="589995"/>
          </a:xfrm>
        </p:spPr>
        <p:txBody>
          <a:bodyPr/>
          <a:lstStyle/>
          <a:p>
            <a:pPr lvl="0"/>
            <a:r>
              <a:rPr lang="en-US"/>
              <a:t>Project Number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1EB0F6-AF25-4D65-BA70-6616444B81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4736054"/>
            <a:ext cx="4765675" cy="590550"/>
          </a:xfrm>
        </p:spPr>
        <p:txBody>
          <a:bodyPr/>
          <a:lstStyle/>
          <a:p>
            <a:pPr lvl="0"/>
            <a:r>
              <a:rPr lang="en-US"/>
              <a:t>Disclaimer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442EE8-2D01-457F-96E2-EB3DA9BD68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1437"/>
            <a:ext cx="4765675" cy="611187"/>
          </a:xfrm>
        </p:spPr>
        <p:txBody>
          <a:bodyPr/>
          <a:lstStyle/>
          <a:p>
            <a:pPr lvl="1"/>
            <a:r>
              <a:rPr lang="en-US"/>
              <a:t>Additional text</a:t>
            </a:r>
          </a:p>
        </p:txBody>
      </p:sp>
    </p:spTree>
    <p:extLst>
      <p:ext uri="{BB962C8B-B14F-4D97-AF65-F5344CB8AC3E}">
        <p14:creationId xmlns:p14="http://schemas.microsoft.com/office/powerpoint/2010/main" val="10455622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Right With Tex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6303666" y="-1"/>
            <a:ext cx="5888334" cy="6858001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5638800" cy="584775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457200" y="2796186"/>
            <a:ext cx="5638800" cy="3452213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147572" indent="-342900">
              <a:lnSpc>
                <a:spcPct val="100000"/>
              </a:lnSpc>
              <a:defRPr lang="en-US" sz="2200" b="0" i="0" kern="1200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>
              <a:lnSpc>
                <a:spcPct val="100000"/>
              </a:lnSpc>
              <a:defRPr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1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2CE9C2-6003-47F7-A67C-22A8F47A34B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C628E-5D27-4111-A631-CB84A378938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395749"/>
            <a:ext cx="5638800" cy="1127125"/>
          </a:xfrm>
        </p:spPr>
        <p:txBody>
          <a:bodyPr/>
          <a:lstStyle>
            <a:lvl1pPr marL="0" indent="0">
              <a:buFontTx/>
              <a:buNone/>
              <a:defRPr b="0"/>
            </a:lvl1pPr>
            <a:lvl2pPr marL="9525" indent="0">
              <a:buFontTx/>
              <a:buNone/>
              <a:defRPr b="0"/>
            </a:lvl2pPr>
            <a:lvl3pPr marL="0" indent="0">
              <a:buFontTx/>
              <a:buNone/>
              <a:defRPr b="0"/>
            </a:lvl3pPr>
            <a:lvl4pPr marL="346075" indent="0">
              <a:buFontTx/>
              <a:buNone/>
              <a:defRPr b="0"/>
            </a:lvl4pPr>
            <a:lvl5pPr marL="1203325" indent="0">
              <a:buFontTx/>
              <a:buNone/>
              <a:defRPr b="0"/>
            </a:lvl5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</p:spTree>
    <p:extLst>
      <p:ext uri="{BB962C8B-B14F-4D97-AF65-F5344CB8AC3E}">
        <p14:creationId xmlns:p14="http://schemas.microsoft.com/office/powerpoint/2010/main" val="3674250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Right With Text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6303666" y="-1"/>
            <a:ext cx="5888334" cy="68580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6119576-E282-4ED9-B8A6-4D8F08BC6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30" y="6483429"/>
            <a:ext cx="621880" cy="238387"/>
          </a:xfrm>
          <a:prstGeom prst="rect">
            <a:avLst/>
          </a:prstGeom>
        </p:spPr>
      </p:pic>
      <p:sp>
        <p:nvSpPr>
          <p:cNvPr id="11" name="Title 7">
            <a:extLst>
              <a:ext uri="{FF2B5EF4-FFF2-40B4-BE49-F238E27FC236}">
                <a16:creationId xmlns:a16="http://schemas.microsoft.com/office/drawing/2014/main" id="{C6D2495F-52A5-4487-9591-971B86C75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5638800" cy="584775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 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F8A6A12-FF8F-4420-93C1-B4849F78E3F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57200" y="2796186"/>
            <a:ext cx="5638800" cy="3452213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147572" indent="-342900">
              <a:lnSpc>
                <a:spcPct val="100000"/>
              </a:lnSpc>
              <a:defRPr lang="en-US" sz="2200" b="0" i="0" kern="1200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>
              <a:lnSpc>
                <a:spcPct val="100000"/>
              </a:lnSpc>
              <a:defRPr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1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61AB1-9BCC-4451-B1BE-B606199F30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4975" y="1299577"/>
            <a:ext cx="5638800" cy="13573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="0"/>
            </a:lvl1pPr>
            <a:lvl2pPr marL="9525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  <a:lvl5pPr marL="1203325" indent="0">
              <a:buFontTx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</p:spTree>
    <p:extLst>
      <p:ext uri="{BB962C8B-B14F-4D97-AF65-F5344CB8AC3E}">
        <p14:creationId xmlns:p14="http://schemas.microsoft.com/office/powerpoint/2010/main" val="411483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Statement With Image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6303666" y="-1"/>
            <a:ext cx="5888334" cy="68580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908079"/>
            <a:ext cx="5524500" cy="30839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54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Arial 54 Pt. Lorem Ipsum Dolor Sit </a:t>
            </a:r>
            <a:r>
              <a:rPr lang="en-US" err="1"/>
              <a:t>Amat</a:t>
            </a:r>
            <a:r>
              <a:rPr lang="en-US"/>
              <a:t> </a:t>
            </a:r>
            <a:r>
              <a:rPr lang="en-US" err="1"/>
              <a:t>Siscut</a:t>
            </a:r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B9785C-204A-446A-9ECF-E0D327FFBD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30" y="6483429"/>
            <a:ext cx="621880" cy="238387"/>
          </a:xfrm>
          <a:prstGeom prst="rect">
            <a:avLst/>
          </a:prstGeom>
        </p:spPr>
      </p:pic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1B6B23EE-913C-448D-83AD-30FAF475E8DB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/Statement With Image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6303666" y="-1"/>
            <a:ext cx="5888334" cy="68580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FFFF00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908079"/>
            <a:ext cx="5524500" cy="30839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54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Arial 54 Pt. Lorem Ipsum Dolor Sit </a:t>
            </a:r>
            <a:r>
              <a:rPr lang="en-US" err="1"/>
              <a:t>Amat</a:t>
            </a:r>
            <a:r>
              <a:rPr lang="en-US"/>
              <a:t> </a:t>
            </a:r>
            <a:r>
              <a:rPr lang="en-US" err="1"/>
              <a:t>Siscut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1B275-FB20-4A76-ADE6-EB0841D88C3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C5E3015-EE45-4FD8-B651-10E9241A513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257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Right With Tex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6303666" y="-1"/>
            <a:ext cx="5888334" cy="6858001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5638800" cy="584775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457200" y="2796186"/>
            <a:ext cx="5638800" cy="3452213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147572" indent="-342900">
              <a:lnSpc>
                <a:spcPct val="100000"/>
              </a:lnSpc>
              <a:defRPr lang="en-US" sz="2200" b="0" i="0" kern="1200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>
              <a:lnSpc>
                <a:spcPct val="100000"/>
              </a:lnSpc>
              <a:defRPr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1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2CE9C2-6003-47F7-A67C-22A8F47A34B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C628E-5D27-4111-A631-CB84A378938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395749"/>
            <a:ext cx="5638800" cy="1127125"/>
          </a:xfrm>
        </p:spPr>
        <p:txBody>
          <a:bodyPr/>
          <a:lstStyle>
            <a:lvl1pPr marL="0" indent="0">
              <a:buFontTx/>
              <a:buNone/>
              <a:defRPr b="0"/>
            </a:lvl1pPr>
            <a:lvl2pPr marL="9525" indent="0">
              <a:buFontTx/>
              <a:buNone/>
              <a:defRPr b="0"/>
            </a:lvl2pPr>
            <a:lvl3pPr marL="0" indent="0">
              <a:buFontTx/>
              <a:buNone/>
              <a:defRPr b="0"/>
            </a:lvl3pPr>
            <a:lvl4pPr marL="346075" indent="0">
              <a:buFontTx/>
              <a:buNone/>
              <a:defRPr b="0"/>
            </a:lvl4pPr>
            <a:lvl5pPr marL="1203325" indent="0">
              <a:buFontTx/>
              <a:buNone/>
              <a:defRPr b="0"/>
            </a:lvl5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</p:spTree>
    <p:extLst>
      <p:ext uri="{BB962C8B-B14F-4D97-AF65-F5344CB8AC3E}">
        <p14:creationId xmlns:p14="http://schemas.microsoft.com/office/powerpoint/2010/main" val="469780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457200" y="2046425"/>
            <a:ext cx="9334500" cy="1382576"/>
          </a:xfrm>
        </p:spPr>
        <p:txBody>
          <a:bodyPr/>
          <a:lstStyle>
            <a:lvl1pPr algn="l">
              <a:lnSpc>
                <a:spcPct val="100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0BB03-948C-4A12-8DBC-361F0C66729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5630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9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Lis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/>
          <a:lstStyle>
            <a:lvl1pPr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B32392-5B55-403B-BA4E-35EE7D3DE15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191491"/>
            <a:ext cx="11277600" cy="5069823"/>
          </a:xfrm>
        </p:spPr>
        <p:txBody>
          <a:bodyPr>
            <a:noAutofit/>
          </a:bodyPr>
          <a:lstStyle>
            <a:lvl1pPr marL="225425" indent="-225425">
              <a:buFont typeface="Wingdings" panose="05000000000000000000" pitchFamily="2" charset="2"/>
              <a:buChar char="§"/>
              <a:defRPr b="0">
                <a:solidFill>
                  <a:schemeClr val="tx1"/>
                </a:solidFill>
              </a:defRPr>
            </a:lvl1pPr>
            <a:lvl2pPr marL="688975" indent="-344488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033463" indent="-344488"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3pPr>
            <a:lvl4pPr marL="1033463" indent="-344488">
              <a:buFont typeface="Courier New" panose="02070309020205020404" pitchFamily="49" charset="0"/>
              <a:buChar char="o"/>
              <a:defRPr sz="2200">
                <a:solidFill>
                  <a:schemeClr val="tx1"/>
                </a:solidFill>
              </a:defRPr>
            </a:lvl4pPr>
            <a:lvl5pPr marL="1377950" indent="-238125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  <a:lvl6pPr marL="1603375" indent="-225425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79E39-B804-433D-A46E-6245A4354F4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, No Title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876094" y="381000"/>
            <a:ext cx="2784886" cy="27640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>
            <a:lvl1pPr algn="ctr"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4684506" y="381000"/>
            <a:ext cx="2784886" cy="2764043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492918" y="381000"/>
            <a:ext cx="2784886" cy="2764043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265612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074024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10893422" y="6485433"/>
            <a:ext cx="800100" cy="251853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48F8F-F2E8-4F73-9030-FB00A087F5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375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BBD24B-BA71-4BF8-8506-D0B84537AEF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8785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2B79737-3312-4FC8-AC98-3A2E9BBF11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7197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F5D51-61E5-4B38-BE9B-7745F7365A2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3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, With Title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460377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0377" y="3903250"/>
            <a:ext cx="343927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382826" y="3903250"/>
            <a:ext cx="3427206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298629" y="3903250"/>
            <a:ext cx="3421788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388299"/>
            <a:ext cx="11277600" cy="656850"/>
          </a:xfrm>
        </p:spPr>
        <p:txBody>
          <a:bodyPr/>
          <a:lstStyle>
            <a:lvl1pPr algn="ctr"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8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4370762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29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8281147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78FE3D0-043E-4E41-B23C-6B8EB88E02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0375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3010D54-552B-4047-99A4-03DE23E681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1146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0B40436-66AC-4444-BF02-7E4752A291A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0761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BC3F3B-A551-47E1-A36B-1028268BB92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/>
          <a:lstStyle>
            <a:lvl1pPr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B32392-5B55-403B-BA4E-35EE7D3DE15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191491"/>
            <a:ext cx="11277600" cy="5069823"/>
          </a:xfrm>
        </p:spPr>
        <p:txBody>
          <a:bodyPr>
            <a:noAutofit/>
          </a:bodyPr>
          <a:lstStyle>
            <a:lvl1pPr marL="225425" indent="-225425">
              <a:buFont typeface="Wingdings" panose="05000000000000000000" pitchFamily="2" charset="2"/>
              <a:buChar char="§"/>
              <a:defRPr b="0">
                <a:solidFill>
                  <a:schemeClr val="tx1"/>
                </a:solidFill>
              </a:defRPr>
            </a:lvl1pPr>
            <a:lvl2pPr marL="688975" indent="-344488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033463" indent="-344488"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3pPr>
            <a:lvl4pPr marL="1033463" indent="-344488">
              <a:buFont typeface="Courier New" panose="02070309020205020404" pitchFamily="49" charset="0"/>
              <a:buChar char="o"/>
              <a:defRPr sz="2200">
                <a:solidFill>
                  <a:schemeClr val="tx1"/>
                </a:solidFill>
              </a:defRPr>
            </a:lvl4pPr>
            <a:lvl5pPr marL="1377950" indent="-238125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  <a:lvl6pPr marL="1603375" indent="-225425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85A4E-0F23-4F45-99A6-6448278FA42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7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8C14A-20CD-D344-A1D8-47FECE9E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2445"/>
            <a:ext cx="11277600" cy="504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2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r" defTabSz="914400" rtl="0" eaLnBrk="1" latinLnBrk="0" hangingPunct="1">
              <a:defRPr lang="en-US" sz="800" kern="1200" cap="all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82DF8D3-2BEA-4C2B-A83D-F7B226434259}"/>
              </a:ext>
            </a:extLst>
          </p:cNvPr>
          <p:cNvSpPr txBox="1">
            <a:spLocks/>
          </p:cNvSpPr>
          <p:nvPr userDrawn="1"/>
        </p:nvSpPr>
        <p:spPr>
          <a:xfrm>
            <a:off x="2286263" y="6492407"/>
            <a:ext cx="7576194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2023 THE MITRE CORPORATION. All rights reserved. Approved for Public Release; Distribution Unlimited. Case Number 18-2559</a:t>
            </a:r>
          </a:p>
        </p:txBody>
      </p:sp>
    </p:spTree>
    <p:extLst>
      <p:ext uri="{BB962C8B-B14F-4D97-AF65-F5344CB8AC3E}">
        <p14:creationId xmlns:p14="http://schemas.microsoft.com/office/powerpoint/2010/main" val="232535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32" r:id="rId2"/>
    <p:sldLayoutId id="2147483887" r:id="rId3"/>
    <p:sldLayoutId id="2147483835" r:id="rId4"/>
    <p:sldLayoutId id="2147483836" r:id="rId5"/>
    <p:sldLayoutId id="2147483702" r:id="rId6"/>
    <p:sldLayoutId id="2147483838" r:id="rId7"/>
    <p:sldLayoutId id="2147483840" r:id="rId8"/>
    <p:sldLayoutId id="2147483842" r:id="rId9"/>
    <p:sldLayoutId id="2147483843" r:id="rId10"/>
    <p:sldLayoutId id="2147483846" r:id="rId11"/>
    <p:sldLayoutId id="2147483847" r:id="rId12"/>
    <p:sldLayoutId id="2147483850" r:id="rId13"/>
    <p:sldLayoutId id="2147483851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60" r:id="rId21"/>
    <p:sldLayoutId id="2147483862" r:id="rId22"/>
    <p:sldLayoutId id="2147483864" r:id="rId23"/>
    <p:sldLayoutId id="2147483866" r:id="rId24"/>
    <p:sldLayoutId id="2147483868" r:id="rId25"/>
    <p:sldLayoutId id="2147483870" r:id="rId26"/>
    <p:sldLayoutId id="2147483871" r:id="rId27"/>
    <p:sldLayoutId id="2147483872" r:id="rId28"/>
    <p:sldLayoutId id="2147483873" r:id="rId29"/>
    <p:sldLayoutId id="2147483878" r:id="rId30"/>
    <p:sldLayoutId id="2147483880" r:id="rId31"/>
    <p:sldLayoutId id="2147483883" r:id="rId3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defRPr sz="24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  <a:lvl2pPr marL="9525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2pPr>
      <a:lvl3pPr marL="238125" indent="-2381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3pPr>
      <a:lvl4pPr marL="693738" marR="0" indent="-3476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4pPr>
      <a:lvl5pPr marL="1543050" marR="0" indent="-3397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95000"/>
        <a:buFont typeface="Wingdings" panose="05000000000000000000" pitchFamily="2" charset="2"/>
        <a:buChar char="§"/>
        <a:tabLst/>
        <a:defRPr lang="en-US" sz="22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5pPr>
      <a:lvl6pPr marL="1947863" marR="0" indent="-2317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sz="1800" b="0" kern="1200" cap="none" baseline="0">
          <a:solidFill>
            <a:schemeClr val="tx2"/>
          </a:solidFill>
          <a:latin typeface="+mn-lt"/>
          <a:ea typeface="+mn-ea"/>
          <a:cs typeface="+mn-cs"/>
        </a:defRPr>
      </a:lvl6pPr>
      <a:lvl7pPr marL="2290763" indent="-22383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136392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>
          <p15:clr>
            <a:srgbClr val="F26B43"/>
          </p15:clr>
        </p15:guide>
        <p15:guide id="2" pos="288">
          <p15:clr>
            <a:srgbClr val="F26B43"/>
          </p15:clr>
        </p15:guide>
        <p15:guide id="25" pos="7392">
          <p15:clr>
            <a:srgbClr val="F26B43"/>
          </p15:clr>
        </p15:guide>
        <p15:guide id="26" orient="horz" pos="3936">
          <p15:clr>
            <a:srgbClr val="F26B43"/>
          </p15:clr>
        </p15:guide>
        <p15:guide id="27" orient="horz" pos="240">
          <p15:clr>
            <a:srgbClr val="F26B43"/>
          </p15:clr>
        </p15:guide>
        <p15:guide id="28" orient="horz" pos="4248">
          <p15:clr>
            <a:srgbClr val="F26B43"/>
          </p15:clr>
        </p15:guide>
        <p15:guide id="29" pos="3840">
          <p15:clr>
            <a:srgbClr val="F26B43"/>
          </p15:clr>
        </p15:guide>
        <p15:guide id="30" orient="horz" pos="4200">
          <p15:clr>
            <a:srgbClr val="F26B43"/>
          </p15:clr>
        </p15:guide>
        <p15:guide id="31" orient="horz" pos="4128">
          <p15:clr>
            <a:srgbClr val="F26B43"/>
          </p15:clr>
        </p15:guide>
        <p15:guide id="32" orient="horz" pos="93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8C14A-20CD-D344-A1D8-47FECE9E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2445"/>
            <a:ext cx="11277600" cy="504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2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r" defTabSz="914400" rtl="0" eaLnBrk="1" latinLnBrk="0" hangingPunct="1">
              <a:defRPr lang="en-US" sz="800" kern="1200" cap="all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82DF8D3-2BEA-4C2B-A83D-F7B226434259}"/>
              </a:ext>
            </a:extLst>
          </p:cNvPr>
          <p:cNvSpPr txBox="1">
            <a:spLocks/>
          </p:cNvSpPr>
          <p:nvPr userDrawn="1"/>
        </p:nvSpPr>
        <p:spPr>
          <a:xfrm>
            <a:off x="6192776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2922449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7" r:id="rId3"/>
    <p:sldLayoutId id="2147483828" r:id="rId4"/>
    <p:sldLayoutId id="2147483893" r:id="rId5"/>
    <p:sldLayoutId id="2147483894" r:id="rId6"/>
    <p:sldLayoutId id="2147483895" r:id="rId7"/>
    <p:sldLayoutId id="2147483898" r:id="rId8"/>
    <p:sldLayoutId id="2147483899" r:id="rId9"/>
    <p:sldLayoutId id="2147483900" r:id="rId10"/>
    <p:sldLayoutId id="214748390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4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  <a:lvl2pPr marL="352425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2pPr>
      <a:lvl3pPr marL="238125" indent="-2381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3pPr>
      <a:lvl4pPr marL="693738" marR="0" indent="-3476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4pPr>
      <a:lvl5pPr marL="1543050" marR="0" indent="-3397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95000"/>
        <a:buFont typeface="Wingdings" panose="05000000000000000000" pitchFamily="2" charset="2"/>
        <a:buChar char="§"/>
        <a:tabLst/>
        <a:defRPr lang="en-US" sz="22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5pPr>
      <a:lvl6pPr marL="1947863" marR="0" indent="-2317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sz="1800" b="0" kern="1200" cap="none" baseline="0">
          <a:solidFill>
            <a:schemeClr val="tx2"/>
          </a:solidFill>
          <a:latin typeface="+mn-lt"/>
          <a:ea typeface="+mn-ea"/>
          <a:cs typeface="+mn-cs"/>
        </a:defRPr>
      </a:lvl6pPr>
      <a:lvl7pPr marL="2290763" indent="-22383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136392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>
          <p15:clr>
            <a:srgbClr val="F26B43"/>
          </p15:clr>
        </p15:guide>
        <p15:guide id="2" pos="288">
          <p15:clr>
            <a:srgbClr val="F26B43"/>
          </p15:clr>
        </p15:guide>
        <p15:guide id="25" pos="7392">
          <p15:clr>
            <a:srgbClr val="F26B43"/>
          </p15:clr>
        </p15:guide>
        <p15:guide id="26" orient="horz" pos="3936">
          <p15:clr>
            <a:srgbClr val="F26B43"/>
          </p15:clr>
        </p15:guide>
        <p15:guide id="27" orient="horz" pos="240">
          <p15:clr>
            <a:srgbClr val="F26B43"/>
          </p15:clr>
        </p15:guide>
        <p15:guide id="28" orient="horz" pos="4248">
          <p15:clr>
            <a:srgbClr val="F26B43"/>
          </p15:clr>
        </p15:guide>
        <p15:guide id="29" pos="3840">
          <p15:clr>
            <a:srgbClr val="F26B43"/>
          </p15:clr>
        </p15:guide>
        <p15:guide id="30" orient="horz" pos="4200">
          <p15:clr>
            <a:srgbClr val="F26B43"/>
          </p15:clr>
        </p15:guide>
        <p15:guide id="31" orient="horz" pos="4128">
          <p15:clr>
            <a:srgbClr val="F26B43"/>
          </p15:clr>
        </p15:guide>
        <p15:guide id="32" orient="horz" pos="93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8C14A-20CD-D344-A1D8-47FECE9E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2445"/>
            <a:ext cx="11277600" cy="504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2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r" defTabSz="914400" rtl="0" eaLnBrk="1" latinLnBrk="0" hangingPunct="1">
              <a:defRPr lang="en-US" sz="800" kern="1200" cap="all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82DF8D3-2BEA-4C2B-A83D-F7B226434259}"/>
              </a:ext>
            </a:extLst>
          </p:cNvPr>
          <p:cNvSpPr txBox="1">
            <a:spLocks/>
          </p:cNvSpPr>
          <p:nvPr userDrawn="1"/>
        </p:nvSpPr>
        <p:spPr>
          <a:xfrm>
            <a:off x="1707254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960568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774" r:id="rId2"/>
    <p:sldLayoutId id="2147483706" r:id="rId3"/>
    <p:sldLayoutId id="2147483822" r:id="rId4"/>
    <p:sldLayoutId id="2147483726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4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  <a:lvl2pPr marL="352425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2pPr>
      <a:lvl3pPr marL="238125" indent="-2381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3pPr>
      <a:lvl4pPr marL="693738" marR="0" indent="-3476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4pPr>
      <a:lvl5pPr marL="1543050" marR="0" indent="-3397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95000"/>
        <a:buFont typeface="Wingdings" panose="05000000000000000000" pitchFamily="2" charset="2"/>
        <a:buChar char="§"/>
        <a:tabLst/>
        <a:defRPr lang="en-US" sz="22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5pPr>
      <a:lvl6pPr marL="1947863" marR="0" indent="-2317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sz="1800" b="0" kern="1200" cap="none" baseline="0">
          <a:solidFill>
            <a:schemeClr val="tx2"/>
          </a:solidFill>
          <a:latin typeface="+mn-lt"/>
          <a:ea typeface="+mn-ea"/>
          <a:cs typeface="+mn-cs"/>
        </a:defRPr>
      </a:lvl6pPr>
      <a:lvl7pPr marL="2290763" indent="-22383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136392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>
          <p15:clr>
            <a:srgbClr val="F26B43"/>
          </p15:clr>
        </p15:guide>
        <p15:guide id="2" pos="288">
          <p15:clr>
            <a:srgbClr val="F26B43"/>
          </p15:clr>
        </p15:guide>
        <p15:guide id="25" pos="7392">
          <p15:clr>
            <a:srgbClr val="F26B43"/>
          </p15:clr>
        </p15:guide>
        <p15:guide id="26" orient="horz" pos="3936">
          <p15:clr>
            <a:srgbClr val="F26B43"/>
          </p15:clr>
        </p15:guide>
        <p15:guide id="27" orient="horz" pos="240">
          <p15:clr>
            <a:srgbClr val="F26B43"/>
          </p15:clr>
        </p15:guide>
        <p15:guide id="28" orient="horz" pos="4248">
          <p15:clr>
            <a:srgbClr val="F26B43"/>
          </p15:clr>
        </p15:guide>
        <p15:guide id="29" pos="3840">
          <p15:clr>
            <a:srgbClr val="F26B43"/>
          </p15:clr>
        </p15:guide>
        <p15:guide id="30" orient="horz" pos="4200">
          <p15:clr>
            <a:srgbClr val="F26B43"/>
          </p15:clr>
        </p15:guide>
        <p15:guide id="31" orient="horz" pos="4128">
          <p15:clr>
            <a:srgbClr val="F26B43"/>
          </p15:clr>
        </p15:guide>
        <p15:guide id="32" orient="horz" pos="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althit.gov/sites/default/files/2023-07/2023_SVAP_Fact_Sheet.pdf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c-healthit/onc-certification-g10-test-kit/" TargetMode="External"/><Relationship Id="rId7" Type="http://schemas.openxmlformats.org/officeDocument/2006/relationships/hyperlink" Target="https://chat.fhir.org/#narrow/stream/179309-inferno" TargetMode="External"/><Relationship Id="rId2" Type="http://schemas.openxmlformats.org/officeDocument/2006/relationships/hyperlink" Target="https://inferno.healthit.gov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mailto:rscanlon@mitre.org" TargetMode="External"/><Relationship Id="rId5" Type="http://schemas.openxmlformats.org/officeDocument/2006/relationships/hyperlink" Target="mailto:inferno@groups.mitre.org" TargetMode="External"/><Relationship Id="rId4" Type="http://schemas.openxmlformats.org/officeDocument/2006/relationships/hyperlink" Target="https://groups.google.com/forum/#!forum/inferno-test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onc-healthit/onc-certification-g10-test-kit/pull/462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c-healthit/onc-certification-g10-test-kit/pull/463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B77AE9-225F-48B2-BA99-84435A60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075" y="1148641"/>
            <a:ext cx="10346011" cy="2095453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chemeClr val="tx1"/>
                </a:solidFill>
              </a:rPr>
              <a:t>Inferno Tech Talk – Nov 2023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DDF988F-A5F6-437B-A882-E9FEF1C2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074" y="4387875"/>
            <a:ext cx="4838700" cy="299750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>
                <a:solidFill>
                  <a:schemeClr val="tx1"/>
                </a:solidFill>
              </a:rPr>
              <a:t>November 8, 2023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6E79D00-568A-4C16-A9DF-31FC3455D5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71074" y="3408284"/>
            <a:ext cx="8870997" cy="39856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Robert Scanlon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9B55F6B-4A16-814C-9951-4D406B29F272}"/>
              </a:ext>
            </a:extLst>
          </p:cNvPr>
          <p:cNvSpPr txBox="1">
            <a:spLocks/>
          </p:cNvSpPr>
          <p:nvPr/>
        </p:nvSpPr>
        <p:spPr>
          <a:xfrm>
            <a:off x="1171074" y="3902311"/>
            <a:ext cx="8870997" cy="398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defRPr sz="2800" b="1" i="0" kern="1200" cap="none" baseline="0">
                <a:solidFill>
                  <a:schemeClr val="bg1"/>
                </a:solidFill>
                <a:latin typeface="+mn-lt"/>
                <a:ea typeface="Arial Narrow" charset="0"/>
                <a:cs typeface="Arial Narrow" charset="0"/>
              </a:defRPr>
            </a:lvl1pPr>
            <a:lvl2pPr marL="9525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tabLst/>
              <a:defRPr lang="en-US" sz="24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2pPr>
            <a:lvl3pPr marL="238125" indent="-2381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lang="en-US" sz="24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3pPr>
            <a:lvl4pPr marL="693738" marR="0" indent="-347663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lang="en-US" sz="2400" b="0" i="0" kern="120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4pPr>
            <a:lvl5pPr marL="1543050" marR="0" indent="-3397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Wingdings" panose="05000000000000000000" pitchFamily="2" charset="2"/>
              <a:buChar char="§"/>
              <a:tabLst/>
              <a:defRPr lang="en-US" sz="22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5pPr>
            <a:lvl6pPr marL="1947863" marR="0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sz="18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90763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1363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MITRE Inferno Team</a:t>
            </a:r>
          </a:p>
        </p:txBody>
      </p:sp>
    </p:spTree>
    <p:extLst>
      <p:ext uri="{BB962C8B-B14F-4D97-AF65-F5344CB8AC3E}">
        <p14:creationId xmlns:p14="http://schemas.microsoft.com/office/powerpoint/2010/main" val="17140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2FA18-8CF8-B9D8-76DC-B17E540E8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10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E07320-2A8F-1BB5-23DA-B5346C91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Notes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51D22-9509-BE22-6202-8EA67CFDAC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Users with a local installation:</a:t>
            </a:r>
            <a:endParaRPr lang="en-US" b="0"/>
          </a:p>
          <a:p>
            <a:pPr marL="693420" lvl="3" indent="-347345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Must re-run terminology build  process because of additional value sets and new UMLS version; please reach out on </a:t>
            </a:r>
            <a:r>
              <a:rPr lang="en-US" err="1">
                <a:cs typeface="Arial"/>
              </a:rPr>
              <a:t>Zulip</a:t>
            </a:r>
            <a:r>
              <a:rPr lang="en-US">
                <a:cs typeface="Arial"/>
              </a:rPr>
              <a:t> or GitHub Issues if experiencing any issues with this</a:t>
            </a:r>
            <a:endParaRPr lang="en-US"/>
          </a:p>
          <a:p>
            <a:pPr marL="693420" lvl="3" indent="-347345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No changes intended for Inferno API users; existing test IDs remain stable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Awaiting official publication of the Test Procedure to provide a mapping between tests and the updated Test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Certification test options for US Core v.5.0.1 are expected to be removed in January release. (</a:t>
            </a:r>
            <a:r>
              <a:rPr lang="en-US">
                <a:cs typeface="Arial"/>
                <a:hlinkClick r:id="rId2"/>
              </a:rPr>
              <a:t>SVAP Fact Sheet</a:t>
            </a:r>
            <a:r>
              <a:rPr lang="en-US">
                <a:cs typeface="Arial"/>
              </a:rPr>
              <a:t>)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79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7372-2C09-C64A-8DF8-FF9BB110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46425"/>
            <a:ext cx="10400097" cy="1382576"/>
          </a:xfrm>
        </p:spPr>
        <p:txBody>
          <a:bodyPr/>
          <a:lstStyle/>
          <a:p>
            <a:r>
              <a:rPr lang="en-US"/>
              <a:t>Open Discussion / Feedback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D9ED7F-F24F-5F4F-A4B4-DE98BF2A0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dirty="0" smtClean="0"/>
              <a:pPr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24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9C64D-A665-E14E-B4F4-9DA261CA11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4E6950-8AB2-2949-8B06-0B9BA3D3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 and Contact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71B31-4D91-BD45-B2CB-6885B3FB519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hlinkClick r:id="rId2"/>
              </a:rPr>
              <a:t>https://inferno.healthit.gov/</a:t>
            </a:r>
            <a:endParaRPr lang="en-US"/>
          </a:p>
          <a:p>
            <a:pPr lvl="1" indent="-344170"/>
            <a:r>
              <a:rPr lang="en-US"/>
              <a:t>General materials &amp; live demonstration server</a:t>
            </a:r>
          </a:p>
          <a:p>
            <a:r>
              <a:rPr lang="en-US">
                <a:hlinkClick r:id="rId3"/>
              </a:rPr>
              <a:t>https://github.com/onc-healthit/onc-certification-g10-test-kit/</a:t>
            </a:r>
          </a:p>
          <a:p>
            <a:pPr lvl="1" indent="-344170"/>
            <a:r>
              <a:rPr lang="en-US"/>
              <a:t>ONC Certification tests repository, downloads, issues</a:t>
            </a:r>
          </a:p>
          <a:p>
            <a:pPr lvl="1" indent="-344170"/>
            <a:r>
              <a:rPr lang="en-US"/>
              <a:t>“Watch” repository to receive alerts (new releases,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pPr lvl="1" indent="-344170"/>
            <a:r>
              <a:rPr lang="en-US"/>
              <a:t>Note: this repository is specific to ONC Certification testing</a:t>
            </a:r>
          </a:p>
          <a:p>
            <a:r>
              <a:rPr lang="en-US">
                <a:hlinkClick r:id="rId4"/>
              </a:rPr>
              <a:t>https://groups.google.com/forum/#!forum/inferno-testing</a:t>
            </a:r>
            <a:endParaRPr lang="en-US"/>
          </a:p>
          <a:p>
            <a:pPr lvl="1" indent="-344170"/>
            <a:r>
              <a:rPr lang="en-US"/>
              <a:t>Announcements &amp; community discussion</a:t>
            </a:r>
          </a:p>
          <a:p>
            <a:r>
              <a:rPr lang="en-US">
                <a:hlinkClick r:id="rId5"/>
              </a:rPr>
              <a:t>inferno@groups.mitre.org</a:t>
            </a:r>
            <a:r>
              <a:rPr lang="en-US"/>
              <a:t> (or </a:t>
            </a:r>
            <a:r>
              <a:rPr lang="en-US">
                <a:hlinkClick r:id="rId6"/>
              </a:rPr>
              <a:t>rscanlon@mitre.org</a:t>
            </a:r>
            <a:r>
              <a:rPr lang="en-US"/>
              <a:t>)</a:t>
            </a:r>
          </a:p>
          <a:p>
            <a:r>
              <a:rPr lang="en-US"/>
              <a:t>Also, FHIR </a:t>
            </a:r>
            <a:r>
              <a:rPr lang="en-US" err="1"/>
              <a:t>Zulip</a:t>
            </a:r>
            <a:r>
              <a:rPr lang="en-US"/>
              <a:t> Chat: </a:t>
            </a:r>
            <a:r>
              <a:rPr lang="en-US">
                <a:hlinkClick r:id="rId7"/>
              </a:rPr>
              <a:t>https://chat.fhir.org/#narrow/stream/179309-inferno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3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BB4B59-CAC1-6F47-88D0-B15F925D4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38CE7D-E264-8341-929D-23431430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Meetings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C2DC4-E347-394E-8CF8-F14848A56B5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Next Inferno Tech Talk: </a:t>
            </a:r>
            <a:r>
              <a:rPr lang="en-US">
                <a:solidFill>
                  <a:schemeClr val="accent2"/>
                </a:solidFill>
              </a:rPr>
              <a:t>Wednesday December 13 </a:t>
            </a:r>
            <a:r>
              <a:rPr lang="en-US"/>
              <a:t>at 1 PM ET</a:t>
            </a:r>
          </a:p>
          <a:p>
            <a:pPr marL="344487" lvl="1" indent="0">
              <a:buNone/>
            </a:pPr>
            <a:endParaRPr lang="en-US"/>
          </a:p>
          <a:p>
            <a:r>
              <a:rPr lang="en-US"/>
              <a:t>Please reach out with questions &amp; issues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7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6396AF-B684-9E44-956D-A834DEA599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16DA74-3DA3-1347-B9B3-23C52EB6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Inferno Tech Talk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BFEE3-C6EA-D44A-9D2B-84C55385D0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1191492"/>
            <a:ext cx="11277600" cy="4082638"/>
          </a:xfrm>
        </p:spPr>
        <p:txBody>
          <a:bodyPr/>
          <a:lstStyle/>
          <a:p>
            <a:r>
              <a:rPr lang="en-US" sz="2000"/>
              <a:t>Purpose: to provide regularly scheduled updates on the Inferno tool and its implementation of the (g)(10) test procedure</a:t>
            </a:r>
          </a:p>
          <a:p>
            <a:r>
              <a:rPr lang="en-US" sz="2000"/>
              <a:t>Typical agenda to include:</a:t>
            </a:r>
          </a:p>
          <a:p>
            <a:pPr lvl="1"/>
            <a:r>
              <a:rPr lang="en-US" sz="2000"/>
              <a:t>Announcements about upcoming releases</a:t>
            </a:r>
          </a:p>
          <a:p>
            <a:pPr lvl="1"/>
            <a:r>
              <a:rPr lang="en-US" sz="2000"/>
              <a:t>Training on new features</a:t>
            </a:r>
          </a:p>
          <a:p>
            <a:pPr lvl="1"/>
            <a:r>
              <a:rPr lang="en-US" sz="2000"/>
              <a:t>Highlight outstanding issues or known problems</a:t>
            </a:r>
          </a:p>
          <a:p>
            <a:pPr lvl="1"/>
            <a:r>
              <a:rPr lang="en-US" sz="2000"/>
              <a:t>Open discussion</a:t>
            </a:r>
          </a:p>
          <a:p>
            <a:r>
              <a:rPr lang="en-US" sz="2000"/>
              <a:t>Monthly recurrence: 2</a:t>
            </a:r>
            <a:r>
              <a:rPr lang="en-US" sz="2000" baseline="30000"/>
              <a:t>nd</a:t>
            </a:r>
            <a:r>
              <a:rPr lang="en-US" sz="2000"/>
              <a:t> Wednesday at 1PM ET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4995F-EB65-4948-97EA-FB07170ECC18}"/>
              </a:ext>
            </a:extLst>
          </p:cNvPr>
          <p:cNvSpPr/>
          <p:nvPr/>
        </p:nvSpPr>
        <p:spPr>
          <a:xfrm>
            <a:off x="457200" y="5537805"/>
            <a:ext cx="1127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Content reflects Inferno’s implementation of applicable Test Procedure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and does not necessarily reflect ONC policy. </a:t>
            </a:r>
          </a:p>
        </p:txBody>
      </p:sp>
    </p:spTree>
    <p:extLst>
      <p:ext uri="{BB962C8B-B14F-4D97-AF65-F5344CB8AC3E}">
        <p14:creationId xmlns:p14="http://schemas.microsoft.com/office/powerpoint/2010/main" val="140491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F6B55F-37D7-9E49-9640-0CBE618484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CEE2F4-873D-2141-AFAD-36838071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D4A7-8373-6840-BED9-F0655E985BE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/>
              <a:t>(g)(10) Standardized API Test Kit v4.0.0</a:t>
            </a:r>
          </a:p>
          <a:p>
            <a:r>
              <a:rPr lang="en-US" sz="2800"/>
              <a:t>Discussions / Questions</a:t>
            </a:r>
            <a:endParaRPr lang="en-US"/>
          </a:p>
          <a:p>
            <a:endParaRPr lang="en-US" sz="2800"/>
          </a:p>
          <a:p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4427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786E19-EA97-4549-9AC7-C3F4A1E309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4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524D76-16E9-E24B-93EE-2004D625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ONC (g)(10) Standardized API Test Kit v4.0.0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8FEFF3A-93B4-45CF-0D21-DF2779AED5D5}"/>
              </a:ext>
            </a:extLst>
          </p:cNvPr>
          <p:cNvSpPr txBox="1">
            <a:spLocks/>
          </p:cNvSpPr>
          <p:nvPr/>
        </p:nvSpPr>
        <p:spPr>
          <a:xfrm>
            <a:off x="457200" y="1228277"/>
            <a:ext cx="11277600" cy="50698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5425" indent="-225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 b="0" i="0" kern="1200" cap="none" baseline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1pPr>
            <a:lvl2pPr marL="688975" indent="-3444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tabLst/>
              <a:defRPr lang="en-US" sz="2400" b="0" i="0" kern="1200" baseline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2pPr>
            <a:lvl3pPr marL="1033463" indent="-3444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lang="en-US" sz="2200" b="0" i="0" kern="1200" baseline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3pPr>
            <a:lvl4pPr marL="1033463" marR="0" indent="-3444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Tx/>
              <a:buSzPct val="110000"/>
              <a:buFont typeface="Courier New" panose="02070309020205020404" pitchFamily="49" charset="0"/>
              <a:buChar char="o"/>
              <a:tabLst/>
              <a:defRPr lang="en-US" sz="2200" b="0" i="0" kern="120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4pPr>
            <a:lvl5pPr marL="1377950" marR="0" indent="-2381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Wingdings" panose="05000000000000000000" pitchFamily="2" charset="2"/>
              <a:buChar char="§"/>
              <a:tabLst/>
              <a:defRPr lang="en-US" sz="1800" b="0" i="0" kern="1200" baseline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 marL="1603375" marR="0" indent="-2254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sz="16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0763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1363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Major Update:</a:t>
            </a:r>
          </a:p>
          <a:p>
            <a:pPr lvl="1" indent="-344170"/>
            <a:r>
              <a:rPr lang="en-US"/>
              <a:t>Support ONC SVAP 2023</a:t>
            </a:r>
          </a:p>
          <a:p>
            <a:pPr marL="1033145" lvl="2" indent="-344170"/>
            <a:r>
              <a:rPr lang="en-US"/>
              <a:t>USCDI v3 / US Core v6.1.0 </a:t>
            </a:r>
            <a:endParaRPr lang="en-US">
              <a:solidFill>
                <a:srgbClr val="F7901E"/>
              </a:solidFill>
            </a:endParaRPr>
          </a:p>
          <a:p>
            <a:pPr lvl="1" indent="-344170"/>
            <a:r>
              <a:rPr lang="en-US">
                <a:solidFill>
                  <a:srgbClr val="FFFFFF"/>
                </a:solidFill>
              </a:rPr>
              <a:t>Updates terminology to UMLS </a:t>
            </a:r>
            <a:r>
              <a:rPr lang="en-US">
                <a:solidFill>
                  <a:srgbClr val="FFFFFF"/>
                </a:solidFill>
                <a:cs typeface="Arial"/>
              </a:rPr>
              <a:t>2023AA and to support US Core v6.1.0 relevant </a:t>
            </a:r>
            <a:r>
              <a:rPr lang="en-US" err="1">
                <a:solidFill>
                  <a:srgbClr val="FFFFFF"/>
                </a:solidFill>
                <a:cs typeface="Arial"/>
              </a:rPr>
              <a:t>ValueSets</a:t>
            </a:r>
            <a:endParaRPr lang="en-US" err="1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</a:rPr>
              <a:t>Other Updates: </a:t>
            </a:r>
            <a:r>
              <a:rPr lang="en-US">
                <a:solidFill>
                  <a:schemeClr val="accent5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2180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ADF38-95F6-7D21-5450-42904C318B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5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0E17E4-4D53-3916-BACA-FC4E8FBE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ONC SVAP 2023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3CF44-E7AE-AB19-FD29-E7058F9EF1F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USCDI v3 / US Core v6.1.0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B57E81-8D10-5573-E939-32EBE324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06" y="596686"/>
            <a:ext cx="4347272" cy="567660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B917557-EAB6-411E-15BA-323843B0F076}"/>
              </a:ext>
            </a:extLst>
          </p:cNvPr>
          <p:cNvSpPr/>
          <p:nvPr/>
        </p:nvSpPr>
        <p:spPr>
          <a:xfrm rot="-900000">
            <a:off x="3810000" y="2947517"/>
            <a:ext cx="1741714" cy="7871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5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89CA60-E6EC-6AC9-EC0F-6463A4CBD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DD678-5465-6170-DCAB-C434E85A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Test Group 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16FB9-2D98-94E8-8BF3-22E5B8F205E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66197" y="1141874"/>
            <a:ext cx="5729970" cy="35788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B1D240-30AC-105C-BD17-45BCC98B5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834" y="2629797"/>
            <a:ext cx="5828917" cy="357881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2E3452C-F23C-A3AB-C0F6-F64396F88DB4}"/>
              </a:ext>
            </a:extLst>
          </p:cNvPr>
          <p:cNvSpPr/>
          <p:nvPr/>
        </p:nvSpPr>
        <p:spPr>
          <a:xfrm>
            <a:off x="6782636" y="2863779"/>
            <a:ext cx="1624483" cy="427056"/>
          </a:xfrm>
          <a:prstGeom prst="ellipse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7AE664-5D4A-078E-054D-BE5ED5F9E74F}"/>
              </a:ext>
            </a:extLst>
          </p:cNvPr>
          <p:cNvSpPr/>
          <p:nvPr/>
        </p:nvSpPr>
        <p:spPr>
          <a:xfrm>
            <a:off x="862482" y="1373273"/>
            <a:ext cx="1624483" cy="427056"/>
          </a:xfrm>
          <a:prstGeom prst="ellipse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2F165-D646-E692-2C71-A3A0E4B2E1DC}"/>
              </a:ext>
            </a:extLst>
          </p:cNvPr>
          <p:cNvSpPr txBox="1"/>
          <p:nvPr/>
        </p:nvSpPr>
        <p:spPr>
          <a:xfrm>
            <a:off x="6518622" y="1152605"/>
            <a:ext cx="4969007" cy="120032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This update is mostly isolated to new Single Patient API test group, which includes the US Core v6.1.0 tests for new profiles, resources and associated search parameters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5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5302589-D498-FFBE-FE79-12ACD20E703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83981" y="1165215"/>
            <a:ext cx="6201004" cy="506982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AC1200-1EB9-DCC2-5CA2-97960B8C9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7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24C8CD-24FE-997E-C526-DB2ABA3E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tests added elsewhere as needed for new resources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102CD95-B872-ED4B-FAB6-55DCF89D894B}"/>
              </a:ext>
            </a:extLst>
          </p:cNvPr>
          <p:cNvSpPr/>
          <p:nvPr/>
        </p:nvSpPr>
        <p:spPr>
          <a:xfrm>
            <a:off x="450774" y="5532062"/>
            <a:ext cx="1062957" cy="505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88E38A-C9A5-6DDB-69AE-89C3AB3E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583" y="1167787"/>
            <a:ext cx="5331124" cy="506678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1A51D5-DD4D-EBFC-F2F2-36C12CC24642}"/>
              </a:ext>
            </a:extLst>
          </p:cNvPr>
          <p:cNvSpPr/>
          <p:nvPr/>
        </p:nvSpPr>
        <p:spPr>
          <a:xfrm>
            <a:off x="7027798" y="5289837"/>
            <a:ext cx="1062957" cy="505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3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770C15-0839-1332-188D-F9A2513D97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8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5CA43-5C33-2A5D-09E5-CDF4E2DB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Updates (1/2)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710A3-E780-41D3-A403-2828884FC52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Change </a:t>
            </a:r>
            <a:r>
              <a:rPr lang="en-US" err="1"/>
              <a:t>required_resources</a:t>
            </a:r>
            <a:r>
              <a:rPr lang="en-US"/>
              <a:t> to </a:t>
            </a:r>
            <a:r>
              <a:rPr lang="en-US" err="1"/>
              <a:t>required_profiles</a:t>
            </a:r>
            <a:r>
              <a:rPr lang="en-US"/>
              <a:t> (</a:t>
            </a:r>
            <a:r>
              <a:rPr lang="en-US">
                <a:hlinkClick r:id="rId2"/>
              </a:rPr>
              <a:t>#462</a:t>
            </a:r>
            <a:r>
              <a:rPr lang="en-US"/>
              <a:t>).</a:t>
            </a:r>
          </a:p>
          <a:p>
            <a:r>
              <a:rPr lang="en-US"/>
              <a:t>US Core v4.0.0 and above</a:t>
            </a:r>
          </a:p>
          <a:p>
            <a:pPr lvl="1" indent="-344170"/>
            <a:r>
              <a:rPr lang="en-US"/>
              <a:t>US Core IG 2.2.2 Conforming to US Core</a:t>
            </a:r>
          </a:p>
          <a:p>
            <a:pPr marL="1033145" lvl="2" indent="-344170"/>
            <a:r>
              <a:rPr lang="en-US"/>
              <a:t>SHALL specify the full capability details from the US Core </a:t>
            </a:r>
            <a:r>
              <a:rPr lang="en-US" err="1"/>
              <a:t>CapabilityStatement</a:t>
            </a:r>
            <a:r>
              <a:rPr lang="en-US"/>
              <a:t> it claims to implement.</a:t>
            </a:r>
          </a:p>
          <a:p>
            <a:pPr marL="1033145" lvl="3" indent="-344170"/>
            <a:r>
              <a:rPr lang="en-US">
                <a:solidFill>
                  <a:schemeClr val="accent5"/>
                </a:solidFill>
              </a:rPr>
              <a:t>Declare support for the US Core Profile by including its official URL in the server’s </a:t>
            </a:r>
            <a:r>
              <a:rPr lang="en-US" err="1">
                <a:solidFill>
                  <a:schemeClr val="accent5"/>
                </a:solidFill>
              </a:rPr>
              <a:t>CapabilityStatement.rest.resource.supportedProfile</a:t>
            </a:r>
            <a:r>
              <a:rPr lang="en-US">
                <a:solidFill>
                  <a:schemeClr val="accent5"/>
                </a:solidFill>
              </a:rPr>
              <a:t> element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070D00-EC6A-F653-A8A1-6CAA5C57E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042" y="4751557"/>
            <a:ext cx="657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6E651-EC78-84BD-8818-5B07C0CD10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9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98450-B81B-A902-411C-4DB57131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Updates (2/2)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831B6-C8AF-FE87-642C-02EB15CA560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Medication inclusion test for </a:t>
            </a:r>
            <a:r>
              <a:rPr lang="en-US" err="1"/>
              <a:t>MedicationRequest</a:t>
            </a:r>
            <a:r>
              <a:rPr lang="en-US"/>
              <a:t> and MedicationDispense (</a:t>
            </a:r>
            <a:r>
              <a:rPr lang="en-US">
                <a:hlinkClick r:id="rId2"/>
              </a:rPr>
              <a:t>#463</a:t>
            </a:r>
            <a:r>
              <a:rPr lang="en-US"/>
              <a:t>).</a:t>
            </a:r>
          </a:p>
          <a:p>
            <a:r>
              <a:rPr lang="en-US"/>
              <a:t>.../</a:t>
            </a:r>
            <a:r>
              <a:rPr lang="en-US" err="1"/>
              <a:t>MedicationRequest?xyz</a:t>
            </a:r>
            <a:r>
              <a:rPr lang="en-US"/>
              <a:t>&amp;_include=</a:t>
            </a:r>
            <a:r>
              <a:rPr lang="en-US" err="1"/>
              <a:t>MedicationRequest:medication</a:t>
            </a:r>
          </a:p>
          <a:p>
            <a:pPr lvl="1" indent="-344170"/>
            <a:r>
              <a:rPr lang="en-US"/>
              <a:t>Old test behavior: </a:t>
            </a:r>
          </a:p>
          <a:p>
            <a:pPr marL="1033145" lvl="2" indent="-344170"/>
            <a:r>
              <a:rPr lang="en-US"/>
              <a:t>Verifies that Bundle has Medication resource(s)</a:t>
            </a:r>
          </a:p>
          <a:p>
            <a:pPr lvl="1" indent="-344170"/>
            <a:r>
              <a:rPr lang="en-US"/>
              <a:t>New test behavior:</a:t>
            </a:r>
          </a:p>
          <a:p>
            <a:pPr marL="1033145" lvl="2" indent="-344170"/>
            <a:r>
              <a:rPr lang="en-US"/>
              <a:t>Verifies that Bundle has Medication resource(s)</a:t>
            </a:r>
          </a:p>
          <a:p>
            <a:pPr marL="1033145" lvl="2" indent="-344170"/>
            <a:r>
              <a:rPr lang="en-US">
                <a:solidFill>
                  <a:schemeClr val="accent5"/>
                </a:solidFill>
              </a:rPr>
              <a:t>Verifies that Medication resources in the Bundle match the references used in </a:t>
            </a:r>
            <a:r>
              <a:rPr lang="en-US" err="1">
                <a:solidFill>
                  <a:schemeClr val="accent5"/>
                </a:solidFill>
              </a:rPr>
              <a:t>MedicationRequest.medicationReference</a:t>
            </a:r>
            <a:endParaRPr 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1179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7">
      <a:dk1>
        <a:srgbClr val="FFFFFF"/>
      </a:dk1>
      <a:lt1>
        <a:srgbClr val="0B2338"/>
      </a:lt1>
      <a:dk2>
        <a:srgbClr val="FFFFFF"/>
      </a:dk2>
      <a:lt2>
        <a:srgbClr val="0B2338"/>
      </a:lt2>
      <a:accent1>
        <a:srgbClr val="005B93"/>
      </a:accent1>
      <a:accent2>
        <a:srgbClr val="FFF601"/>
      </a:accent2>
      <a:accent3>
        <a:srgbClr val="87DEFF"/>
      </a:accent3>
      <a:accent4>
        <a:srgbClr val="7E8284"/>
      </a:accent4>
      <a:accent5>
        <a:srgbClr val="F7901E"/>
      </a:accent5>
      <a:accent6>
        <a:srgbClr val="C1CD23"/>
      </a:accent6>
      <a:hlink>
        <a:srgbClr val="25ACFF"/>
      </a:hlink>
      <a:folHlink>
        <a:srgbClr val="8E78D6"/>
      </a:folHlink>
    </a:clrScheme>
    <a:fontScheme name="MITRE_2020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noFill/>
        </a:ln>
      </a:spPr>
      <a:bodyPr vert="horz" wrap="square" lIns="91440" tIns="45720" rIns="91440" bIns="4572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3A32DC7-15D6-834E-826D-56B02371948C}" vid="{280FB76C-CEFF-AB4B-8AB8-3D8442354527}"/>
    </a:ext>
  </a:extLst>
</a:theme>
</file>

<file path=ppt/theme/theme2.xml><?xml version="1.0" encoding="utf-8"?>
<a:theme xmlns:a="http://schemas.openxmlformats.org/drawingml/2006/main" name="1_Office Theme">
  <a:themeElements>
    <a:clrScheme name="Custom 7">
      <a:dk1>
        <a:srgbClr val="FFFFFF"/>
      </a:dk1>
      <a:lt1>
        <a:srgbClr val="0B2338"/>
      </a:lt1>
      <a:dk2>
        <a:srgbClr val="FFFFFF"/>
      </a:dk2>
      <a:lt2>
        <a:srgbClr val="0B2338"/>
      </a:lt2>
      <a:accent1>
        <a:srgbClr val="005B93"/>
      </a:accent1>
      <a:accent2>
        <a:srgbClr val="FFF601"/>
      </a:accent2>
      <a:accent3>
        <a:srgbClr val="87DEFF"/>
      </a:accent3>
      <a:accent4>
        <a:srgbClr val="7E8284"/>
      </a:accent4>
      <a:accent5>
        <a:srgbClr val="F7901E"/>
      </a:accent5>
      <a:accent6>
        <a:srgbClr val="C1CD23"/>
      </a:accent6>
      <a:hlink>
        <a:srgbClr val="25ACFF"/>
      </a:hlink>
      <a:folHlink>
        <a:srgbClr val="8E78D6"/>
      </a:folHlink>
    </a:clrScheme>
    <a:fontScheme name="MITRE_2020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solidFill>
            <a:schemeClr val="accent3"/>
          </a:solidFill>
        </a:ln>
      </a:spPr>
      <a:bodyPr vert="horz" wrap="square" lIns="91440" tIns="45720" rIns="91440" bIns="45720" rtlCol="0">
        <a:noAutofit/>
      </a:bodyPr>
      <a:lstStyle>
        <a:defPPr marL="342900" indent="-342900" algn="l">
          <a:buFont typeface="Arial" panose="020B0604020202020204" pitchFamily="34" charset="0"/>
          <a:buChar char="•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3A32DC7-15D6-834E-826D-56B02371948C}" vid="{36A6C477-5711-AC4C-BA23-715B0D8287BB}"/>
    </a:ext>
  </a:extLst>
</a:theme>
</file>

<file path=ppt/theme/theme3.xml><?xml version="1.0" encoding="utf-8"?>
<a:theme xmlns:a="http://schemas.openxmlformats.org/drawingml/2006/main" name="2_Office Theme">
  <a:themeElements>
    <a:clrScheme name="Custom 7">
      <a:dk1>
        <a:srgbClr val="FFFFFF"/>
      </a:dk1>
      <a:lt1>
        <a:srgbClr val="0B2338"/>
      </a:lt1>
      <a:dk2>
        <a:srgbClr val="FFFFFF"/>
      </a:dk2>
      <a:lt2>
        <a:srgbClr val="0B2338"/>
      </a:lt2>
      <a:accent1>
        <a:srgbClr val="005B93"/>
      </a:accent1>
      <a:accent2>
        <a:srgbClr val="FFF601"/>
      </a:accent2>
      <a:accent3>
        <a:srgbClr val="87DEFF"/>
      </a:accent3>
      <a:accent4>
        <a:srgbClr val="7E8284"/>
      </a:accent4>
      <a:accent5>
        <a:srgbClr val="F7901E"/>
      </a:accent5>
      <a:accent6>
        <a:srgbClr val="C1CD23"/>
      </a:accent6>
      <a:hlink>
        <a:srgbClr val="25ACFF"/>
      </a:hlink>
      <a:folHlink>
        <a:srgbClr val="8E78D6"/>
      </a:folHlink>
    </a:clrScheme>
    <a:fontScheme name="MITRE_2020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noFill/>
        </a:ln>
      </a:spPr>
      <a:bodyPr vert="horz" wrap="square" lIns="91440" tIns="45720" rIns="91440" bIns="4572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3A32DC7-15D6-834E-826D-56B02371948C}" vid="{FCCEB8FC-4E97-3243-B27D-1A2B90BC846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 xmlns="eebd8b74-b9de-41b2-9247-c010c4973c2b" xsi:nil="true"/>
    <SharedWithUsers xmlns="b7009bbd-f938-489b-a530-f05273710fff">
      <UserInfo>
        <DisplayName>Inferno Members</DisplayName>
        <AccountId>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335ED7BB179244BF94A0DFE64544DC" ma:contentTypeVersion="11" ma:contentTypeDescription="Create a new document." ma:contentTypeScope="" ma:versionID="2c55b74878748077317e9774e705092b">
  <xsd:schema xmlns:xsd="http://www.w3.org/2001/XMLSchema" xmlns:xs="http://www.w3.org/2001/XMLSchema" xmlns:p="http://schemas.microsoft.com/office/2006/metadata/properties" xmlns:ns2="eebd8b74-b9de-41b2-9247-c010c4973c2b" xmlns:ns3="b7009bbd-f938-489b-a530-f05273710fff" targetNamespace="http://schemas.microsoft.com/office/2006/metadata/properties" ma:root="true" ma:fieldsID="e0930f41a11a950fb445bef7667fe7f3" ns2:_="" ns3:_="">
    <xsd:import namespace="eebd8b74-b9de-41b2-9247-c010c4973c2b"/>
    <xsd:import namespace="b7009bbd-f938-489b-a530-f05273710f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Descrip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bd8b74-b9de-41b2-9247-c010c4973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Description" ma:index="14" nillable="true" ma:displayName="Description" ma:format="Dropdown" ma:internalName="Description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09bbd-f938-489b-a530-f05273710f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CEB03D-D58C-4A0F-A7F4-DC4EACB322EC}">
  <ds:schemaRefs>
    <ds:schemaRef ds:uri="b7009bbd-f938-489b-a530-f05273710fff"/>
    <ds:schemaRef ds:uri="eebd8b74-b9de-41b2-9247-c010c4973c2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C349B60-A258-4A5D-8ED6-2330CCF5BD5F}">
  <ds:schemaRefs>
    <ds:schemaRef ds:uri="b7009bbd-f938-489b-a530-f05273710fff"/>
    <ds:schemaRef ds:uri="eebd8b74-b9de-41b2-9247-c010c4973c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75499B4-9E7A-45F1-9440-1243E44787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3_Office Theme</vt:lpstr>
      <vt:lpstr>1_Office Theme</vt:lpstr>
      <vt:lpstr>2_Office Theme</vt:lpstr>
      <vt:lpstr>Inferno Tech Talk – Nov 2023</vt:lpstr>
      <vt:lpstr>Inferno Tech Talk Introduction</vt:lpstr>
      <vt:lpstr>Today’s Agenda </vt:lpstr>
      <vt:lpstr>ONC (g)(10) Standardized API Test Kit v4.0.0</vt:lpstr>
      <vt:lpstr>ONC SVAP 2023 </vt:lpstr>
      <vt:lpstr>New Test Group ID</vt:lpstr>
      <vt:lpstr>New tests added elsewhere as needed for new resources</vt:lpstr>
      <vt:lpstr>Other Updates (1/2)</vt:lpstr>
      <vt:lpstr>Other Updates (2/2)</vt:lpstr>
      <vt:lpstr>Additional Notes </vt:lpstr>
      <vt:lpstr>Open Discussion / Feedback</vt:lpstr>
      <vt:lpstr>Resources and Contact Information</vt:lpstr>
      <vt:lpstr>Upcoming Meetings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C Scanlon</dc:creator>
  <cp:keywords/>
  <dc:description/>
  <cp:revision>1</cp:revision>
  <cp:lastPrinted>2020-03-06T14:31:16Z</cp:lastPrinted>
  <dcterms:created xsi:type="dcterms:W3CDTF">2020-06-09T16:50:44Z</dcterms:created>
  <dcterms:modified xsi:type="dcterms:W3CDTF">2023-11-08T17:35:00Z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0x010100EC335ED7BB179244BF94A0DFE64544DC</vt:lpwstr>
  </property>
</Properties>
</file>