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31" r:id="rId4"/>
    <p:sldMasterId id="2147483808" r:id="rId5"/>
    <p:sldMasterId id="2147483823" r:id="rId6"/>
  </p:sldMasterIdLst>
  <p:notesMasterIdLst>
    <p:notesMasterId r:id="rId27"/>
  </p:notesMasterIdLst>
  <p:handoutMasterIdLst>
    <p:handoutMasterId r:id="rId28"/>
  </p:handoutMasterIdLst>
  <p:sldIdLst>
    <p:sldId id="367" r:id="rId7"/>
    <p:sldId id="401" r:id="rId8"/>
    <p:sldId id="400" r:id="rId9"/>
    <p:sldId id="554" r:id="rId10"/>
    <p:sldId id="610" r:id="rId11"/>
    <p:sldId id="611" r:id="rId12"/>
    <p:sldId id="612" r:id="rId13"/>
    <p:sldId id="613" r:id="rId14"/>
    <p:sldId id="614" r:id="rId15"/>
    <p:sldId id="615" r:id="rId16"/>
    <p:sldId id="616" r:id="rId17"/>
    <p:sldId id="617" r:id="rId18"/>
    <p:sldId id="618" r:id="rId19"/>
    <p:sldId id="620" r:id="rId20"/>
    <p:sldId id="621" r:id="rId21"/>
    <p:sldId id="622" r:id="rId22"/>
    <p:sldId id="579" r:id="rId23"/>
    <p:sldId id="402" r:id="rId24"/>
    <p:sldId id="410" r:id="rId25"/>
    <p:sldId id="623" r:id="rId26"/>
  </p:sldIdLst>
  <p:sldSz cx="12192000" cy="6858000"/>
  <p:notesSz cx="7026275" cy="93122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F8393F3-82F6-CD43-9469-2CCED64D99FF}">
          <p14:sldIdLst>
            <p14:sldId id="367"/>
            <p14:sldId id="401"/>
            <p14:sldId id="400"/>
            <p14:sldId id="554"/>
            <p14:sldId id="610"/>
            <p14:sldId id="611"/>
            <p14:sldId id="612"/>
            <p14:sldId id="613"/>
            <p14:sldId id="614"/>
            <p14:sldId id="615"/>
            <p14:sldId id="616"/>
            <p14:sldId id="617"/>
            <p14:sldId id="618"/>
            <p14:sldId id="620"/>
            <p14:sldId id="621"/>
            <p14:sldId id="622"/>
            <p14:sldId id="579"/>
            <p14:sldId id="402"/>
            <p14:sldId id="410"/>
            <p14:sldId id="6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valo, Lauren S." initials="ALS" lastIdx="108" clrIdx="0">
    <p:extLst>
      <p:ext uri="{19B8F6BF-5375-455C-9EA6-DF929625EA0E}">
        <p15:presenceInfo xmlns:p15="http://schemas.microsoft.com/office/powerpoint/2012/main" userId="S::larevalo@mitre.org::bd392961-27f7-4dd5-888f-48e6cea3af4c" providerId="AD"/>
      </p:ext>
    </p:extLst>
  </p:cmAuthor>
  <p:cmAuthor id="2" name="Microsoft Office User" initials="MOU" lastIdx="7" clrIdx="1">
    <p:extLst>
      <p:ext uri="{19B8F6BF-5375-455C-9EA6-DF929625EA0E}">
        <p15:presenceInfo xmlns:p15="http://schemas.microsoft.com/office/powerpoint/2012/main" userId="Microsoft Office User" providerId="None"/>
      </p:ext>
    </p:extLst>
  </p:cmAuthor>
  <p:cmAuthor id="3" name="Moody, Aaron" initials="MA" lastIdx="1" clrIdx="2">
    <p:extLst>
      <p:ext uri="{19B8F6BF-5375-455C-9EA6-DF929625EA0E}">
        <p15:presenceInfo xmlns:p15="http://schemas.microsoft.com/office/powerpoint/2012/main" userId="S::AMOODY@MITRE.ORG::6a4dbdb7-d515-4f75-b580-b04fae79ba6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5B94"/>
    <a:srgbClr val="D4D3D4"/>
    <a:srgbClr val="0B2338"/>
    <a:srgbClr val="F790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FC16DE-6413-C746-806C-79E7109FC8B6}" v="159" dt="2023-12-13T17:48:44.126"/>
    <p1510:client id="{76632805-6089-8712-E913-41FB59EF7268}" v="87" vWet="88" dt="2023-12-13T17:11:35.935"/>
    <p1510:client id="{7EE413A0-DEC0-4509-5C70-B0A9782FCDA9}" v="266" dt="2023-12-13T17:38:53.0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38"/>
    <p:restoredTop sz="94715"/>
  </p:normalViewPr>
  <p:slideViewPr>
    <p:cSldViewPr snapToGrid="0">
      <p:cViewPr varScale="1">
        <p:scale>
          <a:sx n="194" d="100"/>
          <a:sy n="194" d="100"/>
        </p:scale>
        <p:origin x="224" y="41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C Scanlon" userId="87c65fe5-daa8-4da7-88d7-94f711cfd484" providerId="ADAL" clId="{A1E1DA6D-DF89-4F4B-B5F6-C4A0C7D5B619}"/>
    <pc:docChg chg="undo custSel addSld delSld modSld sldOrd modSection">
      <pc:chgData name="Robert C Scanlon" userId="87c65fe5-daa8-4da7-88d7-94f711cfd484" providerId="ADAL" clId="{A1E1DA6D-DF89-4F4B-B5F6-C4A0C7D5B619}" dt="2023-08-09T16:57:23.754" v="3725" actId="20577"/>
      <pc:docMkLst>
        <pc:docMk/>
      </pc:docMkLst>
      <pc:sldChg chg="modSp mod">
        <pc:chgData name="Robert C Scanlon" userId="87c65fe5-daa8-4da7-88d7-94f711cfd484" providerId="ADAL" clId="{A1E1DA6D-DF89-4F4B-B5F6-C4A0C7D5B619}" dt="2023-08-09T13:48:00.255" v="31" actId="20577"/>
        <pc:sldMkLst>
          <pc:docMk/>
          <pc:sldMk cId="171403637" sldId="367"/>
        </pc:sldMkLst>
        <pc:spChg chg="mod">
          <ac:chgData name="Robert C Scanlon" userId="87c65fe5-daa8-4da7-88d7-94f711cfd484" providerId="ADAL" clId="{A1E1DA6D-DF89-4F4B-B5F6-C4A0C7D5B619}" dt="2023-08-09T13:47:48.134" v="5" actId="20577"/>
          <ac:spMkLst>
            <pc:docMk/>
            <pc:sldMk cId="171403637" sldId="367"/>
            <ac:spMk id="11" creationId="{F9B77AE9-225F-48B2-BA99-84435A6064AD}"/>
          </ac:spMkLst>
        </pc:spChg>
        <pc:spChg chg="mod">
          <ac:chgData name="Robert C Scanlon" userId="87c65fe5-daa8-4da7-88d7-94f711cfd484" providerId="ADAL" clId="{A1E1DA6D-DF89-4F4B-B5F6-C4A0C7D5B619}" dt="2023-08-09T13:48:00.255" v="31" actId="20577"/>
          <ac:spMkLst>
            <pc:docMk/>
            <pc:sldMk cId="171403637" sldId="367"/>
            <ac:spMk id="12" creationId="{7DDF988F-A5F6-437B-A882-E9FEF1C20A78}"/>
          </ac:spMkLst>
        </pc:spChg>
        <pc:spChg chg="mod">
          <ac:chgData name="Robert C Scanlon" userId="87c65fe5-daa8-4da7-88d7-94f711cfd484" providerId="ADAL" clId="{A1E1DA6D-DF89-4F4B-B5F6-C4A0C7D5B619}" dt="2023-08-09T13:47:54.128" v="19" actId="20577"/>
          <ac:spMkLst>
            <pc:docMk/>
            <pc:sldMk cId="171403637" sldId="367"/>
            <ac:spMk id="13" creationId="{96E79D00-568A-4C16-A9DF-31FC3455D522}"/>
          </ac:spMkLst>
        </pc:spChg>
      </pc:sldChg>
      <pc:sldChg chg="modSp mod">
        <pc:chgData name="Robert C Scanlon" userId="87c65fe5-daa8-4da7-88d7-94f711cfd484" providerId="ADAL" clId="{A1E1DA6D-DF89-4F4B-B5F6-C4A0C7D5B619}" dt="2023-08-09T16:38:42.580" v="2801" actId="20577"/>
        <pc:sldMkLst>
          <pc:docMk/>
          <pc:sldMk cId="644276027" sldId="400"/>
        </pc:sldMkLst>
        <pc:spChg chg="mod">
          <ac:chgData name="Robert C Scanlon" userId="87c65fe5-daa8-4da7-88d7-94f711cfd484" providerId="ADAL" clId="{A1E1DA6D-DF89-4F4B-B5F6-C4A0C7D5B619}" dt="2023-08-09T16:38:42.580" v="2801" actId="20577"/>
          <ac:spMkLst>
            <pc:docMk/>
            <pc:sldMk cId="644276027" sldId="400"/>
            <ac:spMk id="4" creationId="{5481D4A7-8373-6840-BED9-F0655E985BE1}"/>
          </ac:spMkLst>
        </pc:spChg>
      </pc:sldChg>
      <pc:sldChg chg="modSp mod">
        <pc:chgData name="Robert C Scanlon" userId="87c65fe5-daa8-4da7-88d7-94f711cfd484" providerId="ADAL" clId="{A1E1DA6D-DF89-4F4B-B5F6-C4A0C7D5B619}" dt="2023-08-09T16:51:33.021" v="3564" actId="20577"/>
        <pc:sldMkLst>
          <pc:docMk/>
          <pc:sldMk cId="2774878609" sldId="410"/>
        </pc:sldMkLst>
        <pc:spChg chg="mod">
          <ac:chgData name="Robert C Scanlon" userId="87c65fe5-daa8-4da7-88d7-94f711cfd484" providerId="ADAL" clId="{A1E1DA6D-DF89-4F4B-B5F6-C4A0C7D5B619}" dt="2023-08-09T16:51:33.021" v="3564" actId="20577"/>
          <ac:spMkLst>
            <pc:docMk/>
            <pc:sldMk cId="2774878609" sldId="410"/>
            <ac:spMk id="4" creationId="{912C2DC4-E347-394E-8CF8-F14848A56B5B}"/>
          </ac:spMkLst>
        </pc:spChg>
      </pc:sldChg>
      <pc:sldChg chg="modSp mod">
        <pc:chgData name="Robert C Scanlon" userId="87c65fe5-daa8-4da7-88d7-94f711cfd484" providerId="ADAL" clId="{A1E1DA6D-DF89-4F4B-B5F6-C4A0C7D5B619}" dt="2023-08-09T16:53:42.897" v="3565" actId="20577"/>
        <pc:sldMkLst>
          <pc:docMk/>
          <pc:sldMk cId="4021805368" sldId="554"/>
        </pc:sldMkLst>
        <pc:spChg chg="mod">
          <ac:chgData name="Robert C Scanlon" userId="87c65fe5-daa8-4da7-88d7-94f711cfd484" providerId="ADAL" clId="{A1E1DA6D-DF89-4F4B-B5F6-C4A0C7D5B619}" dt="2023-08-09T13:48:49.553" v="60" actId="20577"/>
          <ac:spMkLst>
            <pc:docMk/>
            <pc:sldMk cId="4021805368" sldId="554"/>
            <ac:spMk id="3" creationId="{1D524D76-16E9-E24B-93EE-2004D6252CE6}"/>
          </ac:spMkLst>
        </pc:spChg>
        <pc:spChg chg="mod">
          <ac:chgData name="Robert C Scanlon" userId="87c65fe5-daa8-4da7-88d7-94f711cfd484" providerId="ADAL" clId="{A1E1DA6D-DF89-4F4B-B5F6-C4A0C7D5B619}" dt="2023-08-09T16:53:42.897" v="3565" actId="20577"/>
          <ac:spMkLst>
            <pc:docMk/>
            <pc:sldMk cId="4021805368" sldId="554"/>
            <ac:spMk id="5" creationId="{EEC14650-1795-1D49-A7D8-2B1E052DEE1A}"/>
          </ac:spMkLst>
        </pc:spChg>
        <pc:spChg chg="mod">
          <ac:chgData name="Robert C Scanlon" userId="87c65fe5-daa8-4da7-88d7-94f711cfd484" providerId="ADAL" clId="{A1E1DA6D-DF89-4F4B-B5F6-C4A0C7D5B619}" dt="2023-08-09T16:05:53.434" v="1276" actId="207"/>
          <ac:spMkLst>
            <pc:docMk/>
            <pc:sldMk cId="4021805368" sldId="554"/>
            <ac:spMk id="8" creationId="{48FEFF3A-93B4-45CF-0D21-DF2779AED5D5}"/>
          </ac:spMkLst>
        </pc:spChg>
      </pc:sldChg>
      <pc:sldChg chg="delSp modSp mod delAnim modAnim">
        <pc:chgData name="Robert C Scanlon" userId="87c65fe5-daa8-4da7-88d7-94f711cfd484" providerId="ADAL" clId="{A1E1DA6D-DF89-4F4B-B5F6-C4A0C7D5B619}" dt="2023-08-09T16:54:21.633" v="3576" actId="20577"/>
        <pc:sldMkLst>
          <pc:docMk/>
          <pc:sldMk cId="2666709789" sldId="557"/>
        </pc:sldMkLst>
        <pc:spChg chg="mod">
          <ac:chgData name="Robert C Scanlon" userId="87c65fe5-daa8-4da7-88d7-94f711cfd484" providerId="ADAL" clId="{A1E1DA6D-DF89-4F4B-B5F6-C4A0C7D5B619}" dt="2023-08-09T16:06:02.688" v="1278" actId="20577"/>
          <ac:spMkLst>
            <pc:docMk/>
            <pc:sldMk cId="2666709789" sldId="557"/>
            <ac:spMk id="3" creationId="{1D524D76-16E9-E24B-93EE-2004D6252CE6}"/>
          </ac:spMkLst>
        </pc:spChg>
        <pc:spChg chg="mod">
          <ac:chgData name="Robert C Scanlon" userId="87c65fe5-daa8-4da7-88d7-94f711cfd484" providerId="ADAL" clId="{A1E1DA6D-DF89-4F4B-B5F6-C4A0C7D5B619}" dt="2023-08-09T16:54:21.633" v="3576" actId="20577"/>
          <ac:spMkLst>
            <pc:docMk/>
            <pc:sldMk cId="2666709789" sldId="557"/>
            <ac:spMk id="7" creationId="{04FDEE15-D063-D7DB-5EF4-13047ED811EE}"/>
          </ac:spMkLst>
        </pc:spChg>
        <pc:picChg chg="del">
          <ac:chgData name="Robert C Scanlon" userId="87c65fe5-daa8-4da7-88d7-94f711cfd484" providerId="ADAL" clId="{A1E1DA6D-DF89-4F4B-B5F6-C4A0C7D5B619}" dt="2023-08-09T14:43:52.316" v="122" actId="478"/>
          <ac:picMkLst>
            <pc:docMk/>
            <pc:sldMk cId="2666709789" sldId="557"/>
            <ac:picMk id="8" creationId="{E45040B3-BA98-49EE-88AE-812B4873CCDB}"/>
          </ac:picMkLst>
        </pc:picChg>
      </pc:sldChg>
      <pc:sldChg chg="del">
        <pc:chgData name="Robert C Scanlon" userId="87c65fe5-daa8-4da7-88d7-94f711cfd484" providerId="ADAL" clId="{A1E1DA6D-DF89-4F4B-B5F6-C4A0C7D5B619}" dt="2023-08-09T16:37:57.704" v="2780" actId="2696"/>
        <pc:sldMkLst>
          <pc:docMk/>
          <pc:sldMk cId="2252337431" sldId="575"/>
        </pc:sldMkLst>
      </pc:sldChg>
      <pc:sldChg chg="del">
        <pc:chgData name="Robert C Scanlon" userId="87c65fe5-daa8-4da7-88d7-94f711cfd484" providerId="ADAL" clId="{A1E1DA6D-DF89-4F4B-B5F6-C4A0C7D5B619}" dt="2023-08-09T16:37:57.690" v="2779" actId="2696"/>
        <pc:sldMkLst>
          <pc:docMk/>
          <pc:sldMk cId="3350996700" sldId="587"/>
        </pc:sldMkLst>
      </pc:sldChg>
      <pc:sldChg chg="del">
        <pc:chgData name="Robert C Scanlon" userId="87c65fe5-daa8-4da7-88d7-94f711cfd484" providerId="ADAL" clId="{A1E1DA6D-DF89-4F4B-B5F6-C4A0C7D5B619}" dt="2023-08-09T16:37:57.688" v="2778" actId="2696"/>
        <pc:sldMkLst>
          <pc:docMk/>
          <pc:sldMk cId="478789489" sldId="597"/>
        </pc:sldMkLst>
      </pc:sldChg>
      <pc:sldChg chg="modSp mod">
        <pc:chgData name="Robert C Scanlon" userId="87c65fe5-daa8-4da7-88d7-94f711cfd484" providerId="ADAL" clId="{A1E1DA6D-DF89-4F4B-B5F6-C4A0C7D5B619}" dt="2023-08-09T16:57:23.754" v="3725" actId="20577"/>
        <pc:sldMkLst>
          <pc:docMk/>
          <pc:sldMk cId="4204798997" sldId="598"/>
        </pc:sldMkLst>
        <pc:spChg chg="mod">
          <ac:chgData name="Robert C Scanlon" userId="87c65fe5-daa8-4da7-88d7-94f711cfd484" providerId="ADAL" clId="{A1E1DA6D-DF89-4F4B-B5F6-C4A0C7D5B619}" dt="2023-08-09T16:57:23.754" v="3725" actId="20577"/>
          <ac:spMkLst>
            <pc:docMk/>
            <pc:sldMk cId="4204798997" sldId="598"/>
            <ac:spMk id="4" creationId="{06651D22-9509-BE22-6202-8EA67CFDAC6F}"/>
          </ac:spMkLst>
        </pc:spChg>
      </pc:sldChg>
      <pc:sldChg chg="del">
        <pc:chgData name="Robert C Scanlon" userId="87c65fe5-daa8-4da7-88d7-94f711cfd484" providerId="ADAL" clId="{A1E1DA6D-DF89-4F4B-B5F6-C4A0C7D5B619}" dt="2023-08-09T16:51:12.072" v="3550" actId="2696"/>
        <pc:sldMkLst>
          <pc:docMk/>
          <pc:sldMk cId="3181230257" sldId="599"/>
        </pc:sldMkLst>
      </pc:sldChg>
      <pc:sldChg chg="del">
        <pc:chgData name="Robert C Scanlon" userId="87c65fe5-daa8-4da7-88d7-94f711cfd484" providerId="ADAL" clId="{A1E1DA6D-DF89-4F4B-B5F6-C4A0C7D5B619}" dt="2023-08-09T16:51:12.072" v="3550" actId="2696"/>
        <pc:sldMkLst>
          <pc:docMk/>
          <pc:sldMk cId="2201829971" sldId="600"/>
        </pc:sldMkLst>
      </pc:sldChg>
      <pc:sldChg chg="del">
        <pc:chgData name="Robert C Scanlon" userId="87c65fe5-daa8-4da7-88d7-94f711cfd484" providerId="ADAL" clId="{A1E1DA6D-DF89-4F4B-B5F6-C4A0C7D5B619}" dt="2023-08-09T16:51:12.072" v="3550" actId="2696"/>
        <pc:sldMkLst>
          <pc:docMk/>
          <pc:sldMk cId="3702039063" sldId="601"/>
        </pc:sldMkLst>
      </pc:sldChg>
      <pc:sldChg chg="addSp delSp modSp add mod addAnim delAnim modAnim">
        <pc:chgData name="Robert C Scanlon" userId="87c65fe5-daa8-4da7-88d7-94f711cfd484" providerId="ADAL" clId="{A1E1DA6D-DF89-4F4B-B5F6-C4A0C7D5B619}" dt="2023-08-09T16:27:23.642" v="1727" actId="20577"/>
        <pc:sldMkLst>
          <pc:docMk/>
          <pc:sldMk cId="4054617594" sldId="602"/>
        </pc:sldMkLst>
        <pc:spChg chg="mod">
          <ac:chgData name="Robert C Scanlon" userId="87c65fe5-daa8-4da7-88d7-94f711cfd484" providerId="ADAL" clId="{A1E1DA6D-DF89-4F4B-B5F6-C4A0C7D5B619}" dt="2023-08-09T16:26:48.503" v="1693" actId="14100"/>
          <ac:spMkLst>
            <pc:docMk/>
            <pc:sldMk cId="4054617594" sldId="602"/>
            <ac:spMk id="3" creationId="{1D524D76-16E9-E24B-93EE-2004D6252CE6}"/>
          </ac:spMkLst>
        </pc:spChg>
        <pc:spChg chg="add del mod">
          <ac:chgData name="Robert C Scanlon" userId="87c65fe5-daa8-4da7-88d7-94f711cfd484" providerId="ADAL" clId="{A1E1DA6D-DF89-4F4B-B5F6-C4A0C7D5B619}" dt="2023-08-09T16:08:35.113" v="1392" actId="478"/>
          <ac:spMkLst>
            <pc:docMk/>
            <pc:sldMk cId="4054617594" sldId="602"/>
            <ac:spMk id="5" creationId="{03E9486D-7FF7-71BB-DB5F-FAC2AAEFACE6}"/>
          </ac:spMkLst>
        </pc:spChg>
        <pc:spChg chg="add del mod">
          <ac:chgData name="Robert C Scanlon" userId="87c65fe5-daa8-4da7-88d7-94f711cfd484" providerId="ADAL" clId="{A1E1DA6D-DF89-4F4B-B5F6-C4A0C7D5B619}" dt="2023-08-09T16:27:23.642" v="1727" actId="20577"/>
          <ac:spMkLst>
            <pc:docMk/>
            <pc:sldMk cId="4054617594" sldId="602"/>
            <ac:spMk id="7" creationId="{04FDEE15-D063-D7DB-5EF4-13047ED811EE}"/>
          </ac:spMkLst>
        </pc:spChg>
        <pc:spChg chg="add del">
          <ac:chgData name="Robert C Scanlon" userId="87c65fe5-daa8-4da7-88d7-94f711cfd484" providerId="ADAL" clId="{A1E1DA6D-DF89-4F4B-B5F6-C4A0C7D5B619}" dt="2023-08-09T16:23:22.552" v="1648" actId="11529"/>
          <ac:spMkLst>
            <pc:docMk/>
            <pc:sldMk cId="4054617594" sldId="602"/>
            <ac:spMk id="11" creationId="{C9A9CF68-4AE9-9AC1-2585-B3D3CED3CD03}"/>
          </ac:spMkLst>
        </pc:spChg>
        <pc:spChg chg="add mod">
          <ac:chgData name="Robert C Scanlon" userId="87c65fe5-daa8-4da7-88d7-94f711cfd484" providerId="ADAL" clId="{A1E1DA6D-DF89-4F4B-B5F6-C4A0C7D5B619}" dt="2023-08-09T16:24:37.528" v="1675" actId="1076"/>
          <ac:spMkLst>
            <pc:docMk/>
            <pc:sldMk cId="4054617594" sldId="602"/>
            <ac:spMk id="12" creationId="{74B03146-3372-9543-468B-ED4494162EBC}"/>
          </ac:spMkLst>
        </pc:spChg>
        <pc:spChg chg="add mod">
          <ac:chgData name="Robert C Scanlon" userId="87c65fe5-daa8-4da7-88d7-94f711cfd484" providerId="ADAL" clId="{A1E1DA6D-DF89-4F4B-B5F6-C4A0C7D5B619}" dt="2023-08-09T16:25:14.680" v="1685" actId="1076"/>
          <ac:spMkLst>
            <pc:docMk/>
            <pc:sldMk cId="4054617594" sldId="602"/>
            <ac:spMk id="13" creationId="{AE63E905-9E7C-D74C-5C93-997FD775EECE}"/>
          </ac:spMkLst>
        </pc:spChg>
        <pc:spChg chg="add mod">
          <ac:chgData name="Robert C Scanlon" userId="87c65fe5-daa8-4da7-88d7-94f711cfd484" providerId="ADAL" clId="{A1E1DA6D-DF89-4F4B-B5F6-C4A0C7D5B619}" dt="2023-08-09T16:24:47.465" v="1677" actId="13822"/>
          <ac:spMkLst>
            <pc:docMk/>
            <pc:sldMk cId="4054617594" sldId="602"/>
            <ac:spMk id="14" creationId="{CBE03C5F-F91B-DA83-408B-889B8CB2A31B}"/>
          </ac:spMkLst>
        </pc:spChg>
        <pc:picChg chg="add mod">
          <ac:chgData name="Robert C Scanlon" userId="87c65fe5-daa8-4da7-88d7-94f711cfd484" providerId="ADAL" clId="{A1E1DA6D-DF89-4F4B-B5F6-C4A0C7D5B619}" dt="2023-08-09T16:25:12.827" v="1684" actId="1076"/>
          <ac:picMkLst>
            <pc:docMk/>
            <pc:sldMk cId="4054617594" sldId="602"/>
            <ac:picMk id="8" creationId="{6D0F90EC-6B4B-5D68-EF93-1FFCF8C67D38}"/>
          </ac:picMkLst>
        </pc:picChg>
        <pc:picChg chg="add mod">
          <ac:chgData name="Robert C Scanlon" userId="87c65fe5-daa8-4da7-88d7-94f711cfd484" providerId="ADAL" clId="{A1E1DA6D-DF89-4F4B-B5F6-C4A0C7D5B619}" dt="2023-08-09T16:23:04.115" v="1646" actId="14100"/>
          <ac:picMkLst>
            <pc:docMk/>
            <pc:sldMk cId="4054617594" sldId="602"/>
            <ac:picMk id="10" creationId="{2FE7679D-BBB4-9B50-AD2C-94349BE142E5}"/>
          </ac:picMkLst>
        </pc:picChg>
      </pc:sldChg>
      <pc:sldChg chg="addSp modSp add mod ord modAnim">
        <pc:chgData name="Robert C Scanlon" userId="87c65fe5-daa8-4da7-88d7-94f711cfd484" providerId="ADAL" clId="{A1E1DA6D-DF89-4F4B-B5F6-C4A0C7D5B619}" dt="2023-08-09T16:56:08.870" v="3633" actId="20577"/>
        <pc:sldMkLst>
          <pc:docMk/>
          <pc:sldMk cId="1142398699" sldId="603"/>
        </pc:sldMkLst>
        <pc:spChg chg="mod">
          <ac:chgData name="Robert C Scanlon" userId="87c65fe5-daa8-4da7-88d7-94f711cfd484" providerId="ADAL" clId="{A1E1DA6D-DF89-4F4B-B5F6-C4A0C7D5B619}" dt="2023-08-09T16:56:08.870" v="3633" actId="20577"/>
          <ac:spMkLst>
            <pc:docMk/>
            <pc:sldMk cId="1142398699" sldId="603"/>
            <ac:spMk id="3" creationId="{1D524D76-16E9-E24B-93EE-2004D6252CE6}"/>
          </ac:spMkLst>
        </pc:spChg>
        <pc:spChg chg="mod">
          <ac:chgData name="Robert C Scanlon" userId="87c65fe5-daa8-4da7-88d7-94f711cfd484" providerId="ADAL" clId="{A1E1DA6D-DF89-4F4B-B5F6-C4A0C7D5B619}" dt="2023-08-09T16:55:33.555" v="3614" actId="20577"/>
          <ac:spMkLst>
            <pc:docMk/>
            <pc:sldMk cId="1142398699" sldId="603"/>
            <ac:spMk id="7" creationId="{04FDEE15-D063-D7DB-5EF4-13047ED811EE}"/>
          </ac:spMkLst>
        </pc:spChg>
        <pc:picChg chg="add mod">
          <ac:chgData name="Robert C Scanlon" userId="87c65fe5-daa8-4da7-88d7-94f711cfd484" providerId="ADAL" clId="{A1E1DA6D-DF89-4F4B-B5F6-C4A0C7D5B619}" dt="2023-08-09T16:34:51.055" v="2342" actId="1076"/>
          <ac:picMkLst>
            <pc:docMk/>
            <pc:sldMk cId="1142398699" sldId="603"/>
            <ac:picMk id="5" creationId="{C58EA3A0-CE03-826E-0E59-BD901117386B}"/>
          </ac:picMkLst>
        </pc:picChg>
      </pc:sldChg>
      <pc:sldChg chg="addSp delSp modSp add mod modAnim">
        <pc:chgData name="Robert C Scanlon" userId="87c65fe5-daa8-4da7-88d7-94f711cfd484" providerId="ADAL" clId="{A1E1DA6D-DF89-4F4B-B5F6-C4A0C7D5B619}" dt="2023-08-09T16:56:16.422" v="3639" actId="20577"/>
        <pc:sldMkLst>
          <pc:docMk/>
          <pc:sldMk cId="1830281673" sldId="604"/>
        </pc:sldMkLst>
        <pc:spChg chg="mod">
          <ac:chgData name="Robert C Scanlon" userId="87c65fe5-daa8-4da7-88d7-94f711cfd484" providerId="ADAL" clId="{A1E1DA6D-DF89-4F4B-B5F6-C4A0C7D5B619}" dt="2023-08-09T16:56:16.422" v="3639" actId="20577"/>
          <ac:spMkLst>
            <pc:docMk/>
            <pc:sldMk cId="1830281673" sldId="604"/>
            <ac:spMk id="3" creationId="{1D524D76-16E9-E24B-93EE-2004D6252CE6}"/>
          </ac:spMkLst>
        </pc:spChg>
        <pc:spChg chg="mod">
          <ac:chgData name="Robert C Scanlon" userId="87c65fe5-daa8-4da7-88d7-94f711cfd484" providerId="ADAL" clId="{A1E1DA6D-DF89-4F4B-B5F6-C4A0C7D5B619}" dt="2023-08-09T16:56:03.357" v="3627" actId="14100"/>
          <ac:spMkLst>
            <pc:docMk/>
            <pc:sldMk cId="1830281673" sldId="604"/>
            <ac:spMk id="7" creationId="{04FDEE15-D063-D7DB-5EF4-13047ED811EE}"/>
          </ac:spMkLst>
        </pc:spChg>
        <pc:picChg chg="del">
          <ac:chgData name="Robert C Scanlon" userId="87c65fe5-daa8-4da7-88d7-94f711cfd484" providerId="ADAL" clId="{A1E1DA6D-DF89-4F4B-B5F6-C4A0C7D5B619}" dt="2023-08-09T16:37:00.847" v="2773" actId="478"/>
          <ac:picMkLst>
            <pc:docMk/>
            <pc:sldMk cId="1830281673" sldId="604"/>
            <ac:picMk id="5" creationId="{C58EA3A0-CE03-826E-0E59-BD901117386B}"/>
          </ac:picMkLst>
        </pc:picChg>
        <pc:picChg chg="add mod">
          <ac:chgData name="Robert C Scanlon" userId="87c65fe5-daa8-4da7-88d7-94f711cfd484" providerId="ADAL" clId="{A1E1DA6D-DF89-4F4B-B5F6-C4A0C7D5B619}" dt="2023-08-09T16:37:50.733" v="2777" actId="1076"/>
          <ac:picMkLst>
            <pc:docMk/>
            <pc:sldMk cId="1830281673" sldId="604"/>
            <ac:picMk id="6" creationId="{D96642F2-1717-6A4D-EB1E-2B251B48C0B2}"/>
          </ac:picMkLst>
        </pc:picChg>
      </pc:sldChg>
    </pc:docChg>
  </pc:docChgLst>
  <pc:docChgLst>
    <pc:chgData name="Yunwei Wang" userId="304fa8a3-f6b4-47c4-8daf-6dee396ec296" providerId="ADAL" clId="{54FC16DE-6413-C746-806C-79E7109FC8B6}"/>
    <pc:docChg chg="undo redo custSel addSld delSld modSld modSection">
      <pc:chgData name="Yunwei Wang" userId="304fa8a3-f6b4-47c4-8daf-6dee396ec296" providerId="ADAL" clId="{54FC16DE-6413-C746-806C-79E7109FC8B6}" dt="2023-12-13T17:48:44.126" v="4074" actId="20577"/>
      <pc:docMkLst>
        <pc:docMk/>
      </pc:docMkLst>
      <pc:sldChg chg="modSp mod">
        <pc:chgData name="Yunwei Wang" userId="304fa8a3-f6b4-47c4-8daf-6dee396ec296" providerId="ADAL" clId="{54FC16DE-6413-C746-806C-79E7109FC8B6}" dt="2023-12-13T14:14:53.457" v="34" actId="6549"/>
        <pc:sldMkLst>
          <pc:docMk/>
          <pc:sldMk cId="171403637" sldId="367"/>
        </pc:sldMkLst>
        <pc:spChg chg="mod">
          <ac:chgData name="Yunwei Wang" userId="304fa8a3-f6b4-47c4-8daf-6dee396ec296" providerId="ADAL" clId="{54FC16DE-6413-C746-806C-79E7109FC8B6}" dt="2023-12-13T14:14:39.349" v="2" actId="20577"/>
          <ac:spMkLst>
            <pc:docMk/>
            <pc:sldMk cId="171403637" sldId="367"/>
            <ac:spMk id="11" creationId="{F9B77AE9-225F-48B2-BA99-84435A6064AD}"/>
          </ac:spMkLst>
        </pc:spChg>
        <pc:spChg chg="mod">
          <ac:chgData name="Yunwei Wang" userId="304fa8a3-f6b4-47c4-8daf-6dee396ec296" providerId="ADAL" clId="{54FC16DE-6413-C746-806C-79E7109FC8B6}" dt="2023-12-13T14:14:53.457" v="34" actId="6549"/>
          <ac:spMkLst>
            <pc:docMk/>
            <pc:sldMk cId="171403637" sldId="367"/>
            <ac:spMk id="12" creationId="{7DDF988F-A5F6-437B-A882-E9FEF1C20A78}"/>
          </ac:spMkLst>
        </pc:spChg>
        <pc:spChg chg="mod">
          <ac:chgData name="Yunwei Wang" userId="304fa8a3-f6b4-47c4-8daf-6dee396ec296" providerId="ADAL" clId="{54FC16DE-6413-C746-806C-79E7109FC8B6}" dt="2023-12-13T14:14:46.511" v="21" actId="6549"/>
          <ac:spMkLst>
            <pc:docMk/>
            <pc:sldMk cId="171403637" sldId="367"/>
            <ac:spMk id="13" creationId="{96E79D00-568A-4C16-A9DF-31FC3455D522}"/>
          </ac:spMkLst>
        </pc:spChg>
      </pc:sldChg>
      <pc:sldChg chg="modSp mod">
        <pc:chgData name="Yunwei Wang" userId="304fa8a3-f6b4-47c4-8daf-6dee396ec296" providerId="ADAL" clId="{54FC16DE-6413-C746-806C-79E7109FC8B6}" dt="2023-12-13T17:48:44.126" v="4074" actId="20577"/>
        <pc:sldMkLst>
          <pc:docMk/>
          <pc:sldMk cId="644276027" sldId="400"/>
        </pc:sldMkLst>
        <pc:spChg chg="mod">
          <ac:chgData name="Yunwei Wang" userId="304fa8a3-f6b4-47c4-8daf-6dee396ec296" providerId="ADAL" clId="{54FC16DE-6413-C746-806C-79E7109FC8B6}" dt="2023-12-13T17:48:44.126" v="4074" actId="20577"/>
          <ac:spMkLst>
            <pc:docMk/>
            <pc:sldMk cId="644276027" sldId="400"/>
            <ac:spMk id="4" creationId="{5481D4A7-8373-6840-BED9-F0655E985BE1}"/>
          </ac:spMkLst>
        </pc:spChg>
      </pc:sldChg>
      <pc:sldChg chg="modSp mod">
        <pc:chgData name="Yunwei Wang" userId="304fa8a3-f6b4-47c4-8daf-6dee396ec296" providerId="ADAL" clId="{54FC16DE-6413-C746-806C-79E7109FC8B6}" dt="2023-12-13T16:43:33.010" v="3892" actId="20577"/>
        <pc:sldMkLst>
          <pc:docMk/>
          <pc:sldMk cId="2774878609" sldId="410"/>
        </pc:sldMkLst>
        <pc:spChg chg="mod">
          <ac:chgData name="Yunwei Wang" userId="304fa8a3-f6b4-47c4-8daf-6dee396ec296" providerId="ADAL" clId="{54FC16DE-6413-C746-806C-79E7109FC8B6}" dt="2023-12-13T16:43:33.010" v="3892" actId="20577"/>
          <ac:spMkLst>
            <pc:docMk/>
            <pc:sldMk cId="2774878609" sldId="410"/>
            <ac:spMk id="4" creationId="{912C2DC4-E347-394E-8CF8-F14848A56B5B}"/>
          </ac:spMkLst>
        </pc:spChg>
      </pc:sldChg>
      <pc:sldChg chg="modSp mod">
        <pc:chgData name="Yunwei Wang" userId="304fa8a3-f6b4-47c4-8daf-6dee396ec296" providerId="ADAL" clId="{54FC16DE-6413-C746-806C-79E7109FC8B6}" dt="2023-12-13T16:01:23.837" v="3161" actId="20577"/>
        <pc:sldMkLst>
          <pc:docMk/>
          <pc:sldMk cId="4021805368" sldId="554"/>
        </pc:sldMkLst>
        <pc:spChg chg="mod">
          <ac:chgData name="Yunwei Wang" userId="304fa8a3-f6b4-47c4-8daf-6dee396ec296" providerId="ADAL" clId="{54FC16DE-6413-C746-806C-79E7109FC8B6}" dt="2023-12-13T14:15:46.534" v="63" actId="20577"/>
          <ac:spMkLst>
            <pc:docMk/>
            <pc:sldMk cId="4021805368" sldId="554"/>
            <ac:spMk id="3" creationId="{1D524D76-16E9-E24B-93EE-2004D6252CE6}"/>
          </ac:spMkLst>
        </pc:spChg>
        <pc:spChg chg="mod">
          <ac:chgData name="Yunwei Wang" userId="304fa8a3-f6b4-47c4-8daf-6dee396ec296" providerId="ADAL" clId="{54FC16DE-6413-C746-806C-79E7109FC8B6}" dt="2023-12-13T16:01:23.837" v="3161" actId="20577"/>
          <ac:spMkLst>
            <pc:docMk/>
            <pc:sldMk cId="4021805368" sldId="554"/>
            <ac:spMk id="8" creationId="{48FEFF3A-93B4-45CF-0D21-DF2779AED5D5}"/>
          </ac:spMkLst>
        </pc:spChg>
      </pc:sldChg>
      <pc:sldChg chg="del">
        <pc:chgData name="Yunwei Wang" userId="304fa8a3-f6b4-47c4-8daf-6dee396ec296" providerId="ADAL" clId="{54FC16DE-6413-C746-806C-79E7109FC8B6}" dt="2023-12-13T16:05:50.888" v="3318" actId="2696"/>
        <pc:sldMkLst>
          <pc:docMk/>
          <pc:sldMk cId="4204798997" sldId="598"/>
        </pc:sldMkLst>
      </pc:sldChg>
      <pc:sldChg chg="del">
        <pc:chgData name="Yunwei Wang" userId="304fa8a3-f6b4-47c4-8daf-6dee396ec296" providerId="ADAL" clId="{54FC16DE-6413-C746-806C-79E7109FC8B6}" dt="2023-12-13T16:05:50.888" v="3318" actId="2696"/>
        <pc:sldMkLst>
          <pc:docMk/>
          <pc:sldMk cId="197126652" sldId="605"/>
        </pc:sldMkLst>
      </pc:sldChg>
      <pc:sldChg chg="del">
        <pc:chgData name="Yunwei Wang" userId="304fa8a3-f6b4-47c4-8daf-6dee396ec296" providerId="ADAL" clId="{54FC16DE-6413-C746-806C-79E7109FC8B6}" dt="2023-12-13T16:05:50.888" v="3318" actId="2696"/>
        <pc:sldMkLst>
          <pc:docMk/>
          <pc:sldMk cId="3992311794" sldId="606"/>
        </pc:sldMkLst>
      </pc:sldChg>
      <pc:sldChg chg="del">
        <pc:chgData name="Yunwei Wang" userId="304fa8a3-f6b4-47c4-8daf-6dee396ec296" providerId="ADAL" clId="{54FC16DE-6413-C746-806C-79E7109FC8B6}" dt="2023-12-13T16:05:50.888" v="3318" actId="2696"/>
        <pc:sldMkLst>
          <pc:docMk/>
          <pc:sldMk cId="2533356148" sldId="607"/>
        </pc:sldMkLst>
      </pc:sldChg>
      <pc:sldChg chg="del">
        <pc:chgData name="Yunwei Wang" userId="304fa8a3-f6b4-47c4-8daf-6dee396ec296" providerId="ADAL" clId="{54FC16DE-6413-C746-806C-79E7109FC8B6}" dt="2023-12-13T16:05:50.888" v="3318" actId="2696"/>
        <pc:sldMkLst>
          <pc:docMk/>
          <pc:sldMk cId="1650258799" sldId="608"/>
        </pc:sldMkLst>
      </pc:sldChg>
      <pc:sldChg chg="del">
        <pc:chgData name="Yunwei Wang" userId="304fa8a3-f6b4-47c4-8daf-6dee396ec296" providerId="ADAL" clId="{54FC16DE-6413-C746-806C-79E7109FC8B6}" dt="2023-12-13T16:05:50.888" v="3318" actId="2696"/>
        <pc:sldMkLst>
          <pc:docMk/>
          <pc:sldMk cId="926334825" sldId="609"/>
        </pc:sldMkLst>
      </pc:sldChg>
      <pc:sldChg chg="modSp new mod">
        <pc:chgData name="Yunwei Wang" userId="304fa8a3-f6b4-47c4-8daf-6dee396ec296" providerId="ADAL" clId="{54FC16DE-6413-C746-806C-79E7109FC8B6}" dt="2023-12-13T16:02:04.667" v="3230" actId="20577"/>
        <pc:sldMkLst>
          <pc:docMk/>
          <pc:sldMk cId="207641690" sldId="610"/>
        </pc:sldMkLst>
        <pc:spChg chg="mod">
          <ac:chgData name="Yunwei Wang" userId="304fa8a3-f6b4-47c4-8daf-6dee396ec296" providerId="ADAL" clId="{54FC16DE-6413-C746-806C-79E7109FC8B6}" dt="2023-12-13T16:02:04.667" v="3230" actId="20577"/>
          <ac:spMkLst>
            <pc:docMk/>
            <pc:sldMk cId="207641690" sldId="610"/>
            <ac:spMk id="3" creationId="{6D475BEF-14D2-A742-AAA1-0A90274A98C1}"/>
          </ac:spMkLst>
        </pc:spChg>
        <pc:spChg chg="mod">
          <ac:chgData name="Yunwei Wang" userId="304fa8a3-f6b4-47c4-8daf-6dee396ec296" providerId="ADAL" clId="{54FC16DE-6413-C746-806C-79E7109FC8B6}" dt="2023-12-13T14:21:03.885" v="246" actId="20577"/>
          <ac:spMkLst>
            <pc:docMk/>
            <pc:sldMk cId="207641690" sldId="610"/>
            <ac:spMk id="4" creationId="{15849BC4-34E2-9799-C254-A7D7D23EEACD}"/>
          </ac:spMkLst>
        </pc:spChg>
      </pc:sldChg>
      <pc:sldChg chg="addSp modSp new mod modAnim">
        <pc:chgData name="Yunwei Wang" userId="304fa8a3-f6b4-47c4-8daf-6dee396ec296" providerId="ADAL" clId="{54FC16DE-6413-C746-806C-79E7109FC8B6}" dt="2023-12-13T16:50:57.124" v="3919"/>
        <pc:sldMkLst>
          <pc:docMk/>
          <pc:sldMk cId="1412218078" sldId="611"/>
        </pc:sldMkLst>
        <pc:spChg chg="mod">
          <ac:chgData name="Yunwei Wang" userId="304fa8a3-f6b4-47c4-8daf-6dee396ec296" providerId="ADAL" clId="{54FC16DE-6413-C746-806C-79E7109FC8B6}" dt="2023-12-13T14:27:51.422" v="421" actId="20577"/>
          <ac:spMkLst>
            <pc:docMk/>
            <pc:sldMk cId="1412218078" sldId="611"/>
            <ac:spMk id="3" creationId="{C7274BC8-EC39-ECE3-1E50-1409F898812A}"/>
          </ac:spMkLst>
        </pc:spChg>
        <pc:spChg chg="mod">
          <ac:chgData name="Yunwei Wang" userId="304fa8a3-f6b4-47c4-8daf-6dee396ec296" providerId="ADAL" clId="{54FC16DE-6413-C746-806C-79E7109FC8B6}" dt="2023-12-13T14:28:22.628" v="471" actId="20577"/>
          <ac:spMkLst>
            <pc:docMk/>
            <pc:sldMk cId="1412218078" sldId="611"/>
            <ac:spMk id="4" creationId="{C9C3BF39-65F0-1E28-DAB8-720321238616}"/>
          </ac:spMkLst>
        </pc:spChg>
        <pc:picChg chg="add mod">
          <ac:chgData name="Yunwei Wang" userId="304fa8a3-f6b4-47c4-8daf-6dee396ec296" providerId="ADAL" clId="{54FC16DE-6413-C746-806C-79E7109FC8B6}" dt="2023-12-13T14:24:33.179" v="335" actId="1076"/>
          <ac:picMkLst>
            <pc:docMk/>
            <pc:sldMk cId="1412218078" sldId="611"/>
            <ac:picMk id="5" creationId="{CC5A24FD-4386-D2D0-FE78-5EDA33836096}"/>
          </ac:picMkLst>
        </pc:picChg>
        <pc:picChg chg="add mod">
          <ac:chgData name="Yunwei Wang" userId="304fa8a3-f6b4-47c4-8daf-6dee396ec296" providerId="ADAL" clId="{54FC16DE-6413-C746-806C-79E7109FC8B6}" dt="2023-12-13T14:26:58.765" v="382" actId="1076"/>
          <ac:picMkLst>
            <pc:docMk/>
            <pc:sldMk cId="1412218078" sldId="611"/>
            <ac:picMk id="6" creationId="{9B3EE052-65FC-64D5-5B2B-FE2C0A6D2604}"/>
          </ac:picMkLst>
        </pc:picChg>
        <pc:picChg chg="add mod">
          <ac:chgData name="Yunwei Wang" userId="304fa8a3-f6b4-47c4-8daf-6dee396ec296" providerId="ADAL" clId="{54FC16DE-6413-C746-806C-79E7109FC8B6}" dt="2023-12-13T14:27:36.228" v="400" actId="1076"/>
          <ac:picMkLst>
            <pc:docMk/>
            <pc:sldMk cId="1412218078" sldId="611"/>
            <ac:picMk id="7" creationId="{2C53BC6B-96A0-5D31-C360-242136B2FB8D}"/>
          </ac:picMkLst>
        </pc:picChg>
      </pc:sldChg>
      <pc:sldChg chg="addSp modSp new mod modAnim">
        <pc:chgData name="Yunwei Wang" userId="304fa8a3-f6b4-47c4-8daf-6dee396ec296" providerId="ADAL" clId="{54FC16DE-6413-C746-806C-79E7109FC8B6}" dt="2023-12-13T17:06:01.167" v="4017" actId="20577"/>
        <pc:sldMkLst>
          <pc:docMk/>
          <pc:sldMk cId="2741293362" sldId="612"/>
        </pc:sldMkLst>
        <pc:spChg chg="mod">
          <ac:chgData name="Yunwei Wang" userId="304fa8a3-f6b4-47c4-8daf-6dee396ec296" providerId="ADAL" clId="{54FC16DE-6413-C746-806C-79E7109FC8B6}" dt="2023-12-13T14:28:53.201" v="509" actId="20577"/>
          <ac:spMkLst>
            <pc:docMk/>
            <pc:sldMk cId="2741293362" sldId="612"/>
            <ac:spMk id="3" creationId="{67FA091E-74AB-90A0-A7F7-CB8AA8696B23}"/>
          </ac:spMkLst>
        </pc:spChg>
        <pc:spChg chg="mod">
          <ac:chgData name="Yunwei Wang" userId="304fa8a3-f6b4-47c4-8daf-6dee396ec296" providerId="ADAL" clId="{54FC16DE-6413-C746-806C-79E7109FC8B6}" dt="2023-12-13T17:06:01.167" v="4017" actId="20577"/>
          <ac:spMkLst>
            <pc:docMk/>
            <pc:sldMk cId="2741293362" sldId="612"/>
            <ac:spMk id="4" creationId="{BE4E4CF0-BA82-C1BC-A189-99E3501F10C5}"/>
          </ac:spMkLst>
        </pc:spChg>
        <pc:spChg chg="add mod">
          <ac:chgData name="Yunwei Wang" userId="304fa8a3-f6b4-47c4-8daf-6dee396ec296" providerId="ADAL" clId="{54FC16DE-6413-C746-806C-79E7109FC8B6}" dt="2023-12-13T16:51:47.195" v="3923" actId="208"/>
          <ac:spMkLst>
            <pc:docMk/>
            <pc:sldMk cId="2741293362" sldId="612"/>
            <ac:spMk id="6" creationId="{89962AF9-F704-6E5A-E1C1-FDE4F1961EA8}"/>
          </ac:spMkLst>
        </pc:spChg>
        <pc:spChg chg="add mod">
          <ac:chgData name="Yunwei Wang" userId="304fa8a3-f6b4-47c4-8daf-6dee396ec296" providerId="ADAL" clId="{54FC16DE-6413-C746-806C-79E7109FC8B6}" dt="2023-12-13T16:51:55.371" v="3925" actId="1076"/>
          <ac:spMkLst>
            <pc:docMk/>
            <pc:sldMk cId="2741293362" sldId="612"/>
            <ac:spMk id="7" creationId="{0878657C-B656-BCD3-3038-25194DF62805}"/>
          </ac:spMkLst>
        </pc:spChg>
        <pc:spChg chg="add mod">
          <ac:chgData name="Yunwei Wang" userId="304fa8a3-f6b4-47c4-8daf-6dee396ec296" providerId="ADAL" clId="{54FC16DE-6413-C746-806C-79E7109FC8B6}" dt="2023-12-13T16:52:17.431" v="3929" actId="1076"/>
          <ac:spMkLst>
            <pc:docMk/>
            <pc:sldMk cId="2741293362" sldId="612"/>
            <ac:spMk id="8" creationId="{50FE8525-E190-E559-8A60-AD1F24DFDB5A}"/>
          </ac:spMkLst>
        </pc:spChg>
        <pc:picChg chg="add mod">
          <ac:chgData name="Yunwei Wang" userId="304fa8a3-f6b4-47c4-8daf-6dee396ec296" providerId="ADAL" clId="{54FC16DE-6413-C746-806C-79E7109FC8B6}" dt="2023-12-13T16:52:00.720" v="3928" actId="1076"/>
          <ac:picMkLst>
            <pc:docMk/>
            <pc:sldMk cId="2741293362" sldId="612"/>
            <ac:picMk id="5" creationId="{A1F157D3-5A04-5B7C-889B-951346FC7A87}"/>
          </ac:picMkLst>
        </pc:picChg>
      </pc:sldChg>
      <pc:sldChg chg="addSp delSp modSp new mod modAnim">
        <pc:chgData name="Yunwei Wang" userId="304fa8a3-f6b4-47c4-8daf-6dee396ec296" providerId="ADAL" clId="{54FC16DE-6413-C746-806C-79E7109FC8B6}" dt="2023-12-13T16:49:11.659" v="3904"/>
        <pc:sldMkLst>
          <pc:docMk/>
          <pc:sldMk cId="3545614436" sldId="613"/>
        </pc:sldMkLst>
        <pc:spChg chg="mod">
          <ac:chgData name="Yunwei Wang" userId="304fa8a3-f6b4-47c4-8daf-6dee396ec296" providerId="ADAL" clId="{54FC16DE-6413-C746-806C-79E7109FC8B6}" dt="2023-12-13T15:12:44.860" v="1093" actId="20577"/>
          <ac:spMkLst>
            <pc:docMk/>
            <pc:sldMk cId="3545614436" sldId="613"/>
            <ac:spMk id="3" creationId="{B83E5DBA-8BF2-0049-4029-288C3BC1B6F3}"/>
          </ac:spMkLst>
        </pc:spChg>
        <pc:spChg chg="del">
          <ac:chgData name="Yunwei Wang" userId="304fa8a3-f6b4-47c4-8daf-6dee396ec296" providerId="ADAL" clId="{54FC16DE-6413-C746-806C-79E7109FC8B6}" dt="2023-12-13T15:02:52.348" v="1022" actId="478"/>
          <ac:spMkLst>
            <pc:docMk/>
            <pc:sldMk cId="3545614436" sldId="613"/>
            <ac:spMk id="4" creationId="{88AD4C50-1636-09F7-74FB-567689F8E63C}"/>
          </ac:spMkLst>
        </pc:spChg>
        <pc:spChg chg="add mod">
          <ac:chgData name="Yunwei Wang" userId="304fa8a3-f6b4-47c4-8daf-6dee396ec296" providerId="ADAL" clId="{54FC16DE-6413-C746-806C-79E7109FC8B6}" dt="2023-12-13T15:00:33.969" v="997" actId="14100"/>
          <ac:spMkLst>
            <pc:docMk/>
            <pc:sldMk cId="3545614436" sldId="613"/>
            <ac:spMk id="7" creationId="{098E144F-ED70-84E5-942E-45F820C1CF3A}"/>
          </ac:spMkLst>
        </pc:spChg>
        <pc:spChg chg="add mod">
          <ac:chgData name="Yunwei Wang" userId="304fa8a3-f6b4-47c4-8daf-6dee396ec296" providerId="ADAL" clId="{54FC16DE-6413-C746-806C-79E7109FC8B6}" dt="2023-12-13T15:00:44.899" v="1000" actId="1076"/>
          <ac:spMkLst>
            <pc:docMk/>
            <pc:sldMk cId="3545614436" sldId="613"/>
            <ac:spMk id="8" creationId="{83F456F1-6066-E489-016D-8575D271A442}"/>
          </ac:spMkLst>
        </pc:spChg>
        <pc:spChg chg="add mod">
          <ac:chgData name="Yunwei Wang" userId="304fa8a3-f6b4-47c4-8daf-6dee396ec296" providerId="ADAL" clId="{54FC16DE-6413-C746-806C-79E7109FC8B6}" dt="2023-12-13T15:01:08.203" v="1004" actId="14100"/>
          <ac:spMkLst>
            <pc:docMk/>
            <pc:sldMk cId="3545614436" sldId="613"/>
            <ac:spMk id="9" creationId="{517043A1-173A-BA53-6D7F-76744E0AC61E}"/>
          </ac:spMkLst>
        </pc:spChg>
        <pc:spChg chg="add mod">
          <ac:chgData name="Yunwei Wang" userId="304fa8a3-f6b4-47c4-8daf-6dee396ec296" providerId="ADAL" clId="{54FC16DE-6413-C746-806C-79E7109FC8B6}" dt="2023-12-13T15:01:24.570" v="1007" actId="14100"/>
          <ac:spMkLst>
            <pc:docMk/>
            <pc:sldMk cId="3545614436" sldId="613"/>
            <ac:spMk id="10" creationId="{A4E71125-78C7-8712-C6D5-299B5059130F}"/>
          </ac:spMkLst>
        </pc:spChg>
        <pc:spChg chg="add mod">
          <ac:chgData name="Yunwei Wang" userId="304fa8a3-f6b4-47c4-8daf-6dee396ec296" providerId="ADAL" clId="{54FC16DE-6413-C746-806C-79E7109FC8B6}" dt="2023-12-13T15:01:46.335" v="1011" actId="14100"/>
          <ac:spMkLst>
            <pc:docMk/>
            <pc:sldMk cId="3545614436" sldId="613"/>
            <ac:spMk id="11" creationId="{0A7F7FEA-F8B5-A39A-597C-F917F87229D1}"/>
          </ac:spMkLst>
        </pc:spChg>
        <pc:spChg chg="add mod">
          <ac:chgData name="Yunwei Wang" userId="304fa8a3-f6b4-47c4-8daf-6dee396ec296" providerId="ADAL" clId="{54FC16DE-6413-C746-806C-79E7109FC8B6}" dt="2023-12-13T15:03:49.633" v="1062" actId="20577"/>
          <ac:spMkLst>
            <pc:docMk/>
            <pc:sldMk cId="3545614436" sldId="613"/>
            <ac:spMk id="18" creationId="{D8874EE9-3526-2517-D863-9608B315C38C}"/>
          </ac:spMkLst>
        </pc:spChg>
        <pc:spChg chg="add mod">
          <ac:chgData name="Yunwei Wang" userId="304fa8a3-f6b4-47c4-8daf-6dee396ec296" providerId="ADAL" clId="{54FC16DE-6413-C746-806C-79E7109FC8B6}" dt="2023-12-13T15:04:13.372" v="1079" actId="20577"/>
          <ac:spMkLst>
            <pc:docMk/>
            <pc:sldMk cId="3545614436" sldId="613"/>
            <ac:spMk id="20" creationId="{924DF00F-32F4-3C2C-60E4-732B60889DEB}"/>
          </ac:spMkLst>
        </pc:spChg>
        <pc:picChg chg="add mod">
          <ac:chgData name="Yunwei Wang" userId="304fa8a3-f6b4-47c4-8daf-6dee396ec296" providerId="ADAL" clId="{54FC16DE-6413-C746-806C-79E7109FC8B6}" dt="2023-12-13T14:58:43.749" v="985" actId="1076"/>
          <ac:picMkLst>
            <pc:docMk/>
            <pc:sldMk cId="3545614436" sldId="613"/>
            <ac:picMk id="5" creationId="{AD2C2110-D7BE-065B-840B-B2F6F2816C08}"/>
          </ac:picMkLst>
        </pc:picChg>
        <pc:picChg chg="add mod">
          <ac:chgData name="Yunwei Wang" userId="304fa8a3-f6b4-47c4-8daf-6dee396ec296" providerId="ADAL" clId="{54FC16DE-6413-C746-806C-79E7109FC8B6}" dt="2023-12-13T15:00:02.543" v="992" actId="1076"/>
          <ac:picMkLst>
            <pc:docMk/>
            <pc:sldMk cId="3545614436" sldId="613"/>
            <ac:picMk id="6" creationId="{137B4210-067D-DC12-CCD9-6729A3B66921}"/>
          </ac:picMkLst>
        </pc:picChg>
        <pc:cxnChg chg="add mod">
          <ac:chgData name="Yunwei Wang" userId="304fa8a3-f6b4-47c4-8daf-6dee396ec296" providerId="ADAL" clId="{54FC16DE-6413-C746-806C-79E7109FC8B6}" dt="2023-12-13T15:02:12.990" v="1014" actId="208"/>
          <ac:cxnSpMkLst>
            <pc:docMk/>
            <pc:sldMk cId="3545614436" sldId="613"/>
            <ac:cxnSpMk id="13" creationId="{09551E75-C05C-9BEF-7A6D-75F5F6284765}"/>
          </ac:cxnSpMkLst>
        </pc:cxnChg>
        <pc:cxnChg chg="add mod">
          <ac:chgData name="Yunwei Wang" userId="304fa8a3-f6b4-47c4-8daf-6dee396ec296" providerId="ADAL" clId="{54FC16DE-6413-C746-806C-79E7109FC8B6}" dt="2023-12-13T15:02:23.004" v="1017" actId="1076"/>
          <ac:cxnSpMkLst>
            <pc:docMk/>
            <pc:sldMk cId="3545614436" sldId="613"/>
            <ac:cxnSpMk id="14" creationId="{88B44C57-8392-B8A7-DD72-B05FE5262EA5}"/>
          </ac:cxnSpMkLst>
        </pc:cxnChg>
        <pc:cxnChg chg="add mod">
          <ac:chgData name="Yunwei Wang" userId="304fa8a3-f6b4-47c4-8daf-6dee396ec296" providerId="ADAL" clId="{54FC16DE-6413-C746-806C-79E7109FC8B6}" dt="2023-12-13T15:02:32.880" v="1021" actId="14100"/>
          <ac:cxnSpMkLst>
            <pc:docMk/>
            <pc:sldMk cId="3545614436" sldId="613"/>
            <ac:cxnSpMk id="15" creationId="{2FC385A7-BE17-25E8-54D5-F23977394FD0}"/>
          </ac:cxnSpMkLst>
        </pc:cxnChg>
        <pc:cxnChg chg="add del mod">
          <ac:chgData name="Yunwei Wang" userId="304fa8a3-f6b4-47c4-8daf-6dee396ec296" providerId="ADAL" clId="{54FC16DE-6413-C746-806C-79E7109FC8B6}" dt="2023-12-13T15:03:10.199" v="1041"/>
          <ac:cxnSpMkLst>
            <pc:docMk/>
            <pc:sldMk cId="3545614436" sldId="613"/>
            <ac:cxnSpMk id="19" creationId="{36AA9886-BEA9-465A-D780-71689C13909B}"/>
          </ac:cxnSpMkLst>
        </pc:cxnChg>
      </pc:sldChg>
      <pc:sldChg chg="addSp delSp modSp new mod modAnim">
        <pc:chgData name="Yunwei Wang" userId="304fa8a3-f6b4-47c4-8daf-6dee396ec296" providerId="ADAL" clId="{54FC16DE-6413-C746-806C-79E7109FC8B6}" dt="2023-12-13T16:59:21.489" v="3980" actId="692"/>
        <pc:sldMkLst>
          <pc:docMk/>
          <pc:sldMk cId="1563231264" sldId="614"/>
        </pc:sldMkLst>
        <pc:spChg chg="mod">
          <ac:chgData name="Yunwei Wang" userId="304fa8a3-f6b4-47c4-8daf-6dee396ec296" providerId="ADAL" clId="{54FC16DE-6413-C746-806C-79E7109FC8B6}" dt="2023-12-13T15:12:53.664" v="1094"/>
          <ac:spMkLst>
            <pc:docMk/>
            <pc:sldMk cId="1563231264" sldId="614"/>
            <ac:spMk id="3" creationId="{72F8CDD5-C43B-B476-C132-2030B9E78723}"/>
          </ac:spMkLst>
        </pc:spChg>
        <pc:spChg chg="del">
          <ac:chgData name="Yunwei Wang" userId="304fa8a3-f6b4-47c4-8daf-6dee396ec296" providerId="ADAL" clId="{54FC16DE-6413-C746-806C-79E7109FC8B6}" dt="2023-12-13T15:12:30.865" v="1081"/>
          <ac:spMkLst>
            <pc:docMk/>
            <pc:sldMk cId="1563231264" sldId="614"/>
            <ac:spMk id="4" creationId="{874194E6-60A5-15BB-1787-750F92A87D2C}"/>
          </ac:spMkLst>
        </pc:spChg>
        <pc:spChg chg="add del mod">
          <ac:chgData name="Yunwei Wang" userId="304fa8a3-f6b4-47c4-8daf-6dee396ec296" providerId="ADAL" clId="{54FC16DE-6413-C746-806C-79E7109FC8B6}" dt="2023-12-13T16:59:21.489" v="3980" actId="692"/>
          <ac:spMkLst>
            <pc:docMk/>
            <pc:sldMk cId="1563231264" sldId="614"/>
            <ac:spMk id="6" creationId="{2EBD5F32-6250-09F8-6E63-8C5BE6A7DAF0}"/>
          </ac:spMkLst>
        </pc:spChg>
        <pc:spChg chg="add del mod">
          <ac:chgData name="Yunwei Wang" userId="304fa8a3-f6b4-47c4-8daf-6dee396ec296" providerId="ADAL" clId="{54FC16DE-6413-C746-806C-79E7109FC8B6}" dt="2023-12-13T16:59:10.033" v="3960" actId="11529"/>
          <ac:spMkLst>
            <pc:docMk/>
            <pc:sldMk cId="1563231264" sldId="614"/>
            <ac:spMk id="7" creationId="{44882A47-2F04-D984-7067-53E8AFA4973C}"/>
          </ac:spMkLst>
        </pc:spChg>
        <pc:spChg chg="add del mod">
          <ac:chgData name="Yunwei Wang" userId="304fa8a3-f6b4-47c4-8daf-6dee396ec296" providerId="ADAL" clId="{54FC16DE-6413-C746-806C-79E7109FC8B6}" dt="2023-12-13T16:59:07.350" v="3953" actId="11529"/>
          <ac:spMkLst>
            <pc:docMk/>
            <pc:sldMk cId="1563231264" sldId="614"/>
            <ac:spMk id="8" creationId="{D6D41E5E-8EE0-060F-2B0F-9EBD7AA555B7}"/>
          </ac:spMkLst>
        </pc:spChg>
        <pc:picChg chg="add mod">
          <ac:chgData name="Yunwei Wang" userId="304fa8a3-f6b4-47c4-8daf-6dee396ec296" providerId="ADAL" clId="{54FC16DE-6413-C746-806C-79E7109FC8B6}" dt="2023-12-13T15:12:30.865" v="1081"/>
          <ac:picMkLst>
            <pc:docMk/>
            <pc:sldMk cId="1563231264" sldId="614"/>
            <ac:picMk id="5" creationId="{1C5CC56D-B397-E135-A88D-BCE5989213AB}"/>
          </ac:picMkLst>
        </pc:picChg>
      </pc:sldChg>
      <pc:sldChg chg="modSp new mod">
        <pc:chgData name="Yunwei Wang" userId="304fa8a3-f6b4-47c4-8daf-6dee396ec296" providerId="ADAL" clId="{54FC16DE-6413-C746-806C-79E7109FC8B6}" dt="2023-12-13T15:21:18.625" v="1657" actId="20577"/>
        <pc:sldMkLst>
          <pc:docMk/>
          <pc:sldMk cId="58011107" sldId="615"/>
        </pc:sldMkLst>
        <pc:spChg chg="mod">
          <ac:chgData name="Yunwei Wang" userId="304fa8a3-f6b4-47c4-8daf-6dee396ec296" providerId="ADAL" clId="{54FC16DE-6413-C746-806C-79E7109FC8B6}" dt="2023-12-13T15:13:31.226" v="1096"/>
          <ac:spMkLst>
            <pc:docMk/>
            <pc:sldMk cId="58011107" sldId="615"/>
            <ac:spMk id="3" creationId="{3A2BAD71-724A-F259-E58B-58EBC599D858}"/>
          </ac:spMkLst>
        </pc:spChg>
        <pc:spChg chg="mod">
          <ac:chgData name="Yunwei Wang" userId="304fa8a3-f6b4-47c4-8daf-6dee396ec296" providerId="ADAL" clId="{54FC16DE-6413-C746-806C-79E7109FC8B6}" dt="2023-12-13T15:21:18.625" v="1657" actId="20577"/>
          <ac:spMkLst>
            <pc:docMk/>
            <pc:sldMk cId="58011107" sldId="615"/>
            <ac:spMk id="4" creationId="{46CD6073-E156-243E-2A4A-FD3A2EF31C96}"/>
          </ac:spMkLst>
        </pc:spChg>
      </pc:sldChg>
      <pc:sldChg chg="addSp delSp modSp new mod modAnim">
        <pc:chgData name="Yunwei Wang" userId="304fa8a3-f6b4-47c4-8daf-6dee396ec296" providerId="ADAL" clId="{54FC16DE-6413-C746-806C-79E7109FC8B6}" dt="2023-12-13T17:00:48.659" v="3989"/>
        <pc:sldMkLst>
          <pc:docMk/>
          <pc:sldMk cId="302241021" sldId="616"/>
        </pc:sldMkLst>
        <pc:spChg chg="mod">
          <ac:chgData name="Yunwei Wang" userId="304fa8a3-f6b4-47c4-8daf-6dee396ec296" providerId="ADAL" clId="{54FC16DE-6413-C746-806C-79E7109FC8B6}" dt="2023-12-13T15:22:47.088" v="1735" actId="20577"/>
          <ac:spMkLst>
            <pc:docMk/>
            <pc:sldMk cId="302241021" sldId="616"/>
            <ac:spMk id="3" creationId="{BDD822C6-121B-7054-0669-D7B4A6C26CB7}"/>
          </ac:spMkLst>
        </pc:spChg>
        <pc:spChg chg="mod">
          <ac:chgData name="Yunwei Wang" userId="304fa8a3-f6b4-47c4-8daf-6dee396ec296" providerId="ADAL" clId="{54FC16DE-6413-C746-806C-79E7109FC8B6}" dt="2023-12-13T15:37:08.650" v="2433" actId="20577"/>
          <ac:spMkLst>
            <pc:docMk/>
            <pc:sldMk cId="302241021" sldId="616"/>
            <ac:spMk id="4" creationId="{CCCD9EA7-6A52-07C6-7660-AC728C51B94D}"/>
          </ac:spMkLst>
        </pc:spChg>
        <pc:picChg chg="add del mod">
          <ac:chgData name="Yunwei Wang" userId="304fa8a3-f6b4-47c4-8daf-6dee396ec296" providerId="ADAL" clId="{54FC16DE-6413-C746-806C-79E7109FC8B6}" dt="2023-12-13T15:27:39.725" v="2000" actId="478"/>
          <ac:picMkLst>
            <pc:docMk/>
            <pc:sldMk cId="302241021" sldId="616"/>
            <ac:picMk id="5" creationId="{7A3B6736-1B10-7AA5-35FE-640293EAC1DE}"/>
          </ac:picMkLst>
        </pc:picChg>
        <pc:picChg chg="add del mod">
          <ac:chgData name="Yunwei Wang" userId="304fa8a3-f6b4-47c4-8daf-6dee396ec296" providerId="ADAL" clId="{54FC16DE-6413-C746-806C-79E7109FC8B6}" dt="2023-12-13T15:35:30.060" v="2348" actId="478"/>
          <ac:picMkLst>
            <pc:docMk/>
            <pc:sldMk cId="302241021" sldId="616"/>
            <ac:picMk id="6" creationId="{9378A74A-E8BE-B93E-A3EF-D04B3751280D}"/>
          </ac:picMkLst>
        </pc:picChg>
        <pc:picChg chg="add mod">
          <ac:chgData name="Yunwei Wang" userId="304fa8a3-f6b4-47c4-8daf-6dee396ec296" providerId="ADAL" clId="{54FC16DE-6413-C746-806C-79E7109FC8B6}" dt="2023-12-13T15:35:48.168" v="2354" actId="14100"/>
          <ac:picMkLst>
            <pc:docMk/>
            <pc:sldMk cId="302241021" sldId="616"/>
            <ac:picMk id="7" creationId="{00DC0AF4-9CBF-B066-3897-10D05A69C16A}"/>
          </ac:picMkLst>
        </pc:picChg>
        <pc:picChg chg="add mod">
          <ac:chgData name="Yunwei Wang" userId="304fa8a3-f6b4-47c4-8daf-6dee396ec296" providerId="ADAL" clId="{54FC16DE-6413-C746-806C-79E7109FC8B6}" dt="2023-12-13T15:36:40.481" v="2407" actId="1076"/>
          <ac:picMkLst>
            <pc:docMk/>
            <pc:sldMk cId="302241021" sldId="616"/>
            <ac:picMk id="8" creationId="{73025282-6A79-A8F3-1E32-40E8515C8013}"/>
          </ac:picMkLst>
        </pc:picChg>
      </pc:sldChg>
      <pc:sldChg chg="addSp delSp modSp new mod">
        <pc:chgData name="Yunwei Wang" userId="304fa8a3-f6b4-47c4-8daf-6dee396ec296" providerId="ADAL" clId="{54FC16DE-6413-C746-806C-79E7109FC8B6}" dt="2023-12-13T15:43:12.114" v="2849" actId="207"/>
        <pc:sldMkLst>
          <pc:docMk/>
          <pc:sldMk cId="1701260675" sldId="617"/>
        </pc:sldMkLst>
        <pc:spChg chg="mod">
          <ac:chgData name="Yunwei Wang" userId="304fa8a3-f6b4-47c4-8daf-6dee396ec296" providerId="ADAL" clId="{54FC16DE-6413-C746-806C-79E7109FC8B6}" dt="2023-12-13T15:32:50.866" v="2309"/>
          <ac:spMkLst>
            <pc:docMk/>
            <pc:sldMk cId="1701260675" sldId="617"/>
            <ac:spMk id="3" creationId="{B3E7176A-7636-C2AB-B8A1-9AD484E25B46}"/>
          </ac:spMkLst>
        </pc:spChg>
        <pc:spChg chg="mod">
          <ac:chgData name="Yunwei Wang" userId="304fa8a3-f6b4-47c4-8daf-6dee396ec296" providerId="ADAL" clId="{54FC16DE-6413-C746-806C-79E7109FC8B6}" dt="2023-12-13T15:43:12.114" v="2849" actId="207"/>
          <ac:spMkLst>
            <pc:docMk/>
            <pc:sldMk cId="1701260675" sldId="617"/>
            <ac:spMk id="4" creationId="{C3650286-D0E6-AC4F-CA30-93344107B172}"/>
          </ac:spMkLst>
        </pc:spChg>
        <pc:picChg chg="add del mod">
          <ac:chgData name="Yunwei Wang" userId="304fa8a3-f6b4-47c4-8daf-6dee396ec296" providerId="ADAL" clId="{54FC16DE-6413-C746-806C-79E7109FC8B6}" dt="2023-12-13T15:36:02.600" v="2358" actId="21"/>
          <ac:picMkLst>
            <pc:docMk/>
            <pc:sldMk cId="1701260675" sldId="617"/>
            <ac:picMk id="5" creationId="{548808F2-8704-4109-4484-790DB739AD10}"/>
          </ac:picMkLst>
        </pc:picChg>
      </pc:sldChg>
      <pc:sldChg chg="addSp delSp modSp new mod">
        <pc:chgData name="Yunwei Wang" userId="304fa8a3-f6b4-47c4-8daf-6dee396ec296" providerId="ADAL" clId="{54FC16DE-6413-C746-806C-79E7109FC8B6}" dt="2023-12-13T17:06:20.115" v="4018" actId="20577"/>
        <pc:sldMkLst>
          <pc:docMk/>
          <pc:sldMk cId="3137961173" sldId="618"/>
        </pc:sldMkLst>
        <pc:spChg chg="mod">
          <ac:chgData name="Yunwei Wang" userId="304fa8a3-f6b4-47c4-8daf-6dee396ec296" providerId="ADAL" clId="{54FC16DE-6413-C746-806C-79E7109FC8B6}" dt="2023-12-13T15:44:13.373" v="2881" actId="6549"/>
          <ac:spMkLst>
            <pc:docMk/>
            <pc:sldMk cId="3137961173" sldId="618"/>
            <ac:spMk id="3" creationId="{7C8A748D-F429-27E6-8A50-3C71B21F2C37}"/>
          </ac:spMkLst>
        </pc:spChg>
        <pc:spChg chg="mod">
          <ac:chgData name="Yunwei Wang" userId="304fa8a3-f6b4-47c4-8daf-6dee396ec296" providerId="ADAL" clId="{54FC16DE-6413-C746-806C-79E7109FC8B6}" dt="2023-12-13T17:06:20.115" v="4018" actId="20577"/>
          <ac:spMkLst>
            <pc:docMk/>
            <pc:sldMk cId="3137961173" sldId="618"/>
            <ac:spMk id="4" creationId="{22045463-92CF-7378-105F-9D384548AFCD}"/>
          </ac:spMkLst>
        </pc:spChg>
        <pc:picChg chg="add del mod">
          <ac:chgData name="Yunwei Wang" userId="304fa8a3-f6b4-47c4-8daf-6dee396ec296" providerId="ADAL" clId="{54FC16DE-6413-C746-806C-79E7109FC8B6}" dt="2023-12-13T15:57:47.458" v="3050" actId="478"/>
          <ac:picMkLst>
            <pc:docMk/>
            <pc:sldMk cId="3137961173" sldId="618"/>
            <ac:picMk id="5" creationId="{61DED720-F581-E20E-0B17-CA0620BA95D8}"/>
          </ac:picMkLst>
        </pc:picChg>
        <pc:picChg chg="add mod">
          <ac:chgData name="Yunwei Wang" userId="304fa8a3-f6b4-47c4-8daf-6dee396ec296" providerId="ADAL" clId="{54FC16DE-6413-C746-806C-79E7109FC8B6}" dt="2023-12-13T15:57:50.953" v="3052" actId="1076"/>
          <ac:picMkLst>
            <pc:docMk/>
            <pc:sldMk cId="3137961173" sldId="618"/>
            <ac:picMk id="6" creationId="{7F5A7D4C-42E3-0708-5B4D-131291DDABF2}"/>
          </ac:picMkLst>
        </pc:picChg>
      </pc:sldChg>
      <pc:sldChg chg="addSp delSp modSp new del mod">
        <pc:chgData name="Yunwei Wang" userId="304fa8a3-f6b4-47c4-8daf-6dee396ec296" providerId="ADAL" clId="{54FC16DE-6413-C746-806C-79E7109FC8B6}" dt="2023-12-13T16:16:03.131" v="3474" actId="2696"/>
        <pc:sldMkLst>
          <pc:docMk/>
          <pc:sldMk cId="788380853" sldId="619"/>
        </pc:sldMkLst>
        <pc:spChg chg="mod">
          <ac:chgData name="Yunwei Wang" userId="304fa8a3-f6b4-47c4-8daf-6dee396ec296" providerId="ADAL" clId="{54FC16DE-6413-C746-806C-79E7109FC8B6}" dt="2023-12-13T16:13:10.754" v="3388" actId="20577"/>
          <ac:spMkLst>
            <pc:docMk/>
            <pc:sldMk cId="788380853" sldId="619"/>
            <ac:spMk id="3" creationId="{D758F64A-FA82-8345-282C-0E5A0F74F14A}"/>
          </ac:spMkLst>
        </pc:spChg>
        <pc:spChg chg="del">
          <ac:chgData name="Yunwei Wang" userId="304fa8a3-f6b4-47c4-8daf-6dee396ec296" providerId="ADAL" clId="{54FC16DE-6413-C746-806C-79E7109FC8B6}" dt="2023-12-13T16:02:27.782" v="3242"/>
          <ac:spMkLst>
            <pc:docMk/>
            <pc:sldMk cId="788380853" sldId="619"/>
            <ac:spMk id="4" creationId="{CD5398E9-A3F7-24F5-F5BE-A8F0FAE48412}"/>
          </ac:spMkLst>
        </pc:spChg>
        <pc:spChg chg="add mod">
          <ac:chgData name="Yunwei Wang" userId="304fa8a3-f6b4-47c4-8daf-6dee396ec296" providerId="ADAL" clId="{54FC16DE-6413-C746-806C-79E7109FC8B6}" dt="2023-12-13T16:13:24.825" v="3390" actId="14100"/>
          <ac:spMkLst>
            <pc:docMk/>
            <pc:sldMk cId="788380853" sldId="619"/>
            <ac:spMk id="7" creationId="{E35F0EB0-281C-148C-177B-C03225E988AA}"/>
          </ac:spMkLst>
        </pc:spChg>
        <pc:picChg chg="add del mod">
          <ac:chgData name="Yunwei Wang" userId="304fa8a3-f6b4-47c4-8daf-6dee396ec296" providerId="ADAL" clId="{54FC16DE-6413-C746-806C-79E7109FC8B6}" dt="2023-12-13T16:04:03.299" v="3244" actId="478"/>
          <ac:picMkLst>
            <pc:docMk/>
            <pc:sldMk cId="788380853" sldId="619"/>
            <ac:picMk id="5" creationId="{9D6D89AC-2629-73DC-1D2F-FDB072572642}"/>
          </ac:picMkLst>
        </pc:picChg>
        <pc:picChg chg="add mod">
          <ac:chgData name="Yunwei Wang" userId="304fa8a3-f6b4-47c4-8daf-6dee396ec296" providerId="ADAL" clId="{54FC16DE-6413-C746-806C-79E7109FC8B6}" dt="2023-12-13T16:13:17.413" v="3389" actId="14100"/>
          <ac:picMkLst>
            <pc:docMk/>
            <pc:sldMk cId="788380853" sldId="619"/>
            <ac:picMk id="8" creationId="{E42E6BAA-F428-6A47-A322-08AB06306416}"/>
          </ac:picMkLst>
        </pc:picChg>
      </pc:sldChg>
      <pc:sldChg chg="addSp modSp new mod">
        <pc:chgData name="Yunwei Wang" userId="304fa8a3-f6b4-47c4-8daf-6dee396ec296" providerId="ADAL" clId="{54FC16DE-6413-C746-806C-79E7109FC8B6}" dt="2023-12-13T16:15:56.248" v="3473" actId="14"/>
        <pc:sldMkLst>
          <pc:docMk/>
          <pc:sldMk cId="3144974319" sldId="620"/>
        </pc:sldMkLst>
        <pc:spChg chg="mod">
          <ac:chgData name="Yunwei Wang" userId="304fa8a3-f6b4-47c4-8daf-6dee396ec296" providerId="ADAL" clId="{54FC16DE-6413-C746-806C-79E7109FC8B6}" dt="2023-12-13T16:13:33.054" v="3395" actId="20577"/>
          <ac:spMkLst>
            <pc:docMk/>
            <pc:sldMk cId="3144974319" sldId="620"/>
            <ac:spMk id="3" creationId="{605019DD-D199-7DCD-3FB1-CF00ACE262F0}"/>
          </ac:spMkLst>
        </pc:spChg>
        <pc:spChg chg="mod">
          <ac:chgData name="Yunwei Wang" userId="304fa8a3-f6b4-47c4-8daf-6dee396ec296" providerId="ADAL" clId="{54FC16DE-6413-C746-806C-79E7109FC8B6}" dt="2023-12-13T16:15:56.248" v="3473" actId="14"/>
          <ac:spMkLst>
            <pc:docMk/>
            <pc:sldMk cId="3144974319" sldId="620"/>
            <ac:spMk id="4" creationId="{FFA76F95-17E1-F412-5185-251E4A3B2931}"/>
          </ac:spMkLst>
        </pc:spChg>
        <pc:picChg chg="add mod">
          <ac:chgData name="Yunwei Wang" userId="304fa8a3-f6b4-47c4-8daf-6dee396ec296" providerId="ADAL" clId="{54FC16DE-6413-C746-806C-79E7109FC8B6}" dt="2023-12-13T16:15:46.974" v="3472" actId="1076"/>
          <ac:picMkLst>
            <pc:docMk/>
            <pc:sldMk cId="3144974319" sldId="620"/>
            <ac:picMk id="5" creationId="{F9ED7CB0-B259-F929-0DA3-DEC1F7018E4E}"/>
          </ac:picMkLst>
        </pc:picChg>
      </pc:sldChg>
      <pc:sldChg chg="addSp delSp modSp new mod">
        <pc:chgData name="Yunwei Wang" userId="304fa8a3-f6b4-47c4-8daf-6dee396ec296" providerId="ADAL" clId="{54FC16DE-6413-C746-806C-79E7109FC8B6}" dt="2023-12-13T16:40:19.026" v="3706" actId="1076"/>
        <pc:sldMkLst>
          <pc:docMk/>
          <pc:sldMk cId="2549759561" sldId="621"/>
        </pc:sldMkLst>
        <pc:spChg chg="mod">
          <ac:chgData name="Yunwei Wang" userId="304fa8a3-f6b4-47c4-8daf-6dee396ec296" providerId="ADAL" clId="{54FC16DE-6413-C746-806C-79E7109FC8B6}" dt="2023-12-13T16:37:39.838" v="3532" actId="6549"/>
          <ac:spMkLst>
            <pc:docMk/>
            <pc:sldMk cId="2549759561" sldId="621"/>
            <ac:spMk id="3" creationId="{519CE459-F77E-94A9-5A1D-FCBA82B33A3E}"/>
          </ac:spMkLst>
        </pc:spChg>
        <pc:spChg chg="add del mod">
          <ac:chgData name="Yunwei Wang" userId="304fa8a3-f6b4-47c4-8daf-6dee396ec296" providerId="ADAL" clId="{54FC16DE-6413-C746-806C-79E7109FC8B6}" dt="2023-12-13T16:40:11.929" v="3704" actId="14100"/>
          <ac:spMkLst>
            <pc:docMk/>
            <pc:sldMk cId="2549759561" sldId="621"/>
            <ac:spMk id="4" creationId="{90574896-7E11-EBCB-6233-A862FD902507}"/>
          </ac:spMkLst>
        </pc:spChg>
        <pc:spChg chg="add del mod">
          <ac:chgData name="Yunwei Wang" userId="304fa8a3-f6b4-47c4-8daf-6dee396ec296" providerId="ADAL" clId="{54FC16DE-6413-C746-806C-79E7109FC8B6}" dt="2023-12-13T16:38:32.904" v="3543" actId="767"/>
          <ac:spMkLst>
            <pc:docMk/>
            <pc:sldMk cId="2549759561" sldId="621"/>
            <ac:spMk id="6" creationId="{5D668134-4327-295F-7884-6F4A8EFEEC1D}"/>
          </ac:spMkLst>
        </pc:spChg>
        <pc:picChg chg="add del mod">
          <ac:chgData name="Yunwei Wang" userId="304fa8a3-f6b4-47c4-8daf-6dee396ec296" providerId="ADAL" clId="{54FC16DE-6413-C746-806C-79E7109FC8B6}" dt="2023-12-13T16:38:33.867" v="3545"/>
          <ac:picMkLst>
            <pc:docMk/>
            <pc:sldMk cId="2549759561" sldId="621"/>
            <ac:picMk id="5" creationId="{2FCC7BD8-8F14-565D-07C8-F084CAC528E1}"/>
          </ac:picMkLst>
        </pc:picChg>
        <pc:picChg chg="add mod">
          <ac:chgData name="Yunwei Wang" userId="304fa8a3-f6b4-47c4-8daf-6dee396ec296" providerId="ADAL" clId="{54FC16DE-6413-C746-806C-79E7109FC8B6}" dt="2023-12-13T16:40:19.026" v="3706" actId="1076"/>
          <ac:picMkLst>
            <pc:docMk/>
            <pc:sldMk cId="2549759561" sldId="621"/>
            <ac:picMk id="7" creationId="{CD1C8442-5355-58F1-220F-553A7234DFA4}"/>
          </ac:picMkLst>
        </pc:picChg>
      </pc:sldChg>
      <pc:sldChg chg="modSp new mod">
        <pc:chgData name="Yunwei Wang" userId="304fa8a3-f6b4-47c4-8daf-6dee396ec296" providerId="ADAL" clId="{54FC16DE-6413-C746-806C-79E7109FC8B6}" dt="2023-12-13T17:10:41.304" v="4072" actId="20577"/>
        <pc:sldMkLst>
          <pc:docMk/>
          <pc:sldMk cId="554583944" sldId="622"/>
        </pc:sldMkLst>
        <pc:spChg chg="mod">
          <ac:chgData name="Yunwei Wang" userId="304fa8a3-f6b4-47c4-8daf-6dee396ec296" providerId="ADAL" clId="{54FC16DE-6413-C746-806C-79E7109FC8B6}" dt="2023-12-13T16:41:42.619" v="3769" actId="20577"/>
          <ac:spMkLst>
            <pc:docMk/>
            <pc:sldMk cId="554583944" sldId="622"/>
            <ac:spMk id="3" creationId="{BB6E9635-8105-31DA-3828-2244F71406A9}"/>
          </ac:spMkLst>
        </pc:spChg>
        <pc:spChg chg="mod">
          <ac:chgData name="Yunwei Wang" userId="304fa8a3-f6b4-47c4-8daf-6dee396ec296" providerId="ADAL" clId="{54FC16DE-6413-C746-806C-79E7109FC8B6}" dt="2023-12-13T17:10:41.304" v="4072" actId="20577"/>
          <ac:spMkLst>
            <pc:docMk/>
            <pc:sldMk cId="554583944" sldId="622"/>
            <ac:spMk id="4" creationId="{993B22FB-8A1D-1CB1-23F3-861E9399E20C}"/>
          </ac:spMkLst>
        </pc:spChg>
      </pc:sldChg>
    </pc:docChg>
  </pc:docChgLst>
  <pc:docChgLst>
    <pc:chgData name="Robert C Scanlon" userId="S::rscanlon@mitre.org::87c65fe5-daa8-4da7-88d7-94f711cfd484" providerId="AD" clId="Web-{937CB29D-CCAF-11C3-380B-78610B7CD6AD}"/>
    <pc:docChg chg="modSld">
      <pc:chgData name="Robert C Scanlon" userId="S::rscanlon@mitre.org::87c65fe5-daa8-4da7-88d7-94f711cfd484" providerId="AD" clId="Web-{937CB29D-CCAF-11C3-380B-78610B7CD6AD}" dt="2023-06-14T15:47:56.312" v="320" actId="20577"/>
      <pc:docMkLst>
        <pc:docMk/>
      </pc:docMkLst>
      <pc:sldChg chg="modSp">
        <pc:chgData name="Robert C Scanlon" userId="S::rscanlon@mitre.org::87c65fe5-daa8-4da7-88d7-94f711cfd484" providerId="AD" clId="Web-{937CB29D-CCAF-11C3-380B-78610B7CD6AD}" dt="2023-06-14T15:37:45.039" v="301" actId="20577"/>
        <pc:sldMkLst>
          <pc:docMk/>
          <pc:sldMk cId="4021805368" sldId="554"/>
        </pc:sldMkLst>
        <pc:spChg chg="mod">
          <ac:chgData name="Robert C Scanlon" userId="S::rscanlon@mitre.org::87c65fe5-daa8-4da7-88d7-94f711cfd484" providerId="AD" clId="Web-{937CB29D-CCAF-11C3-380B-78610B7CD6AD}" dt="2023-06-14T15:37:45.039" v="301" actId="20577"/>
          <ac:spMkLst>
            <pc:docMk/>
            <pc:sldMk cId="4021805368" sldId="554"/>
            <ac:spMk id="8" creationId="{48FEFF3A-93B4-45CF-0D21-DF2779AED5D5}"/>
          </ac:spMkLst>
        </pc:spChg>
      </pc:sldChg>
      <pc:sldChg chg="modSp">
        <pc:chgData name="Robert C Scanlon" userId="S::rscanlon@mitre.org::87c65fe5-daa8-4da7-88d7-94f711cfd484" providerId="AD" clId="Web-{937CB29D-CCAF-11C3-380B-78610B7CD6AD}" dt="2023-06-14T15:31:10.847" v="2" actId="20577"/>
        <pc:sldMkLst>
          <pc:docMk/>
          <pc:sldMk cId="3350996700" sldId="587"/>
        </pc:sldMkLst>
        <pc:spChg chg="mod">
          <ac:chgData name="Robert C Scanlon" userId="S::rscanlon@mitre.org::87c65fe5-daa8-4da7-88d7-94f711cfd484" providerId="AD" clId="Web-{937CB29D-CCAF-11C3-380B-78610B7CD6AD}" dt="2023-06-14T15:31:10.847" v="2" actId="20577"/>
          <ac:spMkLst>
            <pc:docMk/>
            <pc:sldMk cId="3350996700" sldId="587"/>
            <ac:spMk id="4" creationId="{EBED5C87-358E-D829-7331-FE10D0F8655A}"/>
          </ac:spMkLst>
        </pc:spChg>
      </pc:sldChg>
      <pc:sldChg chg="modSp">
        <pc:chgData name="Robert C Scanlon" userId="S::rscanlon@mitre.org::87c65fe5-daa8-4da7-88d7-94f711cfd484" providerId="AD" clId="Web-{937CB29D-CCAF-11C3-380B-78610B7CD6AD}" dt="2023-06-14T15:30:37.253" v="1" actId="20577"/>
        <pc:sldMkLst>
          <pc:docMk/>
          <pc:sldMk cId="478789489" sldId="597"/>
        </pc:sldMkLst>
        <pc:spChg chg="mod">
          <ac:chgData name="Robert C Scanlon" userId="S::rscanlon@mitre.org::87c65fe5-daa8-4da7-88d7-94f711cfd484" providerId="AD" clId="Web-{937CB29D-CCAF-11C3-380B-78610B7CD6AD}" dt="2023-06-14T15:30:37.253" v="1" actId="20577"/>
          <ac:spMkLst>
            <pc:docMk/>
            <pc:sldMk cId="478789489" sldId="597"/>
            <ac:spMk id="4" creationId="{017472AC-FB25-4E43-0937-FA5597FFD1C9}"/>
          </ac:spMkLst>
        </pc:spChg>
      </pc:sldChg>
      <pc:sldChg chg="modSp">
        <pc:chgData name="Robert C Scanlon" userId="S::rscanlon@mitre.org::87c65fe5-daa8-4da7-88d7-94f711cfd484" providerId="AD" clId="Web-{937CB29D-CCAF-11C3-380B-78610B7CD6AD}" dt="2023-06-14T15:47:56.312" v="320" actId="20577"/>
        <pc:sldMkLst>
          <pc:docMk/>
          <pc:sldMk cId="4204798997" sldId="598"/>
        </pc:sldMkLst>
        <pc:spChg chg="mod">
          <ac:chgData name="Robert C Scanlon" userId="S::rscanlon@mitre.org::87c65fe5-daa8-4da7-88d7-94f711cfd484" providerId="AD" clId="Web-{937CB29D-CCAF-11C3-380B-78610B7CD6AD}" dt="2023-06-14T15:29:35.393" v="0" actId="20577"/>
          <ac:spMkLst>
            <pc:docMk/>
            <pc:sldMk cId="4204798997" sldId="598"/>
            <ac:spMk id="3" creationId="{BCE07320-2A8F-1BB5-23DA-B5346C915CF4}"/>
          </ac:spMkLst>
        </pc:spChg>
        <pc:spChg chg="mod">
          <ac:chgData name="Robert C Scanlon" userId="S::rscanlon@mitre.org::87c65fe5-daa8-4da7-88d7-94f711cfd484" providerId="AD" clId="Web-{937CB29D-CCAF-11C3-380B-78610B7CD6AD}" dt="2023-06-14T15:47:56.312" v="320" actId="20577"/>
          <ac:spMkLst>
            <pc:docMk/>
            <pc:sldMk cId="4204798997" sldId="598"/>
            <ac:spMk id="4" creationId="{06651D22-9509-BE22-6202-8EA67CFDAC6F}"/>
          </ac:spMkLst>
        </pc:spChg>
      </pc:sldChg>
    </pc:docChg>
  </pc:docChgLst>
  <pc:docChgLst>
    <pc:chgData name="Stephen MacVicar" userId="S::smacvicar@mitre.org::d12d3dd9-2f18-4ee0-b5f5-cc5a06a38298" providerId="AD" clId="Web-{9F94D9C6-C050-F24E-A18F-1E208A8AD62E}"/>
    <pc:docChg chg="modSld">
      <pc:chgData name="Stephen MacVicar" userId="S::smacvicar@mitre.org::d12d3dd9-2f18-4ee0-b5f5-cc5a06a38298" providerId="AD" clId="Web-{9F94D9C6-C050-F24E-A18F-1E208A8AD62E}" dt="2023-03-08T13:01:58.718" v="13" actId="20577"/>
      <pc:docMkLst>
        <pc:docMk/>
      </pc:docMkLst>
      <pc:sldChg chg="modSp">
        <pc:chgData name="Stephen MacVicar" userId="S::smacvicar@mitre.org::d12d3dd9-2f18-4ee0-b5f5-cc5a06a38298" providerId="AD" clId="Web-{9F94D9C6-C050-F24E-A18F-1E208A8AD62E}" dt="2023-03-08T12:59:07.543" v="1" actId="20577"/>
        <pc:sldMkLst>
          <pc:docMk/>
          <pc:sldMk cId="171403637" sldId="367"/>
        </pc:sldMkLst>
        <pc:spChg chg="mod">
          <ac:chgData name="Stephen MacVicar" userId="S::smacvicar@mitre.org::d12d3dd9-2f18-4ee0-b5f5-cc5a06a38298" providerId="AD" clId="Web-{9F94D9C6-C050-F24E-A18F-1E208A8AD62E}" dt="2023-03-08T12:59:02.168" v="0" actId="20577"/>
          <ac:spMkLst>
            <pc:docMk/>
            <pc:sldMk cId="171403637" sldId="367"/>
            <ac:spMk id="11" creationId="{F9B77AE9-225F-48B2-BA99-84435A6064AD}"/>
          </ac:spMkLst>
        </pc:spChg>
        <pc:spChg chg="mod">
          <ac:chgData name="Stephen MacVicar" userId="S::smacvicar@mitre.org::d12d3dd9-2f18-4ee0-b5f5-cc5a06a38298" providerId="AD" clId="Web-{9F94D9C6-C050-F24E-A18F-1E208A8AD62E}" dt="2023-03-08T12:59:07.543" v="1" actId="20577"/>
          <ac:spMkLst>
            <pc:docMk/>
            <pc:sldMk cId="171403637" sldId="367"/>
            <ac:spMk id="12" creationId="{7DDF988F-A5F6-437B-A882-E9FEF1C20A78}"/>
          </ac:spMkLst>
        </pc:spChg>
      </pc:sldChg>
      <pc:sldChg chg="modSp">
        <pc:chgData name="Stephen MacVicar" userId="S::smacvicar@mitre.org::d12d3dd9-2f18-4ee0-b5f5-cc5a06a38298" providerId="AD" clId="Web-{9F94D9C6-C050-F24E-A18F-1E208A8AD62E}" dt="2023-03-08T13:01:58.718" v="13" actId="20577"/>
        <pc:sldMkLst>
          <pc:docMk/>
          <pc:sldMk cId="644276027" sldId="400"/>
        </pc:sldMkLst>
        <pc:spChg chg="mod">
          <ac:chgData name="Stephen MacVicar" userId="S::smacvicar@mitre.org::d12d3dd9-2f18-4ee0-b5f5-cc5a06a38298" providerId="AD" clId="Web-{9F94D9C6-C050-F24E-A18F-1E208A8AD62E}" dt="2023-03-08T13:01:58.718" v="13" actId="20577"/>
          <ac:spMkLst>
            <pc:docMk/>
            <pc:sldMk cId="644276027" sldId="400"/>
            <ac:spMk id="4" creationId="{5481D4A7-8373-6840-BED9-F0655E985BE1}"/>
          </ac:spMkLst>
        </pc:spChg>
      </pc:sldChg>
      <pc:sldChg chg="modSp">
        <pc:chgData name="Stephen MacVicar" userId="S::smacvicar@mitre.org::d12d3dd9-2f18-4ee0-b5f5-cc5a06a38298" providerId="AD" clId="Web-{9F94D9C6-C050-F24E-A18F-1E208A8AD62E}" dt="2023-03-08T13:01:44.045" v="12" actId="20577"/>
        <pc:sldMkLst>
          <pc:docMk/>
          <pc:sldMk cId="2774878609" sldId="410"/>
        </pc:sldMkLst>
        <pc:spChg chg="mod">
          <ac:chgData name="Stephen MacVicar" userId="S::smacvicar@mitre.org::d12d3dd9-2f18-4ee0-b5f5-cc5a06a38298" providerId="AD" clId="Web-{9F94D9C6-C050-F24E-A18F-1E208A8AD62E}" dt="2023-03-08T13:01:44.045" v="12" actId="20577"/>
          <ac:spMkLst>
            <pc:docMk/>
            <pc:sldMk cId="2774878609" sldId="410"/>
            <ac:spMk id="4" creationId="{912C2DC4-E347-394E-8CF8-F14848A56B5B}"/>
          </ac:spMkLst>
        </pc:spChg>
      </pc:sldChg>
      <pc:sldChg chg="modSp">
        <pc:chgData name="Stephen MacVicar" userId="S::smacvicar@mitre.org::d12d3dd9-2f18-4ee0-b5f5-cc5a06a38298" providerId="AD" clId="Web-{9F94D9C6-C050-F24E-A18F-1E208A8AD62E}" dt="2023-03-08T13:01:18.373" v="7" actId="20577"/>
        <pc:sldMkLst>
          <pc:docMk/>
          <pc:sldMk cId="3404967993" sldId="586"/>
        </pc:sldMkLst>
        <pc:spChg chg="mod">
          <ac:chgData name="Stephen MacVicar" userId="S::smacvicar@mitre.org::d12d3dd9-2f18-4ee0-b5f5-cc5a06a38298" providerId="AD" clId="Web-{9F94D9C6-C050-F24E-A18F-1E208A8AD62E}" dt="2023-03-08T13:01:18.373" v="7" actId="20577"/>
          <ac:spMkLst>
            <pc:docMk/>
            <pc:sldMk cId="3404967993" sldId="586"/>
            <ac:spMk id="4" creationId="{80A7DE20-D3F1-3B2F-AB7E-65589865CEA3}"/>
          </ac:spMkLst>
        </pc:spChg>
      </pc:sldChg>
    </pc:docChg>
  </pc:docChgLst>
  <pc:docChgLst>
    <pc:chgData name="Stephen MacVicar" userId="S::smacvicar@mitre.org::d12d3dd9-2f18-4ee0-b5f5-cc5a06a38298" providerId="AD" clId="Web-{76632805-6089-8712-E913-41FB59EF7268}"/>
    <pc:docChg chg="modSld">
      <pc:chgData name="Stephen MacVicar" userId="S::smacvicar@mitre.org::d12d3dd9-2f18-4ee0-b5f5-cc5a06a38298" providerId="AD" clId="Web-{76632805-6089-8712-E913-41FB59EF7268}" dt="2023-12-13T17:11:32.716" v="84" actId="20577"/>
      <pc:docMkLst>
        <pc:docMk/>
      </pc:docMkLst>
      <pc:sldChg chg="modSp">
        <pc:chgData name="Stephen MacVicar" userId="S::smacvicar@mitre.org::d12d3dd9-2f18-4ee0-b5f5-cc5a06a38298" providerId="AD" clId="Web-{76632805-6089-8712-E913-41FB59EF7268}" dt="2023-12-13T17:09:50.511" v="2" actId="20577"/>
        <pc:sldMkLst>
          <pc:docMk/>
          <pc:sldMk cId="58011107" sldId="615"/>
        </pc:sldMkLst>
        <pc:spChg chg="mod">
          <ac:chgData name="Stephen MacVicar" userId="S::smacvicar@mitre.org::d12d3dd9-2f18-4ee0-b5f5-cc5a06a38298" providerId="AD" clId="Web-{76632805-6089-8712-E913-41FB59EF7268}" dt="2023-12-13T17:09:50.511" v="2" actId="20577"/>
          <ac:spMkLst>
            <pc:docMk/>
            <pc:sldMk cId="58011107" sldId="615"/>
            <ac:spMk id="4" creationId="{46CD6073-E156-243E-2A4A-FD3A2EF31C96}"/>
          </ac:spMkLst>
        </pc:spChg>
      </pc:sldChg>
      <pc:sldChg chg="modSp">
        <pc:chgData name="Stephen MacVicar" userId="S::smacvicar@mitre.org::d12d3dd9-2f18-4ee0-b5f5-cc5a06a38298" providerId="AD" clId="Web-{76632805-6089-8712-E913-41FB59EF7268}" dt="2023-12-13T17:10:59.465" v="64" actId="20577"/>
        <pc:sldMkLst>
          <pc:docMk/>
          <pc:sldMk cId="3137961173" sldId="618"/>
        </pc:sldMkLst>
        <pc:spChg chg="mod">
          <ac:chgData name="Stephen MacVicar" userId="S::smacvicar@mitre.org::d12d3dd9-2f18-4ee0-b5f5-cc5a06a38298" providerId="AD" clId="Web-{76632805-6089-8712-E913-41FB59EF7268}" dt="2023-12-13T17:10:59.465" v="64" actId="20577"/>
          <ac:spMkLst>
            <pc:docMk/>
            <pc:sldMk cId="3137961173" sldId="618"/>
            <ac:spMk id="4" creationId="{22045463-92CF-7378-105F-9D384548AFCD}"/>
          </ac:spMkLst>
        </pc:spChg>
      </pc:sldChg>
      <pc:sldChg chg="modSp">
        <pc:chgData name="Stephen MacVicar" userId="S::smacvicar@mitre.org::d12d3dd9-2f18-4ee0-b5f5-cc5a06a38298" providerId="AD" clId="Web-{76632805-6089-8712-E913-41FB59EF7268}" dt="2023-12-13T17:11:32.716" v="84" actId="20577"/>
        <pc:sldMkLst>
          <pc:docMk/>
          <pc:sldMk cId="2549759561" sldId="621"/>
        </pc:sldMkLst>
        <pc:spChg chg="mod">
          <ac:chgData name="Stephen MacVicar" userId="S::smacvicar@mitre.org::d12d3dd9-2f18-4ee0-b5f5-cc5a06a38298" providerId="AD" clId="Web-{76632805-6089-8712-E913-41FB59EF7268}" dt="2023-12-13T17:11:32.716" v="84" actId="20577"/>
          <ac:spMkLst>
            <pc:docMk/>
            <pc:sldMk cId="2549759561" sldId="621"/>
            <ac:spMk id="4" creationId="{90574896-7E11-EBCB-6233-A862FD902507}"/>
          </ac:spMkLst>
        </pc:spChg>
      </pc:sldChg>
    </pc:docChg>
  </pc:docChgLst>
  <pc:docChgLst>
    <pc:chgData name="Robert C Scanlon" userId="87c65fe5-daa8-4da7-88d7-94f711cfd484" providerId="ADAL" clId="{43376301-F4C7-C44F-B0BB-2E5568D7E544}"/>
    <pc:docChg chg="modSld">
      <pc:chgData name="Robert C Scanlon" userId="87c65fe5-daa8-4da7-88d7-94f711cfd484" providerId="ADAL" clId="{43376301-F4C7-C44F-B0BB-2E5568D7E544}" dt="2023-06-14T16:54:12.983" v="5" actId="20577"/>
      <pc:docMkLst>
        <pc:docMk/>
      </pc:docMkLst>
      <pc:sldChg chg="modSp mod">
        <pc:chgData name="Robert C Scanlon" userId="87c65fe5-daa8-4da7-88d7-94f711cfd484" providerId="ADAL" clId="{43376301-F4C7-C44F-B0BB-2E5568D7E544}" dt="2023-06-14T16:53:42.263" v="3" actId="20577"/>
        <pc:sldMkLst>
          <pc:docMk/>
          <pc:sldMk cId="171403637" sldId="367"/>
        </pc:sldMkLst>
        <pc:spChg chg="mod">
          <ac:chgData name="Robert C Scanlon" userId="87c65fe5-daa8-4da7-88d7-94f711cfd484" providerId="ADAL" clId="{43376301-F4C7-C44F-B0BB-2E5568D7E544}" dt="2023-06-14T16:53:42.263" v="3" actId="20577"/>
          <ac:spMkLst>
            <pc:docMk/>
            <pc:sldMk cId="171403637" sldId="367"/>
            <ac:spMk id="11" creationId="{F9B77AE9-225F-48B2-BA99-84435A6064AD}"/>
          </ac:spMkLst>
        </pc:spChg>
      </pc:sldChg>
      <pc:sldChg chg="modSp mod">
        <pc:chgData name="Robert C Scanlon" userId="87c65fe5-daa8-4da7-88d7-94f711cfd484" providerId="ADAL" clId="{43376301-F4C7-C44F-B0BB-2E5568D7E544}" dt="2023-06-14T16:54:12.983" v="5" actId="20577"/>
        <pc:sldMkLst>
          <pc:docMk/>
          <pc:sldMk cId="4204798997" sldId="598"/>
        </pc:sldMkLst>
        <pc:spChg chg="mod">
          <ac:chgData name="Robert C Scanlon" userId="87c65fe5-daa8-4da7-88d7-94f711cfd484" providerId="ADAL" clId="{43376301-F4C7-C44F-B0BB-2E5568D7E544}" dt="2023-06-14T16:54:12.983" v="5" actId="20577"/>
          <ac:spMkLst>
            <pc:docMk/>
            <pc:sldMk cId="4204798997" sldId="598"/>
            <ac:spMk id="4" creationId="{06651D22-9509-BE22-6202-8EA67CFDAC6F}"/>
          </ac:spMkLst>
        </pc:spChg>
      </pc:sldChg>
    </pc:docChg>
  </pc:docChgLst>
  <pc:docChgLst>
    <pc:chgData name="Robert C Scanlon" userId="S::rscanlon@mitre.org::87c65fe5-daa8-4da7-88d7-94f711cfd484" providerId="AD" clId="Web-{7EE413A0-DEC0-4509-5C70-B0A9782FCDA9}"/>
    <pc:docChg chg="modSld">
      <pc:chgData name="Robert C Scanlon" userId="S::rscanlon@mitre.org::87c65fe5-daa8-4da7-88d7-94f711cfd484" providerId="AD" clId="Web-{7EE413A0-DEC0-4509-5C70-B0A9782FCDA9}" dt="2023-12-13T17:38:53.067" v="265" actId="20577"/>
      <pc:docMkLst>
        <pc:docMk/>
      </pc:docMkLst>
      <pc:sldChg chg="modSp">
        <pc:chgData name="Robert C Scanlon" userId="S::rscanlon@mitre.org::87c65fe5-daa8-4da7-88d7-94f711cfd484" providerId="AD" clId="Web-{7EE413A0-DEC0-4509-5C70-B0A9782FCDA9}" dt="2023-12-13T17:38:53.067" v="265" actId="20577"/>
        <pc:sldMkLst>
          <pc:docMk/>
          <pc:sldMk cId="3144974319" sldId="620"/>
        </pc:sldMkLst>
        <pc:spChg chg="mod">
          <ac:chgData name="Robert C Scanlon" userId="S::rscanlon@mitre.org::87c65fe5-daa8-4da7-88d7-94f711cfd484" providerId="AD" clId="Web-{7EE413A0-DEC0-4509-5C70-B0A9782FCDA9}" dt="2023-12-13T17:38:53.067" v="265" actId="20577"/>
          <ac:spMkLst>
            <pc:docMk/>
            <pc:sldMk cId="3144974319" sldId="620"/>
            <ac:spMk id="4" creationId="{FFA76F95-17E1-F412-5185-251E4A3B2931}"/>
          </ac:spMkLst>
        </pc:spChg>
        <pc:picChg chg="mod">
          <ac:chgData name="Robert C Scanlon" userId="S::rscanlon@mitre.org::87c65fe5-daa8-4da7-88d7-94f711cfd484" providerId="AD" clId="Web-{7EE413A0-DEC0-4509-5C70-B0A9782FCDA9}" dt="2023-12-13T17:35:34.329" v="80" actId="14100"/>
          <ac:picMkLst>
            <pc:docMk/>
            <pc:sldMk cId="3144974319" sldId="620"/>
            <ac:picMk id="5" creationId="{F9ED7CB0-B259-F929-0DA3-DEC1F7018E4E}"/>
          </ac:picMkLst>
        </pc:picChg>
      </pc:sldChg>
    </pc:docChg>
  </pc:docChgLst>
  <pc:docChgLst>
    <pc:chgData name="Yunwei Wang" userId="304fa8a3-f6b4-47c4-8daf-6dee396ec296" providerId="ADAL" clId="{45AE95A9-93B7-7F49-9099-A810067F9833}"/>
    <pc:docChg chg="undo custSel addSld modSld modSection">
      <pc:chgData name="Yunwei Wang" userId="304fa8a3-f6b4-47c4-8daf-6dee396ec296" providerId="ADAL" clId="{45AE95A9-93B7-7F49-9099-A810067F9833}" dt="2023-11-08T15:03:42.193" v="1222"/>
      <pc:docMkLst>
        <pc:docMk/>
      </pc:docMkLst>
      <pc:sldChg chg="modSp mod">
        <pc:chgData name="Yunwei Wang" userId="304fa8a3-f6b4-47c4-8daf-6dee396ec296" providerId="ADAL" clId="{45AE95A9-93B7-7F49-9099-A810067F9833}" dt="2023-11-08T03:31:35.304" v="15" actId="6549"/>
        <pc:sldMkLst>
          <pc:docMk/>
          <pc:sldMk cId="171403637" sldId="367"/>
        </pc:sldMkLst>
        <pc:spChg chg="mod">
          <ac:chgData name="Yunwei Wang" userId="304fa8a3-f6b4-47c4-8daf-6dee396ec296" providerId="ADAL" clId="{45AE95A9-93B7-7F49-9099-A810067F9833}" dt="2023-11-08T03:31:28.360" v="2" actId="20577"/>
          <ac:spMkLst>
            <pc:docMk/>
            <pc:sldMk cId="171403637" sldId="367"/>
            <ac:spMk id="11" creationId="{F9B77AE9-225F-48B2-BA99-84435A6064AD}"/>
          </ac:spMkLst>
        </pc:spChg>
        <pc:spChg chg="mod">
          <ac:chgData name="Yunwei Wang" userId="304fa8a3-f6b4-47c4-8daf-6dee396ec296" providerId="ADAL" clId="{45AE95A9-93B7-7F49-9099-A810067F9833}" dt="2023-11-08T03:31:35.304" v="15" actId="6549"/>
          <ac:spMkLst>
            <pc:docMk/>
            <pc:sldMk cId="171403637" sldId="367"/>
            <ac:spMk id="12" creationId="{7DDF988F-A5F6-437B-A882-E9FEF1C20A78}"/>
          </ac:spMkLst>
        </pc:spChg>
      </pc:sldChg>
      <pc:sldChg chg="modSp mod">
        <pc:chgData name="Yunwei Wang" userId="304fa8a3-f6b4-47c4-8daf-6dee396ec296" providerId="ADAL" clId="{45AE95A9-93B7-7F49-9099-A810067F9833}" dt="2023-11-08T03:32:39.626" v="49" actId="20577"/>
        <pc:sldMkLst>
          <pc:docMk/>
          <pc:sldMk cId="644276027" sldId="400"/>
        </pc:sldMkLst>
        <pc:spChg chg="mod">
          <ac:chgData name="Yunwei Wang" userId="304fa8a3-f6b4-47c4-8daf-6dee396ec296" providerId="ADAL" clId="{45AE95A9-93B7-7F49-9099-A810067F9833}" dt="2023-11-08T03:32:39.626" v="49" actId="20577"/>
          <ac:spMkLst>
            <pc:docMk/>
            <pc:sldMk cId="644276027" sldId="400"/>
            <ac:spMk id="4" creationId="{5481D4A7-8373-6840-BED9-F0655E985BE1}"/>
          </ac:spMkLst>
        </pc:spChg>
      </pc:sldChg>
      <pc:sldChg chg="modSp mod">
        <pc:chgData name="Yunwei Wang" userId="304fa8a3-f6b4-47c4-8daf-6dee396ec296" providerId="ADAL" clId="{45AE95A9-93B7-7F49-9099-A810067F9833}" dt="2023-11-08T04:30:40.148" v="1194" actId="20577"/>
        <pc:sldMkLst>
          <pc:docMk/>
          <pc:sldMk cId="2774878609" sldId="410"/>
        </pc:sldMkLst>
        <pc:spChg chg="mod">
          <ac:chgData name="Yunwei Wang" userId="304fa8a3-f6b4-47c4-8daf-6dee396ec296" providerId="ADAL" clId="{45AE95A9-93B7-7F49-9099-A810067F9833}" dt="2023-11-08T04:30:40.148" v="1194" actId="20577"/>
          <ac:spMkLst>
            <pc:docMk/>
            <pc:sldMk cId="2774878609" sldId="410"/>
            <ac:spMk id="4" creationId="{912C2DC4-E347-394E-8CF8-F14848A56B5B}"/>
          </ac:spMkLst>
        </pc:spChg>
      </pc:sldChg>
      <pc:sldChg chg="delSp modSp mod">
        <pc:chgData name="Yunwei Wang" userId="304fa8a3-f6b4-47c4-8daf-6dee396ec296" providerId="ADAL" clId="{45AE95A9-93B7-7F49-9099-A810067F9833}" dt="2023-11-08T04:30:58.800" v="1195" actId="20577"/>
        <pc:sldMkLst>
          <pc:docMk/>
          <pc:sldMk cId="4021805368" sldId="554"/>
        </pc:sldMkLst>
        <pc:spChg chg="mod">
          <ac:chgData name="Yunwei Wang" userId="304fa8a3-f6b4-47c4-8daf-6dee396ec296" providerId="ADAL" clId="{45AE95A9-93B7-7F49-9099-A810067F9833}" dt="2023-11-08T03:32:49.793" v="55" actId="20577"/>
          <ac:spMkLst>
            <pc:docMk/>
            <pc:sldMk cId="4021805368" sldId="554"/>
            <ac:spMk id="3" creationId="{1D524D76-16E9-E24B-93EE-2004D6252CE6}"/>
          </ac:spMkLst>
        </pc:spChg>
        <pc:spChg chg="del">
          <ac:chgData name="Yunwei Wang" userId="304fa8a3-f6b4-47c4-8daf-6dee396ec296" providerId="ADAL" clId="{45AE95A9-93B7-7F49-9099-A810067F9833}" dt="2023-11-08T03:34:30.034" v="169" actId="478"/>
          <ac:spMkLst>
            <pc:docMk/>
            <pc:sldMk cId="4021805368" sldId="554"/>
            <ac:spMk id="5" creationId="{EEC14650-1795-1D49-A7D8-2B1E052DEE1A}"/>
          </ac:spMkLst>
        </pc:spChg>
        <pc:spChg chg="mod">
          <ac:chgData name="Yunwei Wang" userId="304fa8a3-f6b4-47c4-8daf-6dee396ec296" providerId="ADAL" clId="{45AE95A9-93B7-7F49-9099-A810067F9833}" dt="2023-11-08T04:30:58.800" v="1195" actId="20577"/>
          <ac:spMkLst>
            <pc:docMk/>
            <pc:sldMk cId="4021805368" sldId="554"/>
            <ac:spMk id="8" creationId="{48FEFF3A-93B4-45CF-0D21-DF2779AED5D5}"/>
          </ac:spMkLst>
        </pc:spChg>
      </pc:sldChg>
      <pc:sldChg chg="modSp mod">
        <pc:chgData name="Yunwei Wang" userId="304fa8a3-f6b4-47c4-8daf-6dee396ec296" providerId="ADAL" clId="{45AE95A9-93B7-7F49-9099-A810067F9833}" dt="2023-11-08T04:28:50.176" v="1184" actId="20577"/>
        <pc:sldMkLst>
          <pc:docMk/>
          <pc:sldMk cId="4204798997" sldId="598"/>
        </pc:sldMkLst>
        <pc:spChg chg="mod">
          <ac:chgData name="Yunwei Wang" userId="304fa8a3-f6b4-47c4-8daf-6dee396ec296" providerId="ADAL" clId="{45AE95A9-93B7-7F49-9099-A810067F9833}" dt="2023-11-08T04:22:33.176" v="908" actId="20577"/>
          <ac:spMkLst>
            <pc:docMk/>
            <pc:sldMk cId="4204798997" sldId="598"/>
            <ac:spMk id="3" creationId="{BCE07320-2A8F-1BB5-23DA-B5346C915CF4}"/>
          </ac:spMkLst>
        </pc:spChg>
        <pc:spChg chg="mod">
          <ac:chgData name="Yunwei Wang" userId="304fa8a3-f6b4-47c4-8daf-6dee396ec296" providerId="ADAL" clId="{45AE95A9-93B7-7F49-9099-A810067F9833}" dt="2023-11-08T04:28:50.176" v="1184" actId="20577"/>
          <ac:spMkLst>
            <pc:docMk/>
            <pc:sldMk cId="4204798997" sldId="598"/>
            <ac:spMk id="4" creationId="{06651D22-9509-BE22-6202-8EA67CFDAC6F}"/>
          </ac:spMkLst>
        </pc:spChg>
      </pc:sldChg>
      <pc:sldChg chg="addSp delSp modSp mod">
        <pc:chgData name="Yunwei Wang" userId="304fa8a3-f6b4-47c4-8daf-6dee396ec296" providerId="ADAL" clId="{45AE95A9-93B7-7F49-9099-A810067F9833}" dt="2023-11-08T04:37:03.132" v="1221" actId="207"/>
        <pc:sldMkLst>
          <pc:docMk/>
          <pc:sldMk cId="197126652" sldId="605"/>
        </pc:sldMkLst>
        <pc:spChg chg="mod">
          <ac:chgData name="Yunwei Wang" userId="304fa8a3-f6b4-47c4-8daf-6dee396ec296" providerId="ADAL" clId="{45AE95A9-93B7-7F49-9099-A810067F9833}" dt="2023-11-08T04:37:03.132" v="1221" actId="207"/>
          <ac:spMkLst>
            <pc:docMk/>
            <pc:sldMk cId="197126652" sldId="605"/>
            <ac:spMk id="4" creationId="{C66710A3-E780-41D3-A403-2828884FC524}"/>
          </ac:spMkLst>
        </pc:spChg>
        <pc:picChg chg="add del mod">
          <ac:chgData name="Yunwei Wang" userId="304fa8a3-f6b4-47c4-8daf-6dee396ec296" providerId="ADAL" clId="{45AE95A9-93B7-7F49-9099-A810067F9833}" dt="2023-11-08T04:09:38.356" v="396"/>
          <ac:picMkLst>
            <pc:docMk/>
            <pc:sldMk cId="197126652" sldId="605"/>
            <ac:picMk id="5" creationId="{1ED23157-35E4-1DFF-F1B2-2B4E93CEBC61}"/>
          </ac:picMkLst>
        </pc:picChg>
        <pc:picChg chg="del">
          <ac:chgData name="Yunwei Wang" userId="304fa8a3-f6b4-47c4-8daf-6dee396ec296" providerId="ADAL" clId="{45AE95A9-93B7-7F49-9099-A810067F9833}" dt="2023-11-08T04:09:24.437" v="392" actId="478"/>
          <ac:picMkLst>
            <pc:docMk/>
            <pc:sldMk cId="197126652" sldId="605"/>
            <ac:picMk id="6" creationId="{A8D38066-0E62-9D20-4523-1B90387D39F3}"/>
          </ac:picMkLst>
        </pc:picChg>
        <pc:picChg chg="add del mod">
          <ac:chgData name="Yunwei Wang" userId="304fa8a3-f6b4-47c4-8daf-6dee396ec296" providerId="ADAL" clId="{45AE95A9-93B7-7F49-9099-A810067F9833}" dt="2023-11-08T04:13:14.316" v="458" actId="478"/>
          <ac:picMkLst>
            <pc:docMk/>
            <pc:sldMk cId="197126652" sldId="605"/>
            <ac:picMk id="7" creationId="{0E9812D4-B3DB-75CB-3BA9-C8E14E20C0DB}"/>
          </ac:picMkLst>
        </pc:picChg>
        <pc:picChg chg="add del mod">
          <ac:chgData name="Yunwei Wang" userId="304fa8a3-f6b4-47c4-8daf-6dee396ec296" providerId="ADAL" clId="{45AE95A9-93B7-7F49-9099-A810067F9833}" dt="2023-11-08T04:35:59.799" v="1218" actId="1076"/>
          <ac:picMkLst>
            <pc:docMk/>
            <pc:sldMk cId="197126652" sldId="605"/>
            <ac:picMk id="8" creationId="{13070D00-EC6A-F653-A8A1-6CAA5C57E19C}"/>
          </ac:picMkLst>
        </pc:picChg>
      </pc:sldChg>
      <pc:sldChg chg="delSp modSp mod">
        <pc:chgData name="Yunwei Wang" userId="304fa8a3-f6b4-47c4-8daf-6dee396ec296" providerId="ADAL" clId="{45AE95A9-93B7-7F49-9099-A810067F9833}" dt="2023-11-08T04:36:56.034" v="1220" actId="207"/>
        <pc:sldMkLst>
          <pc:docMk/>
          <pc:sldMk cId="3992311794" sldId="606"/>
        </pc:sldMkLst>
        <pc:spChg chg="mod">
          <ac:chgData name="Yunwei Wang" userId="304fa8a3-f6b4-47c4-8daf-6dee396ec296" providerId="ADAL" clId="{45AE95A9-93B7-7F49-9099-A810067F9833}" dt="2023-11-08T04:36:56.034" v="1220" actId="207"/>
          <ac:spMkLst>
            <pc:docMk/>
            <pc:sldMk cId="3992311794" sldId="606"/>
            <ac:spMk id="4" creationId="{A06831B6-C8AF-FE87-642C-02EB15CA5601}"/>
          </ac:spMkLst>
        </pc:spChg>
        <pc:spChg chg="del">
          <ac:chgData name="Yunwei Wang" userId="304fa8a3-f6b4-47c4-8daf-6dee396ec296" providerId="ADAL" clId="{45AE95A9-93B7-7F49-9099-A810067F9833}" dt="2023-11-08T04:16:34.862" v="556" actId="478"/>
          <ac:spMkLst>
            <pc:docMk/>
            <pc:sldMk cId="3992311794" sldId="606"/>
            <ac:spMk id="7" creationId="{F83DFDE2-797B-79D8-CD95-FE43AA2E6764}"/>
          </ac:spMkLst>
        </pc:spChg>
        <pc:picChg chg="del">
          <ac:chgData name="Yunwei Wang" userId="304fa8a3-f6b4-47c4-8daf-6dee396ec296" providerId="ADAL" clId="{45AE95A9-93B7-7F49-9099-A810067F9833}" dt="2023-11-08T04:16:30.212" v="554" actId="478"/>
          <ac:picMkLst>
            <pc:docMk/>
            <pc:sldMk cId="3992311794" sldId="606"/>
            <ac:picMk id="6" creationId="{CCBF52B7-9DEE-76E8-BFF6-8F6168977737}"/>
          </ac:picMkLst>
        </pc:picChg>
        <pc:picChg chg="del">
          <ac:chgData name="Yunwei Wang" userId="304fa8a3-f6b4-47c4-8daf-6dee396ec296" providerId="ADAL" clId="{45AE95A9-93B7-7F49-9099-A810067F9833}" dt="2023-11-08T04:16:31.145" v="555" actId="478"/>
          <ac:picMkLst>
            <pc:docMk/>
            <pc:sldMk cId="3992311794" sldId="606"/>
            <ac:picMk id="9" creationId="{DE6548E3-0EA7-5FEC-624C-D22F20E1B73B}"/>
          </ac:picMkLst>
        </pc:picChg>
      </pc:sldChg>
      <pc:sldChg chg="addSp delSp modSp new mod delAnim modAnim">
        <pc:chgData name="Yunwei Wang" userId="304fa8a3-f6b4-47c4-8daf-6dee396ec296" providerId="ADAL" clId="{45AE95A9-93B7-7F49-9099-A810067F9833}" dt="2023-11-08T04:32:13.093" v="1203" actId="14100"/>
        <pc:sldMkLst>
          <pc:docMk/>
          <pc:sldMk cId="2533356148" sldId="607"/>
        </pc:sldMkLst>
        <pc:spChg chg="mod">
          <ac:chgData name="Yunwei Wang" userId="304fa8a3-f6b4-47c4-8daf-6dee396ec296" providerId="ADAL" clId="{45AE95A9-93B7-7F49-9099-A810067F9833}" dt="2023-11-08T03:37:02.130" v="215" actId="20577"/>
          <ac:spMkLst>
            <pc:docMk/>
            <pc:sldMk cId="2533356148" sldId="607"/>
            <ac:spMk id="3" creationId="{990E17E4-4D53-3916-BACA-FC4E8FBE36FE}"/>
          </ac:spMkLst>
        </pc:spChg>
        <pc:spChg chg="mod">
          <ac:chgData name="Yunwei Wang" userId="304fa8a3-f6b4-47c4-8daf-6dee396ec296" providerId="ADAL" clId="{45AE95A9-93B7-7F49-9099-A810067F9833}" dt="2023-11-08T03:37:14.783" v="246" actId="20577"/>
          <ac:spMkLst>
            <pc:docMk/>
            <pc:sldMk cId="2533356148" sldId="607"/>
            <ac:spMk id="4" creationId="{C043CF44-E7AE-AB19-FD29-E7058F9EF1FC}"/>
          </ac:spMkLst>
        </pc:spChg>
        <pc:spChg chg="add del mod">
          <ac:chgData name="Yunwei Wang" userId="304fa8a3-f6b4-47c4-8daf-6dee396ec296" providerId="ADAL" clId="{45AE95A9-93B7-7F49-9099-A810067F9833}" dt="2023-11-08T03:45:59.569" v="263" actId="11529"/>
          <ac:spMkLst>
            <pc:docMk/>
            <pc:sldMk cId="2533356148" sldId="607"/>
            <ac:spMk id="7" creationId="{B048D264-5782-026A-90C1-27387D7706D7}"/>
          </ac:spMkLst>
        </pc:spChg>
        <pc:spChg chg="add del mod">
          <ac:chgData name="Yunwei Wang" userId="304fa8a3-f6b4-47c4-8daf-6dee396ec296" providerId="ADAL" clId="{45AE95A9-93B7-7F49-9099-A810067F9833}" dt="2023-11-08T04:04:28.681" v="337" actId="478"/>
          <ac:spMkLst>
            <pc:docMk/>
            <pc:sldMk cId="2533356148" sldId="607"/>
            <ac:spMk id="12" creationId="{8BEA9FF6-A5E5-03F9-C6CA-2CC8FA0CFCA9}"/>
          </ac:spMkLst>
        </pc:spChg>
        <pc:spChg chg="add del mod">
          <ac:chgData name="Yunwei Wang" userId="304fa8a3-f6b4-47c4-8daf-6dee396ec296" providerId="ADAL" clId="{45AE95A9-93B7-7F49-9099-A810067F9833}" dt="2023-11-08T04:31:57.104" v="1199" actId="478"/>
          <ac:spMkLst>
            <pc:docMk/>
            <pc:sldMk cId="2533356148" sldId="607"/>
            <ac:spMk id="13" creationId="{32AC6D79-A12B-A320-2395-53F5C05EE649}"/>
          </ac:spMkLst>
        </pc:spChg>
        <pc:picChg chg="add del mod">
          <ac:chgData name="Yunwei Wang" userId="304fa8a3-f6b4-47c4-8daf-6dee396ec296" providerId="ADAL" clId="{45AE95A9-93B7-7F49-9099-A810067F9833}" dt="2023-11-08T04:31:49.868" v="1196" actId="478"/>
          <ac:picMkLst>
            <pc:docMk/>
            <pc:sldMk cId="2533356148" sldId="607"/>
            <ac:picMk id="5" creationId="{7E98FF91-CDB8-4F20-A4F6-8EB16326F071}"/>
          </ac:picMkLst>
        </pc:picChg>
        <pc:picChg chg="add del mod">
          <ac:chgData name="Yunwei Wang" userId="304fa8a3-f6b4-47c4-8daf-6dee396ec296" providerId="ADAL" clId="{45AE95A9-93B7-7F49-9099-A810067F9833}" dt="2023-11-08T04:04:27.839" v="336" actId="478"/>
          <ac:picMkLst>
            <pc:docMk/>
            <pc:sldMk cId="2533356148" sldId="607"/>
            <ac:picMk id="11" creationId="{F78A9598-7AA9-8630-3D07-C8178099FE5C}"/>
          </ac:picMkLst>
        </pc:picChg>
        <pc:picChg chg="add mod">
          <ac:chgData name="Yunwei Wang" userId="304fa8a3-f6b4-47c4-8daf-6dee396ec296" providerId="ADAL" clId="{45AE95A9-93B7-7F49-9099-A810067F9833}" dt="2023-11-08T04:32:13.093" v="1203" actId="14100"/>
          <ac:picMkLst>
            <pc:docMk/>
            <pc:sldMk cId="2533356148" sldId="607"/>
            <ac:picMk id="14" creationId="{9DB57E81-8D10-5573-E939-32EBE324E63C}"/>
          </ac:picMkLst>
        </pc:picChg>
        <pc:inkChg chg="add del">
          <ac:chgData name="Yunwei Wang" userId="304fa8a3-f6b4-47c4-8daf-6dee396ec296" providerId="ADAL" clId="{45AE95A9-93B7-7F49-9099-A810067F9833}" dt="2023-11-08T03:38:39.028" v="255" actId="9405"/>
          <ac:inkMkLst>
            <pc:docMk/>
            <pc:sldMk cId="2533356148" sldId="607"/>
            <ac:inkMk id="6" creationId="{D030B9B0-09CB-7095-DF38-50E950EC610E}"/>
          </ac:inkMkLst>
        </pc:inkChg>
        <pc:inkChg chg="add del">
          <ac:chgData name="Yunwei Wang" userId="304fa8a3-f6b4-47c4-8daf-6dee396ec296" providerId="ADAL" clId="{45AE95A9-93B7-7F49-9099-A810067F9833}" dt="2023-11-08T03:49:34.732" v="265" actId="9405"/>
          <ac:inkMkLst>
            <pc:docMk/>
            <pc:sldMk cId="2533356148" sldId="607"/>
            <ac:inkMk id="8" creationId="{27C556F5-D293-7BCF-BEC8-D6EFE9053BAD}"/>
          </ac:inkMkLst>
        </pc:inkChg>
        <pc:inkChg chg="add del">
          <ac:chgData name="Yunwei Wang" userId="304fa8a3-f6b4-47c4-8daf-6dee396ec296" providerId="ADAL" clId="{45AE95A9-93B7-7F49-9099-A810067F9833}" dt="2023-11-08T03:51:04.125" v="267" actId="9405"/>
          <ac:inkMkLst>
            <pc:docMk/>
            <pc:sldMk cId="2533356148" sldId="607"/>
            <ac:inkMk id="9" creationId="{34ACD94A-0DF1-5B99-C69D-4AFE3D245B9D}"/>
          </ac:inkMkLst>
        </pc:inkChg>
        <pc:inkChg chg="add del">
          <ac:chgData name="Yunwei Wang" userId="304fa8a3-f6b4-47c4-8daf-6dee396ec296" providerId="ADAL" clId="{45AE95A9-93B7-7F49-9099-A810067F9833}" dt="2023-11-08T03:54:46.802" v="269" actId="9405"/>
          <ac:inkMkLst>
            <pc:docMk/>
            <pc:sldMk cId="2533356148" sldId="607"/>
            <ac:inkMk id="10" creationId="{8F71CCD5-79BC-ADF2-B7F2-62EA710815B9}"/>
          </ac:inkMkLst>
        </pc:inkChg>
      </pc:sldChg>
      <pc:sldChg chg="addSp delSp modSp new mod modAnim">
        <pc:chgData name="Yunwei Wang" userId="304fa8a3-f6b4-47c4-8daf-6dee396ec296" providerId="ADAL" clId="{45AE95A9-93B7-7F49-9099-A810067F9833}" dt="2023-11-08T15:03:42.193" v="1222"/>
        <pc:sldMkLst>
          <pc:docMk/>
          <pc:sldMk cId="1650258799" sldId="608"/>
        </pc:sldMkLst>
        <pc:spChg chg="mod">
          <ac:chgData name="Yunwei Wang" userId="304fa8a3-f6b4-47c4-8daf-6dee396ec296" providerId="ADAL" clId="{45AE95A9-93B7-7F49-9099-A810067F9833}" dt="2023-11-08T04:01:23.372" v="318" actId="20577"/>
          <ac:spMkLst>
            <pc:docMk/>
            <pc:sldMk cId="1650258799" sldId="608"/>
            <ac:spMk id="3" creationId="{D50DD678-5465-6170-DCAB-C434E85A2137}"/>
          </ac:spMkLst>
        </pc:spChg>
        <pc:spChg chg="del">
          <ac:chgData name="Yunwei Wang" userId="304fa8a3-f6b4-47c4-8daf-6dee396ec296" providerId="ADAL" clId="{45AE95A9-93B7-7F49-9099-A810067F9833}" dt="2023-11-08T04:02:06.201" v="319"/>
          <ac:spMkLst>
            <pc:docMk/>
            <pc:sldMk cId="1650258799" sldId="608"/>
            <ac:spMk id="4" creationId="{5B81B021-2505-9351-7E3B-5C6387F1D297}"/>
          </ac:spMkLst>
        </pc:spChg>
        <pc:spChg chg="add del mod">
          <ac:chgData name="Yunwei Wang" userId="304fa8a3-f6b4-47c4-8daf-6dee396ec296" providerId="ADAL" clId="{45AE95A9-93B7-7F49-9099-A810067F9833}" dt="2023-11-08T04:32:43.465" v="1205" actId="478"/>
          <ac:spMkLst>
            <pc:docMk/>
            <pc:sldMk cId="1650258799" sldId="608"/>
            <ac:spMk id="8" creationId="{86A6154E-4485-DF86-0070-0FFD9FC72E04}"/>
          </ac:spMkLst>
        </pc:spChg>
        <pc:picChg chg="add del mod">
          <ac:chgData name="Yunwei Wang" userId="304fa8a3-f6b4-47c4-8daf-6dee396ec296" providerId="ADAL" clId="{45AE95A9-93B7-7F49-9099-A810067F9833}" dt="2023-11-08T04:33:55.461" v="1214" actId="1076"/>
          <ac:picMkLst>
            <pc:docMk/>
            <pc:sldMk cId="1650258799" sldId="608"/>
            <ac:picMk id="5" creationId="{A3016FB9-2D98-94E8-8BF3-22E5B8F205E5}"/>
          </ac:picMkLst>
        </pc:picChg>
        <pc:picChg chg="add mod">
          <ac:chgData name="Yunwei Wang" userId="304fa8a3-f6b4-47c4-8daf-6dee396ec296" providerId="ADAL" clId="{45AE95A9-93B7-7F49-9099-A810067F9833}" dt="2023-11-08T04:33:52.728" v="1213" actId="1076"/>
          <ac:picMkLst>
            <pc:docMk/>
            <pc:sldMk cId="1650258799" sldId="608"/>
            <ac:picMk id="6" creationId="{C5B1D240-30AC-105C-BD17-45BCC98B5DF2}"/>
          </ac:picMkLst>
        </pc:picChg>
      </pc:sldChg>
    </pc:docChg>
  </pc:docChgLst>
  <pc:docChgLst>
    <pc:chgData name="Yunwei Wang" userId="304fa8a3-f6b4-47c4-8daf-6dee396ec296" providerId="ADAL" clId="{A1D50B5F-1C57-A14E-9EA2-FE3BADDD3A7F}"/>
    <pc:docChg chg="undo custSel addSld delSld modSld sldOrd modSection">
      <pc:chgData name="Yunwei Wang" userId="304fa8a3-f6b4-47c4-8daf-6dee396ec296" providerId="ADAL" clId="{A1D50B5F-1C57-A14E-9EA2-FE3BADDD3A7F}" dt="2023-04-12T17:05:23.760" v="1023" actId="20577"/>
      <pc:docMkLst>
        <pc:docMk/>
      </pc:docMkLst>
      <pc:sldChg chg="modSp mod">
        <pc:chgData name="Yunwei Wang" userId="304fa8a3-f6b4-47c4-8daf-6dee396ec296" providerId="ADAL" clId="{A1D50B5F-1C57-A14E-9EA2-FE3BADDD3A7F}" dt="2023-04-12T17:05:23.760" v="1023" actId="20577"/>
        <pc:sldMkLst>
          <pc:docMk/>
          <pc:sldMk cId="171403637" sldId="367"/>
        </pc:sldMkLst>
        <pc:spChg chg="mod">
          <ac:chgData name="Yunwei Wang" userId="304fa8a3-f6b4-47c4-8daf-6dee396ec296" providerId="ADAL" clId="{A1D50B5F-1C57-A14E-9EA2-FE3BADDD3A7F}" dt="2023-04-12T17:05:23.760" v="1023" actId="20577"/>
          <ac:spMkLst>
            <pc:docMk/>
            <pc:sldMk cId="171403637" sldId="367"/>
            <ac:spMk id="11" creationId="{F9B77AE9-225F-48B2-BA99-84435A6064AD}"/>
          </ac:spMkLst>
        </pc:spChg>
        <pc:spChg chg="mod">
          <ac:chgData name="Yunwei Wang" userId="304fa8a3-f6b4-47c4-8daf-6dee396ec296" providerId="ADAL" clId="{A1D50B5F-1C57-A14E-9EA2-FE3BADDD3A7F}" dt="2023-04-12T14:54:09.365" v="7" actId="20577"/>
          <ac:spMkLst>
            <pc:docMk/>
            <pc:sldMk cId="171403637" sldId="367"/>
            <ac:spMk id="12" creationId="{7DDF988F-A5F6-437B-A882-E9FEF1C20A78}"/>
          </ac:spMkLst>
        </pc:spChg>
      </pc:sldChg>
      <pc:sldChg chg="modSp mod">
        <pc:chgData name="Yunwei Wang" userId="304fa8a3-f6b4-47c4-8daf-6dee396ec296" providerId="ADAL" clId="{A1D50B5F-1C57-A14E-9EA2-FE3BADDD3A7F}" dt="2023-04-12T16:06:26.326" v="814" actId="20577"/>
        <pc:sldMkLst>
          <pc:docMk/>
          <pc:sldMk cId="2774878609" sldId="410"/>
        </pc:sldMkLst>
        <pc:spChg chg="mod">
          <ac:chgData name="Yunwei Wang" userId="304fa8a3-f6b4-47c4-8daf-6dee396ec296" providerId="ADAL" clId="{A1D50B5F-1C57-A14E-9EA2-FE3BADDD3A7F}" dt="2023-04-12T16:06:26.326" v="814" actId="20577"/>
          <ac:spMkLst>
            <pc:docMk/>
            <pc:sldMk cId="2774878609" sldId="410"/>
            <ac:spMk id="4" creationId="{912C2DC4-E347-394E-8CF8-F14848A56B5B}"/>
          </ac:spMkLst>
        </pc:spChg>
      </pc:sldChg>
      <pc:sldChg chg="modSp mod">
        <pc:chgData name="Yunwei Wang" userId="304fa8a3-f6b4-47c4-8daf-6dee396ec296" providerId="ADAL" clId="{A1D50B5F-1C57-A14E-9EA2-FE3BADDD3A7F}" dt="2023-04-12T14:54:38.960" v="14" actId="20577"/>
        <pc:sldMkLst>
          <pc:docMk/>
          <pc:sldMk cId="4021805368" sldId="554"/>
        </pc:sldMkLst>
        <pc:spChg chg="mod">
          <ac:chgData name="Yunwei Wang" userId="304fa8a3-f6b4-47c4-8daf-6dee396ec296" providerId="ADAL" clId="{A1D50B5F-1C57-A14E-9EA2-FE3BADDD3A7F}" dt="2023-04-12T14:54:19.670" v="9" actId="20577"/>
          <ac:spMkLst>
            <pc:docMk/>
            <pc:sldMk cId="4021805368" sldId="554"/>
            <ac:spMk id="3" creationId="{1D524D76-16E9-E24B-93EE-2004D6252CE6}"/>
          </ac:spMkLst>
        </pc:spChg>
        <pc:spChg chg="mod">
          <ac:chgData name="Yunwei Wang" userId="304fa8a3-f6b4-47c4-8daf-6dee396ec296" providerId="ADAL" clId="{A1D50B5F-1C57-A14E-9EA2-FE3BADDD3A7F}" dt="2023-04-12T14:54:38.960" v="14" actId="20577"/>
          <ac:spMkLst>
            <pc:docMk/>
            <pc:sldMk cId="4021805368" sldId="554"/>
            <ac:spMk id="5" creationId="{EEC14650-1795-1D49-A7D8-2B1E052DEE1A}"/>
          </ac:spMkLst>
        </pc:spChg>
        <pc:spChg chg="mod">
          <ac:chgData name="Yunwei Wang" userId="304fa8a3-f6b4-47c4-8daf-6dee396ec296" providerId="ADAL" clId="{A1D50B5F-1C57-A14E-9EA2-FE3BADDD3A7F}" dt="2023-04-12T14:54:31.441" v="12" actId="6549"/>
          <ac:spMkLst>
            <pc:docMk/>
            <pc:sldMk cId="4021805368" sldId="554"/>
            <ac:spMk id="8" creationId="{48FEFF3A-93B4-45CF-0D21-DF2779AED5D5}"/>
          </ac:spMkLst>
        </pc:spChg>
      </pc:sldChg>
      <pc:sldChg chg="addSp delSp modSp mod delAnim modAnim">
        <pc:chgData name="Yunwei Wang" userId="304fa8a3-f6b4-47c4-8daf-6dee396ec296" providerId="ADAL" clId="{A1D50B5F-1C57-A14E-9EA2-FE3BADDD3A7F}" dt="2023-04-12T15:23:44.537" v="233"/>
        <pc:sldMkLst>
          <pc:docMk/>
          <pc:sldMk cId="2666709789" sldId="557"/>
        </pc:sldMkLst>
        <pc:spChg chg="mod">
          <ac:chgData name="Yunwei Wang" userId="304fa8a3-f6b4-47c4-8daf-6dee396ec296" providerId="ADAL" clId="{A1D50B5F-1C57-A14E-9EA2-FE3BADDD3A7F}" dt="2023-04-12T15:01:34.190" v="68" actId="6549"/>
          <ac:spMkLst>
            <pc:docMk/>
            <pc:sldMk cId="2666709789" sldId="557"/>
            <ac:spMk id="3" creationId="{1D524D76-16E9-E24B-93EE-2004D6252CE6}"/>
          </ac:spMkLst>
        </pc:spChg>
        <pc:spChg chg="add mod">
          <ac:chgData name="Yunwei Wang" userId="304fa8a3-f6b4-47c4-8daf-6dee396ec296" providerId="ADAL" clId="{A1D50B5F-1C57-A14E-9EA2-FE3BADDD3A7F}" dt="2023-04-12T15:23:25.811" v="232" actId="1076"/>
          <ac:spMkLst>
            <pc:docMk/>
            <pc:sldMk cId="2666709789" sldId="557"/>
            <ac:spMk id="5" creationId="{3FBD2558-195B-4B99-1E2F-04DCCCBA01EE}"/>
          </ac:spMkLst>
        </pc:spChg>
        <pc:spChg chg="add mod">
          <ac:chgData name="Yunwei Wang" userId="304fa8a3-f6b4-47c4-8daf-6dee396ec296" providerId="ADAL" clId="{A1D50B5F-1C57-A14E-9EA2-FE3BADDD3A7F}" dt="2023-04-12T15:23:09.199" v="228" actId="14100"/>
          <ac:spMkLst>
            <pc:docMk/>
            <pc:sldMk cId="2666709789" sldId="557"/>
            <ac:spMk id="6" creationId="{CE4AF577-8766-65B1-CF5F-07D56A3E6388}"/>
          </ac:spMkLst>
        </pc:spChg>
        <pc:spChg chg="add del mod">
          <ac:chgData name="Yunwei Wang" userId="304fa8a3-f6b4-47c4-8daf-6dee396ec296" providerId="ADAL" clId="{A1D50B5F-1C57-A14E-9EA2-FE3BADDD3A7F}" dt="2023-04-12T15:23:21.586" v="230" actId="478"/>
          <ac:spMkLst>
            <pc:docMk/>
            <pc:sldMk cId="2666709789" sldId="557"/>
            <ac:spMk id="8" creationId="{EB8FD903-CB60-CDA1-37AA-C8D4485845A3}"/>
          </ac:spMkLst>
        </pc:spChg>
        <pc:spChg chg="add mod">
          <ac:chgData name="Yunwei Wang" userId="304fa8a3-f6b4-47c4-8daf-6dee396ec296" providerId="ADAL" clId="{A1D50B5F-1C57-A14E-9EA2-FE3BADDD3A7F}" dt="2023-04-12T14:59:50.498" v="61" actId="20577"/>
          <ac:spMkLst>
            <pc:docMk/>
            <pc:sldMk cId="2666709789" sldId="557"/>
            <ac:spMk id="9" creationId="{431B13FD-497B-09BE-AC3B-7F24C2892809}"/>
          </ac:spMkLst>
        </pc:spChg>
        <pc:spChg chg="del mod">
          <ac:chgData name="Yunwei Wang" userId="304fa8a3-f6b4-47c4-8daf-6dee396ec296" providerId="ADAL" clId="{A1D50B5F-1C57-A14E-9EA2-FE3BADDD3A7F}" dt="2023-04-12T14:58:34.814" v="29" actId="478"/>
          <ac:spMkLst>
            <pc:docMk/>
            <pc:sldMk cId="2666709789" sldId="557"/>
            <ac:spMk id="14" creationId="{790BC529-2C3A-C5B2-A510-3927CF98863E}"/>
          </ac:spMkLst>
        </pc:spChg>
        <pc:spChg chg="del">
          <ac:chgData name="Yunwei Wang" userId="304fa8a3-f6b4-47c4-8daf-6dee396ec296" providerId="ADAL" clId="{A1D50B5F-1C57-A14E-9EA2-FE3BADDD3A7F}" dt="2023-04-12T14:56:56.591" v="23" actId="478"/>
          <ac:spMkLst>
            <pc:docMk/>
            <pc:sldMk cId="2666709789" sldId="557"/>
            <ac:spMk id="17" creationId="{CC5393F2-93A1-ECB6-A039-C37DA5E375E7}"/>
          </ac:spMkLst>
        </pc:spChg>
        <pc:spChg chg="del">
          <ac:chgData name="Yunwei Wang" userId="304fa8a3-f6b4-47c4-8daf-6dee396ec296" providerId="ADAL" clId="{A1D50B5F-1C57-A14E-9EA2-FE3BADDD3A7F}" dt="2023-04-12T14:56:56.591" v="23" actId="478"/>
          <ac:spMkLst>
            <pc:docMk/>
            <pc:sldMk cId="2666709789" sldId="557"/>
            <ac:spMk id="18" creationId="{C51E6ADE-D011-FB59-5FE1-56F735FE2134}"/>
          </ac:spMkLst>
        </pc:spChg>
        <pc:picChg chg="add mod">
          <ac:chgData name="Yunwei Wang" userId="304fa8a3-f6b4-47c4-8daf-6dee396ec296" providerId="ADAL" clId="{A1D50B5F-1C57-A14E-9EA2-FE3BADDD3A7F}" dt="2023-04-12T14:58:38.364" v="30" actId="1076"/>
          <ac:picMkLst>
            <pc:docMk/>
            <pc:sldMk cId="2666709789" sldId="557"/>
            <ac:picMk id="4" creationId="{AE3C2F81-739C-EB0C-67C1-DC71EEA4FC4E}"/>
          </ac:picMkLst>
        </pc:picChg>
        <pc:picChg chg="del">
          <ac:chgData name="Yunwei Wang" userId="304fa8a3-f6b4-47c4-8daf-6dee396ec296" providerId="ADAL" clId="{A1D50B5F-1C57-A14E-9EA2-FE3BADDD3A7F}" dt="2023-04-12T14:56:59.008" v="24" actId="478"/>
          <ac:picMkLst>
            <pc:docMk/>
            <pc:sldMk cId="2666709789" sldId="557"/>
            <ac:picMk id="5" creationId="{17C0CBE8-9D03-A494-2202-BDBE3F332334}"/>
          </ac:picMkLst>
        </pc:picChg>
        <pc:picChg chg="del">
          <ac:chgData name="Yunwei Wang" userId="304fa8a3-f6b4-47c4-8daf-6dee396ec296" providerId="ADAL" clId="{A1D50B5F-1C57-A14E-9EA2-FE3BADDD3A7F}" dt="2023-04-12T14:56:56.591" v="23" actId="478"/>
          <ac:picMkLst>
            <pc:docMk/>
            <pc:sldMk cId="2666709789" sldId="557"/>
            <ac:picMk id="7" creationId="{6BC33C1D-DFBC-695C-9656-1DD0F6CE5E4F}"/>
          </ac:picMkLst>
        </pc:picChg>
      </pc:sldChg>
      <pc:sldChg chg="del">
        <pc:chgData name="Yunwei Wang" userId="304fa8a3-f6b4-47c4-8daf-6dee396ec296" providerId="ADAL" clId="{A1D50B5F-1C57-A14E-9EA2-FE3BADDD3A7F}" dt="2023-04-12T16:05:07.011" v="807" actId="2696"/>
        <pc:sldMkLst>
          <pc:docMk/>
          <pc:sldMk cId="2255276610" sldId="569"/>
        </pc:sldMkLst>
      </pc:sldChg>
      <pc:sldChg chg="delSp modSp del mod">
        <pc:chgData name="Yunwei Wang" userId="304fa8a3-f6b4-47c4-8daf-6dee396ec296" providerId="ADAL" clId="{A1D50B5F-1C57-A14E-9EA2-FE3BADDD3A7F}" dt="2023-04-12T16:04:55.796" v="805" actId="2696"/>
        <pc:sldMkLst>
          <pc:docMk/>
          <pc:sldMk cId="1224907517" sldId="573"/>
        </pc:sldMkLst>
        <pc:spChg chg="mod">
          <ac:chgData name="Yunwei Wang" userId="304fa8a3-f6b4-47c4-8daf-6dee396ec296" providerId="ADAL" clId="{A1D50B5F-1C57-A14E-9EA2-FE3BADDD3A7F}" dt="2023-04-12T15:57:36.322" v="715" actId="20577"/>
          <ac:spMkLst>
            <pc:docMk/>
            <pc:sldMk cId="1224907517" sldId="573"/>
            <ac:spMk id="3" creationId="{1D524D76-16E9-E24B-93EE-2004D6252CE6}"/>
          </ac:spMkLst>
        </pc:spChg>
        <pc:spChg chg="mod">
          <ac:chgData name="Yunwei Wang" userId="304fa8a3-f6b4-47c4-8daf-6dee396ec296" providerId="ADAL" clId="{A1D50B5F-1C57-A14E-9EA2-FE3BADDD3A7F}" dt="2023-04-12T15:57:49.902" v="720" actId="14100"/>
          <ac:spMkLst>
            <pc:docMk/>
            <pc:sldMk cId="1224907517" sldId="573"/>
            <ac:spMk id="4" creationId="{80A7DE20-D3F1-3B2F-AB7E-65589865CEA3}"/>
          </ac:spMkLst>
        </pc:spChg>
        <pc:spChg chg="del">
          <ac:chgData name="Yunwei Wang" userId="304fa8a3-f6b4-47c4-8daf-6dee396ec296" providerId="ADAL" clId="{A1D50B5F-1C57-A14E-9EA2-FE3BADDD3A7F}" dt="2023-04-12T15:57:46.160" v="719" actId="478"/>
          <ac:spMkLst>
            <pc:docMk/>
            <pc:sldMk cId="1224907517" sldId="573"/>
            <ac:spMk id="6" creationId="{794F0624-4701-1A97-3565-43841B9FD777}"/>
          </ac:spMkLst>
        </pc:spChg>
        <pc:picChg chg="del">
          <ac:chgData name="Yunwei Wang" userId="304fa8a3-f6b4-47c4-8daf-6dee396ec296" providerId="ADAL" clId="{A1D50B5F-1C57-A14E-9EA2-FE3BADDD3A7F}" dt="2023-04-12T15:57:41.794" v="718" actId="478"/>
          <ac:picMkLst>
            <pc:docMk/>
            <pc:sldMk cId="1224907517" sldId="573"/>
            <ac:picMk id="5" creationId="{51CEC4DD-3E2D-AA39-F1FF-6DF25C525131}"/>
          </ac:picMkLst>
        </pc:picChg>
        <pc:picChg chg="del">
          <ac:chgData name="Yunwei Wang" userId="304fa8a3-f6b4-47c4-8daf-6dee396ec296" providerId="ADAL" clId="{A1D50B5F-1C57-A14E-9EA2-FE3BADDD3A7F}" dt="2023-04-12T15:57:40.850" v="717" actId="478"/>
          <ac:picMkLst>
            <pc:docMk/>
            <pc:sldMk cId="1224907517" sldId="573"/>
            <ac:picMk id="8" creationId="{E3A6395A-A230-3EAD-E41A-E596FB01CEDB}"/>
          </ac:picMkLst>
        </pc:picChg>
      </pc:sldChg>
      <pc:sldChg chg="addSp delSp modSp mod delAnim modAnim">
        <pc:chgData name="Yunwei Wang" userId="304fa8a3-f6b4-47c4-8daf-6dee396ec296" providerId="ADAL" clId="{A1D50B5F-1C57-A14E-9EA2-FE3BADDD3A7F}" dt="2023-04-12T15:29:54.831" v="355" actId="255"/>
        <pc:sldMkLst>
          <pc:docMk/>
          <pc:sldMk cId="2252337431" sldId="575"/>
        </pc:sldMkLst>
        <pc:spChg chg="mod">
          <ac:chgData name="Yunwei Wang" userId="304fa8a3-f6b4-47c4-8daf-6dee396ec296" providerId="ADAL" clId="{A1D50B5F-1C57-A14E-9EA2-FE3BADDD3A7F}" dt="2023-04-12T15:29:54.831" v="355" actId="255"/>
          <ac:spMkLst>
            <pc:docMk/>
            <pc:sldMk cId="2252337431" sldId="575"/>
            <ac:spMk id="3" creationId="{1D524D76-16E9-E24B-93EE-2004D6252CE6}"/>
          </ac:spMkLst>
        </pc:spChg>
        <pc:spChg chg="del">
          <ac:chgData name="Yunwei Wang" userId="304fa8a3-f6b4-47c4-8daf-6dee396ec296" providerId="ADAL" clId="{A1D50B5F-1C57-A14E-9EA2-FE3BADDD3A7F}" dt="2023-04-12T15:03:21.831" v="133" actId="478"/>
          <ac:spMkLst>
            <pc:docMk/>
            <pc:sldMk cId="2252337431" sldId="575"/>
            <ac:spMk id="4" creationId="{80A7DE20-D3F1-3B2F-AB7E-65589865CEA3}"/>
          </ac:spMkLst>
        </pc:spChg>
        <pc:spChg chg="del">
          <ac:chgData name="Yunwei Wang" userId="304fa8a3-f6b4-47c4-8daf-6dee396ec296" providerId="ADAL" clId="{A1D50B5F-1C57-A14E-9EA2-FE3BADDD3A7F}" dt="2023-04-12T15:03:29.887" v="136" actId="478"/>
          <ac:spMkLst>
            <pc:docMk/>
            <pc:sldMk cId="2252337431" sldId="575"/>
            <ac:spMk id="7" creationId="{87E2735E-E89F-FB9F-2FDE-2FB55D67C3C2}"/>
          </ac:spMkLst>
        </pc:spChg>
        <pc:spChg chg="del">
          <ac:chgData name="Yunwei Wang" userId="304fa8a3-f6b4-47c4-8daf-6dee396ec296" providerId="ADAL" clId="{A1D50B5F-1C57-A14E-9EA2-FE3BADDD3A7F}" dt="2023-04-12T15:03:29.887" v="136" actId="478"/>
          <ac:spMkLst>
            <pc:docMk/>
            <pc:sldMk cId="2252337431" sldId="575"/>
            <ac:spMk id="8" creationId="{5E612322-BD37-B331-1096-E0FA3C489F62}"/>
          </ac:spMkLst>
        </pc:spChg>
        <pc:spChg chg="del">
          <ac:chgData name="Yunwei Wang" userId="304fa8a3-f6b4-47c4-8daf-6dee396ec296" providerId="ADAL" clId="{A1D50B5F-1C57-A14E-9EA2-FE3BADDD3A7F}" dt="2023-04-12T15:03:29.887" v="136" actId="478"/>
          <ac:spMkLst>
            <pc:docMk/>
            <pc:sldMk cId="2252337431" sldId="575"/>
            <ac:spMk id="9" creationId="{A97D1C25-26BC-2EB5-AA45-0D1C6426C271}"/>
          </ac:spMkLst>
        </pc:spChg>
        <pc:spChg chg="add del mod">
          <ac:chgData name="Yunwei Wang" userId="304fa8a3-f6b4-47c4-8daf-6dee396ec296" providerId="ADAL" clId="{A1D50B5F-1C57-A14E-9EA2-FE3BADDD3A7F}" dt="2023-04-12T15:20:49.380" v="200" actId="11529"/>
          <ac:spMkLst>
            <pc:docMk/>
            <pc:sldMk cId="2252337431" sldId="575"/>
            <ac:spMk id="10" creationId="{3B5B430D-2894-B3E9-9F87-657E32BCD4BF}"/>
          </ac:spMkLst>
        </pc:spChg>
        <pc:spChg chg="add del mod">
          <ac:chgData name="Yunwei Wang" userId="304fa8a3-f6b4-47c4-8daf-6dee396ec296" providerId="ADAL" clId="{A1D50B5F-1C57-A14E-9EA2-FE3BADDD3A7F}" dt="2023-04-12T15:03:26.139" v="134" actId="478"/>
          <ac:spMkLst>
            <pc:docMk/>
            <pc:sldMk cId="2252337431" sldId="575"/>
            <ac:spMk id="11" creationId="{33197903-66BD-FCBE-7D70-87BEB26E29FA}"/>
          </ac:spMkLst>
        </pc:spChg>
        <pc:spChg chg="add mod">
          <ac:chgData name="Yunwei Wang" userId="304fa8a3-f6b4-47c4-8daf-6dee396ec296" providerId="ADAL" clId="{A1D50B5F-1C57-A14E-9EA2-FE3BADDD3A7F}" dt="2023-04-12T15:25:22.428" v="278" actId="1076"/>
          <ac:spMkLst>
            <pc:docMk/>
            <pc:sldMk cId="2252337431" sldId="575"/>
            <ac:spMk id="11" creationId="{9E9F1C81-010B-80A2-6261-0C0B74B331FE}"/>
          </ac:spMkLst>
        </pc:spChg>
        <pc:spChg chg="add mod">
          <ac:chgData name="Yunwei Wang" userId="304fa8a3-f6b4-47c4-8daf-6dee396ec296" providerId="ADAL" clId="{A1D50B5F-1C57-A14E-9EA2-FE3BADDD3A7F}" dt="2023-04-12T15:25:17.915" v="277" actId="1076"/>
          <ac:spMkLst>
            <pc:docMk/>
            <pc:sldMk cId="2252337431" sldId="575"/>
            <ac:spMk id="12" creationId="{2CA7CA4B-9629-19AE-D434-00408013A301}"/>
          </ac:spMkLst>
        </pc:spChg>
        <pc:picChg chg="add mod">
          <ac:chgData name="Yunwei Wang" userId="304fa8a3-f6b4-47c4-8daf-6dee396ec296" providerId="ADAL" clId="{A1D50B5F-1C57-A14E-9EA2-FE3BADDD3A7F}" dt="2023-04-12T15:25:22.428" v="278" actId="1076"/>
          <ac:picMkLst>
            <pc:docMk/>
            <pc:sldMk cId="2252337431" sldId="575"/>
            <ac:picMk id="4" creationId="{91071863-2766-D8E3-6E5C-259745A6FEA8}"/>
          </ac:picMkLst>
        </pc:picChg>
        <pc:picChg chg="del">
          <ac:chgData name="Yunwei Wang" userId="304fa8a3-f6b4-47c4-8daf-6dee396ec296" providerId="ADAL" clId="{A1D50B5F-1C57-A14E-9EA2-FE3BADDD3A7F}" dt="2023-04-12T15:03:27.076" v="135" actId="478"/>
          <ac:picMkLst>
            <pc:docMk/>
            <pc:sldMk cId="2252337431" sldId="575"/>
            <ac:picMk id="5" creationId="{204E95AF-1570-C7D3-DD58-D54C5399907C}"/>
          </ac:picMkLst>
        </pc:picChg>
        <pc:picChg chg="add mod">
          <ac:chgData name="Yunwei Wang" userId="304fa8a3-f6b4-47c4-8daf-6dee396ec296" providerId="ADAL" clId="{A1D50B5F-1C57-A14E-9EA2-FE3BADDD3A7F}" dt="2023-04-12T15:25:17.915" v="277" actId="1076"/>
          <ac:picMkLst>
            <pc:docMk/>
            <pc:sldMk cId="2252337431" sldId="575"/>
            <ac:picMk id="5" creationId="{73FFA555-A877-5876-847B-E31072464C4F}"/>
          </ac:picMkLst>
        </pc:picChg>
        <pc:picChg chg="del">
          <ac:chgData name="Yunwei Wang" userId="304fa8a3-f6b4-47c4-8daf-6dee396ec296" providerId="ADAL" clId="{A1D50B5F-1C57-A14E-9EA2-FE3BADDD3A7F}" dt="2023-04-12T15:03:29.887" v="136" actId="478"/>
          <ac:picMkLst>
            <pc:docMk/>
            <pc:sldMk cId="2252337431" sldId="575"/>
            <ac:picMk id="6" creationId="{D981D33B-6EE5-52BC-2E5D-414B27431C3A}"/>
          </ac:picMkLst>
        </pc:picChg>
        <pc:picChg chg="add del mod">
          <ac:chgData name="Yunwei Wang" userId="304fa8a3-f6b4-47c4-8daf-6dee396ec296" providerId="ADAL" clId="{A1D50B5F-1C57-A14E-9EA2-FE3BADDD3A7F}" dt="2023-04-12T15:04:30.982" v="183" actId="478"/>
          <ac:picMkLst>
            <pc:docMk/>
            <pc:sldMk cId="2252337431" sldId="575"/>
            <ac:picMk id="12" creationId="{C8C1F1F1-454F-CCDB-6745-C3CA959E942E}"/>
          </ac:picMkLst>
        </pc:picChg>
        <pc:inkChg chg="add del">
          <ac:chgData name="Yunwei Wang" userId="304fa8a3-f6b4-47c4-8daf-6dee396ec296" providerId="ADAL" clId="{A1D50B5F-1C57-A14E-9EA2-FE3BADDD3A7F}" dt="2023-04-12T15:19:22.431" v="190" actId="9405"/>
          <ac:inkMkLst>
            <pc:docMk/>
            <pc:sldMk cId="2252337431" sldId="575"/>
            <ac:inkMk id="6" creationId="{11BBB316-960A-E2BB-1D6C-38EC198048BE}"/>
          </ac:inkMkLst>
        </pc:inkChg>
        <pc:inkChg chg="add del">
          <ac:chgData name="Yunwei Wang" userId="304fa8a3-f6b4-47c4-8daf-6dee396ec296" providerId="ADAL" clId="{A1D50B5F-1C57-A14E-9EA2-FE3BADDD3A7F}" dt="2023-04-12T15:19:33.475" v="192" actId="9405"/>
          <ac:inkMkLst>
            <pc:docMk/>
            <pc:sldMk cId="2252337431" sldId="575"/>
            <ac:inkMk id="7" creationId="{45406CC8-39BC-1116-849E-E62B386C7284}"/>
          </ac:inkMkLst>
        </pc:inkChg>
        <pc:inkChg chg="add del">
          <ac:chgData name="Yunwei Wang" userId="304fa8a3-f6b4-47c4-8daf-6dee396ec296" providerId="ADAL" clId="{A1D50B5F-1C57-A14E-9EA2-FE3BADDD3A7F}" dt="2023-04-12T15:19:49.052" v="194" actId="9405"/>
          <ac:inkMkLst>
            <pc:docMk/>
            <pc:sldMk cId="2252337431" sldId="575"/>
            <ac:inkMk id="8" creationId="{00AD0F71-2AD3-A854-BE96-39851E7E535E}"/>
          </ac:inkMkLst>
        </pc:inkChg>
        <pc:inkChg chg="add del">
          <ac:chgData name="Yunwei Wang" userId="304fa8a3-f6b4-47c4-8daf-6dee396ec296" providerId="ADAL" clId="{A1D50B5F-1C57-A14E-9EA2-FE3BADDD3A7F}" dt="2023-04-12T15:20:05.702" v="196" actId="9405"/>
          <ac:inkMkLst>
            <pc:docMk/>
            <pc:sldMk cId="2252337431" sldId="575"/>
            <ac:inkMk id="9" creationId="{F7856671-59CE-C7DE-6BBB-FCD05DB5D4C0}"/>
          </ac:inkMkLst>
        </pc:inkChg>
      </pc:sldChg>
      <pc:sldChg chg="del">
        <pc:chgData name="Yunwei Wang" userId="304fa8a3-f6b4-47c4-8daf-6dee396ec296" providerId="ADAL" clId="{A1D50B5F-1C57-A14E-9EA2-FE3BADDD3A7F}" dt="2023-04-12T16:05:05.251" v="806" actId="2696"/>
        <pc:sldMkLst>
          <pc:docMk/>
          <pc:sldMk cId="760646258" sldId="576"/>
        </pc:sldMkLst>
      </pc:sldChg>
      <pc:sldChg chg="del">
        <pc:chgData name="Yunwei Wang" userId="304fa8a3-f6b4-47c4-8daf-6dee396ec296" providerId="ADAL" clId="{A1D50B5F-1C57-A14E-9EA2-FE3BADDD3A7F}" dt="2023-04-12T16:05:09.066" v="808" actId="2696"/>
        <pc:sldMkLst>
          <pc:docMk/>
          <pc:sldMk cId="3966477264" sldId="585"/>
        </pc:sldMkLst>
      </pc:sldChg>
      <pc:sldChg chg="del">
        <pc:chgData name="Yunwei Wang" userId="304fa8a3-f6b4-47c4-8daf-6dee396ec296" providerId="ADAL" clId="{A1D50B5F-1C57-A14E-9EA2-FE3BADDD3A7F}" dt="2023-04-12T16:05:12.515" v="809" actId="2696"/>
        <pc:sldMkLst>
          <pc:docMk/>
          <pc:sldMk cId="3404967993" sldId="586"/>
        </pc:sldMkLst>
      </pc:sldChg>
      <pc:sldChg chg="addSp delSp modSp new mod modAnim">
        <pc:chgData name="Yunwei Wang" userId="304fa8a3-f6b4-47c4-8daf-6dee396ec296" providerId="ADAL" clId="{A1D50B5F-1C57-A14E-9EA2-FE3BADDD3A7F}" dt="2023-04-12T15:58:59.717" v="731" actId="404"/>
        <pc:sldMkLst>
          <pc:docMk/>
          <pc:sldMk cId="3350996700" sldId="587"/>
        </pc:sldMkLst>
        <pc:spChg chg="mod">
          <ac:chgData name="Yunwei Wang" userId="304fa8a3-f6b4-47c4-8daf-6dee396ec296" providerId="ADAL" clId="{A1D50B5F-1C57-A14E-9EA2-FE3BADDD3A7F}" dt="2023-04-12T15:58:59.717" v="731" actId="404"/>
          <ac:spMkLst>
            <pc:docMk/>
            <pc:sldMk cId="3350996700" sldId="587"/>
            <ac:spMk id="3" creationId="{84FF1D69-264C-9F57-64ED-381456A9D0C0}"/>
          </ac:spMkLst>
        </pc:spChg>
        <pc:spChg chg="del">
          <ac:chgData name="Yunwei Wang" userId="304fa8a3-f6b4-47c4-8daf-6dee396ec296" providerId="ADAL" clId="{A1D50B5F-1C57-A14E-9EA2-FE3BADDD3A7F}" dt="2023-04-12T15:24:59.009" v="275" actId="478"/>
          <ac:spMkLst>
            <pc:docMk/>
            <pc:sldMk cId="3350996700" sldId="587"/>
            <ac:spMk id="4" creationId="{B0DD0635-4B43-D84C-C353-831B6C840E49}"/>
          </ac:spMkLst>
        </pc:spChg>
        <pc:spChg chg="add del mod">
          <ac:chgData name="Yunwei Wang" userId="304fa8a3-f6b4-47c4-8daf-6dee396ec296" providerId="ADAL" clId="{A1D50B5F-1C57-A14E-9EA2-FE3BADDD3A7F}" dt="2023-04-12T15:27:22.623" v="291"/>
          <ac:spMkLst>
            <pc:docMk/>
            <pc:sldMk cId="3350996700" sldId="587"/>
            <ac:spMk id="7" creationId="{46418334-D3F5-9EDF-73AA-D05004730BEA}"/>
          </ac:spMkLst>
        </pc:spChg>
        <pc:spChg chg="add mod">
          <ac:chgData name="Yunwei Wang" userId="304fa8a3-f6b4-47c4-8daf-6dee396ec296" providerId="ADAL" clId="{A1D50B5F-1C57-A14E-9EA2-FE3BADDD3A7F}" dt="2023-04-12T15:27:33.626" v="303" actId="1035"/>
          <ac:spMkLst>
            <pc:docMk/>
            <pc:sldMk cId="3350996700" sldId="587"/>
            <ac:spMk id="8" creationId="{66350B6F-6D10-354D-4D6B-1A83B7AECC7A}"/>
          </ac:spMkLst>
        </pc:spChg>
        <pc:picChg chg="add del mod">
          <ac:chgData name="Yunwei Wang" userId="304fa8a3-f6b4-47c4-8daf-6dee396ec296" providerId="ADAL" clId="{A1D50B5F-1C57-A14E-9EA2-FE3BADDD3A7F}" dt="2023-04-12T15:27:00.424" v="285" actId="478"/>
          <ac:picMkLst>
            <pc:docMk/>
            <pc:sldMk cId="3350996700" sldId="587"/>
            <ac:picMk id="5" creationId="{7010FD62-1ACC-4792-103F-C795354C9BDD}"/>
          </ac:picMkLst>
        </pc:picChg>
        <pc:picChg chg="add mod">
          <ac:chgData name="Yunwei Wang" userId="304fa8a3-f6b4-47c4-8daf-6dee396ec296" providerId="ADAL" clId="{A1D50B5F-1C57-A14E-9EA2-FE3BADDD3A7F}" dt="2023-04-12T15:27:03.691" v="287" actId="1076"/>
          <ac:picMkLst>
            <pc:docMk/>
            <pc:sldMk cId="3350996700" sldId="587"/>
            <ac:picMk id="6" creationId="{52965C3F-589C-FA4C-0CC2-F94758311356}"/>
          </ac:picMkLst>
        </pc:picChg>
        <pc:picChg chg="add mod">
          <ac:chgData name="Yunwei Wang" userId="304fa8a3-f6b4-47c4-8daf-6dee396ec296" providerId="ADAL" clId="{A1D50B5F-1C57-A14E-9EA2-FE3BADDD3A7F}" dt="2023-04-12T15:28:07.652" v="305" actId="1076"/>
          <ac:picMkLst>
            <pc:docMk/>
            <pc:sldMk cId="3350996700" sldId="587"/>
            <ac:picMk id="9" creationId="{F1DB3A93-9C07-0C56-7F3F-FE47B5B6EA11}"/>
          </ac:picMkLst>
        </pc:picChg>
      </pc:sldChg>
      <pc:sldChg chg="addSp delSp modSp new mod modAnim">
        <pc:chgData name="Yunwei Wang" userId="304fa8a3-f6b4-47c4-8daf-6dee396ec296" providerId="ADAL" clId="{A1D50B5F-1C57-A14E-9EA2-FE3BADDD3A7F}" dt="2023-04-12T15:58:51.378" v="730" actId="404"/>
        <pc:sldMkLst>
          <pc:docMk/>
          <pc:sldMk cId="4175298405" sldId="588"/>
        </pc:sldMkLst>
        <pc:spChg chg="mod">
          <ac:chgData name="Yunwei Wang" userId="304fa8a3-f6b4-47c4-8daf-6dee396ec296" providerId="ADAL" clId="{A1D50B5F-1C57-A14E-9EA2-FE3BADDD3A7F}" dt="2023-04-12T15:58:51.378" v="730" actId="404"/>
          <ac:spMkLst>
            <pc:docMk/>
            <pc:sldMk cId="4175298405" sldId="588"/>
            <ac:spMk id="3" creationId="{7FEE4051-5123-78E3-F7BF-538FAD826FD5}"/>
          </ac:spMkLst>
        </pc:spChg>
        <pc:spChg chg="del">
          <ac:chgData name="Yunwei Wang" userId="304fa8a3-f6b4-47c4-8daf-6dee396ec296" providerId="ADAL" clId="{A1D50B5F-1C57-A14E-9EA2-FE3BADDD3A7F}" dt="2023-04-12T15:30:56.023" v="356"/>
          <ac:spMkLst>
            <pc:docMk/>
            <pc:sldMk cId="4175298405" sldId="588"/>
            <ac:spMk id="4" creationId="{889DE4CC-3033-A95F-5306-F5A847600A21}"/>
          </ac:spMkLst>
        </pc:spChg>
        <pc:picChg chg="add mod">
          <ac:chgData name="Yunwei Wang" userId="304fa8a3-f6b4-47c4-8daf-6dee396ec296" providerId="ADAL" clId="{A1D50B5F-1C57-A14E-9EA2-FE3BADDD3A7F}" dt="2023-04-12T15:32:47.749" v="371" actId="1076"/>
          <ac:picMkLst>
            <pc:docMk/>
            <pc:sldMk cId="4175298405" sldId="588"/>
            <ac:picMk id="5" creationId="{5198296B-84D4-983C-4724-F4AAC5DD3CA0}"/>
          </ac:picMkLst>
        </pc:picChg>
        <pc:picChg chg="add mod">
          <ac:chgData name="Yunwei Wang" userId="304fa8a3-f6b4-47c4-8daf-6dee396ec296" providerId="ADAL" clId="{A1D50B5F-1C57-A14E-9EA2-FE3BADDD3A7F}" dt="2023-04-12T15:32:45.565" v="370" actId="1076"/>
          <ac:picMkLst>
            <pc:docMk/>
            <pc:sldMk cId="4175298405" sldId="588"/>
            <ac:picMk id="6" creationId="{1A28C5E0-2EE6-31AA-1049-79F41C1F45D6}"/>
          </ac:picMkLst>
        </pc:picChg>
        <pc:picChg chg="add mod">
          <ac:chgData name="Yunwei Wang" userId="304fa8a3-f6b4-47c4-8daf-6dee396ec296" providerId="ADAL" clId="{A1D50B5F-1C57-A14E-9EA2-FE3BADDD3A7F}" dt="2023-04-12T15:32:45.565" v="370" actId="1076"/>
          <ac:picMkLst>
            <pc:docMk/>
            <pc:sldMk cId="4175298405" sldId="588"/>
            <ac:picMk id="7" creationId="{1C3CE00D-4ECC-C50F-7C35-FBC65E1653A7}"/>
          </ac:picMkLst>
        </pc:picChg>
      </pc:sldChg>
      <pc:sldChg chg="addSp delSp modSp new mod modAnim">
        <pc:chgData name="Yunwei Wang" userId="304fa8a3-f6b4-47c4-8daf-6dee396ec296" providerId="ADAL" clId="{A1D50B5F-1C57-A14E-9EA2-FE3BADDD3A7F}" dt="2023-04-12T15:58:47.085" v="729" actId="404"/>
        <pc:sldMkLst>
          <pc:docMk/>
          <pc:sldMk cId="1818914231" sldId="589"/>
        </pc:sldMkLst>
        <pc:spChg chg="mod">
          <ac:chgData name="Yunwei Wang" userId="304fa8a3-f6b4-47c4-8daf-6dee396ec296" providerId="ADAL" clId="{A1D50B5F-1C57-A14E-9EA2-FE3BADDD3A7F}" dt="2023-04-12T15:58:47.085" v="729" actId="404"/>
          <ac:spMkLst>
            <pc:docMk/>
            <pc:sldMk cId="1818914231" sldId="589"/>
            <ac:spMk id="3" creationId="{508EF360-19CF-545E-BA27-3136D1BD4E0F}"/>
          </ac:spMkLst>
        </pc:spChg>
        <pc:spChg chg="del">
          <ac:chgData name="Yunwei Wang" userId="304fa8a3-f6b4-47c4-8daf-6dee396ec296" providerId="ADAL" clId="{A1D50B5F-1C57-A14E-9EA2-FE3BADDD3A7F}" dt="2023-04-12T15:35:24.048" v="376"/>
          <ac:spMkLst>
            <pc:docMk/>
            <pc:sldMk cId="1818914231" sldId="589"/>
            <ac:spMk id="4" creationId="{6DFF0F97-4EEB-4972-A92A-DCF0D61C61E9}"/>
          </ac:spMkLst>
        </pc:spChg>
        <pc:spChg chg="add mod">
          <ac:chgData name="Yunwei Wang" userId="304fa8a3-f6b4-47c4-8daf-6dee396ec296" providerId="ADAL" clId="{A1D50B5F-1C57-A14E-9EA2-FE3BADDD3A7F}" dt="2023-04-12T15:36:21.482" v="377" actId="478"/>
          <ac:spMkLst>
            <pc:docMk/>
            <pc:sldMk cId="1818914231" sldId="589"/>
            <ac:spMk id="7" creationId="{3E5DE4C8-2C20-849C-633B-F6DD1C576E6F}"/>
          </ac:spMkLst>
        </pc:spChg>
        <pc:spChg chg="add mod">
          <ac:chgData name="Yunwei Wang" userId="304fa8a3-f6b4-47c4-8daf-6dee396ec296" providerId="ADAL" clId="{A1D50B5F-1C57-A14E-9EA2-FE3BADDD3A7F}" dt="2023-04-12T15:37:08.679" v="385" actId="1076"/>
          <ac:spMkLst>
            <pc:docMk/>
            <pc:sldMk cId="1818914231" sldId="589"/>
            <ac:spMk id="9" creationId="{927F9B00-EDA0-974D-8423-669C4C7F6D86}"/>
          </ac:spMkLst>
        </pc:spChg>
        <pc:spChg chg="add mod">
          <ac:chgData name="Yunwei Wang" userId="304fa8a3-f6b4-47c4-8daf-6dee396ec296" providerId="ADAL" clId="{A1D50B5F-1C57-A14E-9EA2-FE3BADDD3A7F}" dt="2023-04-12T15:37:15.685" v="387" actId="1076"/>
          <ac:spMkLst>
            <pc:docMk/>
            <pc:sldMk cId="1818914231" sldId="589"/>
            <ac:spMk id="10" creationId="{20602FC7-80B4-1F7D-EE4D-A5A110F99F66}"/>
          </ac:spMkLst>
        </pc:spChg>
        <pc:picChg chg="add del mod">
          <ac:chgData name="Yunwei Wang" userId="304fa8a3-f6b4-47c4-8daf-6dee396ec296" providerId="ADAL" clId="{A1D50B5F-1C57-A14E-9EA2-FE3BADDD3A7F}" dt="2023-04-12T15:36:21.482" v="377" actId="478"/>
          <ac:picMkLst>
            <pc:docMk/>
            <pc:sldMk cId="1818914231" sldId="589"/>
            <ac:picMk id="5" creationId="{79B767EF-2F55-5004-5E12-FFBF64F75D1E}"/>
          </ac:picMkLst>
        </pc:picChg>
        <pc:picChg chg="add mod">
          <ac:chgData name="Yunwei Wang" userId="304fa8a3-f6b4-47c4-8daf-6dee396ec296" providerId="ADAL" clId="{A1D50B5F-1C57-A14E-9EA2-FE3BADDD3A7F}" dt="2023-04-12T15:36:48.504" v="383" actId="14100"/>
          <ac:picMkLst>
            <pc:docMk/>
            <pc:sldMk cId="1818914231" sldId="589"/>
            <ac:picMk id="8" creationId="{37D7DECE-0C8E-82F8-DB10-186C460995EF}"/>
          </ac:picMkLst>
        </pc:picChg>
      </pc:sldChg>
      <pc:sldChg chg="addSp delSp modSp add mod ord delAnim modAnim">
        <pc:chgData name="Yunwei Wang" userId="304fa8a3-f6b4-47c4-8daf-6dee396ec296" providerId="ADAL" clId="{A1D50B5F-1C57-A14E-9EA2-FE3BADDD3A7F}" dt="2023-04-12T15:58:34.449" v="727" actId="1076"/>
        <pc:sldMkLst>
          <pc:docMk/>
          <pc:sldMk cId="3306483889" sldId="590"/>
        </pc:sldMkLst>
        <pc:spChg chg="mod">
          <ac:chgData name="Yunwei Wang" userId="304fa8a3-f6b4-47c4-8daf-6dee396ec296" providerId="ADAL" clId="{A1D50B5F-1C57-A14E-9EA2-FE3BADDD3A7F}" dt="2023-04-12T15:58:27.678" v="726" actId="404"/>
          <ac:spMkLst>
            <pc:docMk/>
            <pc:sldMk cId="3306483889" sldId="590"/>
            <ac:spMk id="3" creationId="{7FEE4051-5123-78E3-F7BF-538FAD826FD5}"/>
          </ac:spMkLst>
        </pc:spChg>
        <pc:spChg chg="add del mod">
          <ac:chgData name="Yunwei Wang" userId="304fa8a3-f6b4-47c4-8daf-6dee396ec296" providerId="ADAL" clId="{A1D50B5F-1C57-A14E-9EA2-FE3BADDD3A7F}" dt="2023-04-12T15:48:06.574" v="454" actId="478"/>
          <ac:spMkLst>
            <pc:docMk/>
            <pc:sldMk cId="3306483889" sldId="590"/>
            <ac:spMk id="8" creationId="{49800E5E-FEAD-C3B7-C3EC-A95A63D8A70A}"/>
          </ac:spMkLst>
        </pc:spChg>
        <pc:spChg chg="add mod">
          <ac:chgData name="Yunwei Wang" userId="304fa8a3-f6b4-47c4-8daf-6dee396ec296" providerId="ADAL" clId="{A1D50B5F-1C57-A14E-9EA2-FE3BADDD3A7F}" dt="2023-04-12T15:49:19.379" v="464" actId="1076"/>
          <ac:spMkLst>
            <pc:docMk/>
            <pc:sldMk cId="3306483889" sldId="590"/>
            <ac:spMk id="10" creationId="{038096B5-D8D2-0FFD-32CD-51E30C6E5FE0}"/>
          </ac:spMkLst>
        </pc:spChg>
        <pc:spChg chg="add mod">
          <ac:chgData name="Yunwei Wang" userId="304fa8a3-f6b4-47c4-8daf-6dee396ec296" providerId="ADAL" clId="{A1D50B5F-1C57-A14E-9EA2-FE3BADDD3A7F}" dt="2023-04-12T15:49:17.144" v="463" actId="1076"/>
          <ac:spMkLst>
            <pc:docMk/>
            <pc:sldMk cId="3306483889" sldId="590"/>
            <ac:spMk id="11" creationId="{77C8C705-1D17-FF14-1940-585DEDB99C10}"/>
          </ac:spMkLst>
        </pc:spChg>
        <pc:spChg chg="add del mod">
          <ac:chgData name="Yunwei Wang" userId="304fa8a3-f6b4-47c4-8daf-6dee396ec296" providerId="ADAL" clId="{A1D50B5F-1C57-A14E-9EA2-FE3BADDD3A7F}" dt="2023-04-12T15:48:24.071" v="457" actId="478"/>
          <ac:spMkLst>
            <pc:docMk/>
            <pc:sldMk cId="3306483889" sldId="590"/>
            <ac:spMk id="12" creationId="{D1FFE998-BE17-436E-F6DE-1441532F3E70}"/>
          </ac:spMkLst>
        </pc:spChg>
        <pc:picChg chg="del">
          <ac:chgData name="Yunwei Wang" userId="304fa8a3-f6b4-47c4-8daf-6dee396ec296" providerId="ADAL" clId="{A1D50B5F-1C57-A14E-9EA2-FE3BADDD3A7F}" dt="2023-04-12T15:39:13.491" v="397" actId="478"/>
          <ac:picMkLst>
            <pc:docMk/>
            <pc:sldMk cId="3306483889" sldId="590"/>
            <ac:picMk id="5" creationId="{5198296B-84D4-983C-4724-F4AAC5DD3CA0}"/>
          </ac:picMkLst>
        </pc:picChg>
        <pc:picChg chg="del">
          <ac:chgData name="Yunwei Wang" userId="304fa8a3-f6b4-47c4-8daf-6dee396ec296" providerId="ADAL" clId="{A1D50B5F-1C57-A14E-9EA2-FE3BADDD3A7F}" dt="2023-04-12T15:39:12.902" v="396" actId="478"/>
          <ac:picMkLst>
            <pc:docMk/>
            <pc:sldMk cId="3306483889" sldId="590"/>
            <ac:picMk id="6" creationId="{1A28C5E0-2EE6-31AA-1049-79F41C1F45D6}"/>
          </ac:picMkLst>
        </pc:picChg>
        <pc:picChg chg="del">
          <ac:chgData name="Yunwei Wang" userId="304fa8a3-f6b4-47c4-8daf-6dee396ec296" providerId="ADAL" clId="{A1D50B5F-1C57-A14E-9EA2-FE3BADDD3A7F}" dt="2023-04-12T15:39:12.253" v="395" actId="478"/>
          <ac:picMkLst>
            <pc:docMk/>
            <pc:sldMk cId="3306483889" sldId="590"/>
            <ac:picMk id="7" creationId="{1C3CE00D-4ECC-C50F-7C35-FBC65E1653A7}"/>
          </ac:picMkLst>
        </pc:picChg>
        <pc:picChg chg="add del mod">
          <ac:chgData name="Yunwei Wang" userId="304fa8a3-f6b4-47c4-8daf-6dee396ec296" providerId="ADAL" clId="{A1D50B5F-1C57-A14E-9EA2-FE3BADDD3A7F}" dt="2023-04-12T15:46:54.912" v="444" actId="478"/>
          <ac:picMkLst>
            <pc:docMk/>
            <pc:sldMk cId="3306483889" sldId="590"/>
            <ac:picMk id="9" creationId="{D7FB6191-7D33-C14B-BA76-CB50580812FD}"/>
          </ac:picMkLst>
        </pc:picChg>
        <pc:picChg chg="add del mod">
          <ac:chgData name="Yunwei Wang" userId="304fa8a3-f6b4-47c4-8daf-6dee396ec296" providerId="ADAL" clId="{A1D50B5F-1C57-A14E-9EA2-FE3BADDD3A7F}" dt="2023-04-12T15:48:48.555" v="459" actId="478"/>
          <ac:picMkLst>
            <pc:docMk/>
            <pc:sldMk cId="3306483889" sldId="590"/>
            <ac:picMk id="13" creationId="{728332F0-5A75-8EAE-4044-A8A549A20949}"/>
          </ac:picMkLst>
        </pc:picChg>
        <pc:picChg chg="add mod">
          <ac:chgData name="Yunwei Wang" userId="304fa8a3-f6b4-47c4-8daf-6dee396ec296" providerId="ADAL" clId="{A1D50B5F-1C57-A14E-9EA2-FE3BADDD3A7F}" dt="2023-04-12T15:58:34.449" v="727" actId="1076"/>
          <ac:picMkLst>
            <pc:docMk/>
            <pc:sldMk cId="3306483889" sldId="590"/>
            <ac:picMk id="14" creationId="{9FA68520-4304-2635-2F8F-0E10BC2E15B5}"/>
          </ac:picMkLst>
        </pc:picChg>
      </pc:sldChg>
      <pc:sldChg chg="addSp modSp add mod ord modAnim">
        <pc:chgData name="Yunwei Wang" userId="304fa8a3-f6b4-47c4-8daf-6dee396ec296" providerId="ADAL" clId="{A1D50B5F-1C57-A14E-9EA2-FE3BADDD3A7F}" dt="2023-04-12T15:58:42.479" v="728" actId="404"/>
        <pc:sldMkLst>
          <pc:docMk/>
          <pc:sldMk cId="1064735212" sldId="591"/>
        </pc:sldMkLst>
        <pc:spChg chg="mod">
          <ac:chgData name="Yunwei Wang" userId="304fa8a3-f6b4-47c4-8daf-6dee396ec296" providerId="ADAL" clId="{A1D50B5F-1C57-A14E-9EA2-FE3BADDD3A7F}" dt="2023-04-12T15:58:42.479" v="728" actId="404"/>
          <ac:spMkLst>
            <pc:docMk/>
            <pc:sldMk cId="1064735212" sldId="591"/>
            <ac:spMk id="3" creationId="{7FEE4051-5123-78E3-F7BF-538FAD826FD5}"/>
          </ac:spMkLst>
        </pc:spChg>
        <pc:spChg chg="add mod">
          <ac:chgData name="Yunwei Wang" userId="304fa8a3-f6b4-47c4-8daf-6dee396ec296" providerId="ADAL" clId="{A1D50B5F-1C57-A14E-9EA2-FE3BADDD3A7F}" dt="2023-04-12T15:43:55.080" v="429" actId="1076"/>
          <ac:spMkLst>
            <pc:docMk/>
            <pc:sldMk cId="1064735212" sldId="591"/>
            <ac:spMk id="5" creationId="{62148FC6-8E3F-5334-3972-B7A45126C4E7}"/>
          </ac:spMkLst>
        </pc:spChg>
        <pc:spChg chg="mod">
          <ac:chgData name="Yunwei Wang" userId="304fa8a3-f6b4-47c4-8daf-6dee396ec296" providerId="ADAL" clId="{A1D50B5F-1C57-A14E-9EA2-FE3BADDD3A7F}" dt="2023-04-12T15:42:30.938" v="415" actId="1076"/>
          <ac:spMkLst>
            <pc:docMk/>
            <pc:sldMk cId="1064735212" sldId="591"/>
            <ac:spMk id="10" creationId="{038096B5-D8D2-0FFD-32CD-51E30C6E5FE0}"/>
          </ac:spMkLst>
        </pc:spChg>
        <pc:spChg chg="mod">
          <ac:chgData name="Yunwei Wang" userId="304fa8a3-f6b4-47c4-8daf-6dee396ec296" providerId="ADAL" clId="{A1D50B5F-1C57-A14E-9EA2-FE3BADDD3A7F}" dt="2023-04-12T15:42:34.496" v="416" actId="1076"/>
          <ac:spMkLst>
            <pc:docMk/>
            <pc:sldMk cId="1064735212" sldId="591"/>
            <ac:spMk id="11" creationId="{77C8C705-1D17-FF14-1940-585DEDB99C10}"/>
          </ac:spMkLst>
        </pc:spChg>
        <pc:spChg chg="mod">
          <ac:chgData name="Yunwei Wang" userId="304fa8a3-f6b4-47c4-8daf-6dee396ec296" providerId="ADAL" clId="{A1D50B5F-1C57-A14E-9EA2-FE3BADDD3A7F}" dt="2023-04-12T15:42:37.688" v="417" actId="1076"/>
          <ac:spMkLst>
            <pc:docMk/>
            <pc:sldMk cId="1064735212" sldId="591"/>
            <ac:spMk id="12" creationId="{D1FFE998-BE17-436E-F6DE-1441532F3E70}"/>
          </ac:spMkLst>
        </pc:spChg>
        <pc:picChg chg="add mod">
          <ac:chgData name="Yunwei Wang" userId="304fa8a3-f6b4-47c4-8daf-6dee396ec296" providerId="ADAL" clId="{A1D50B5F-1C57-A14E-9EA2-FE3BADDD3A7F}" dt="2023-04-12T15:43:21.522" v="421" actId="1076"/>
          <ac:picMkLst>
            <pc:docMk/>
            <pc:sldMk cId="1064735212" sldId="591"/>
            <ac:picMk id="4" creationId="{C5DCBCCD-5330-ACF3-FF57-00A3D0C37F7B}"/>
          </ac:picMkLst>
        </pc:picChg>
        <pc:picChg chg="mod">
          <ac:chgData name="Yunwei Wang" userId="304fa8a3-f6b4-47c4-8daf-6dee396ec296" providerId="ADAL" clId="{A1D50B5F-1C57-A14E-9EA2-FE3BADDD3A7F}" dt="2023-04-12T15:42:25.469" v="414" actId="14100"/>
          <ac:picMkLst>
            <pc:docMk/>
            <pc:sldMk cId="1064735212" sldId="591"/>
            <ac:picMk id="9" creationId="{D7FB6191-7D33-C14B-BA76-CB50580812FD}"/>
          </ac:picMkLst>
        </pc:picChg>
      </pc:sldChg>
      <pc:sldChg chg="modSp new mod">
        <pc:chgData name="Yunwei Wang" userId="304fa8a3-f6b4-47c4-8daf-6dee396ec296" providerId="ADAL" clId="{A1D50B5F-1C57-A14E-9EA2-FE3BADDD3A7F}" dt="2023-04-12T15:58:17.688" v="725" actId="404"/>
        <pc:sldMkLst>
          <pc:docMk/>
          <pc:sldMk cId="1964552117" sldId="592"/>
        </pc:sldMkLst>
        <pc:spChg chg="mod">
          <ac:chgData name="Yunwei Wang" userId="304fa8a3-f6b4-47c4-8daf-6dee396ec296" providerId="ADAL" clId="{A1D50B5F-1C57-A14E-9EA2-FE3BADDD3A7F}" dt="2023-04-12T15:58:17.688" v="725" actId="404"/>
          <ac:spMkLst>
            <pc:docMk/>
            <pc:sldMk cId="1964552117" sldId="592"/>
            <ac:spMk id="3" creationId="{3DF09F6C-66EF-28F5-2C69-35F0D1F0CE99}"/>
          </ac:spMkLst>
        </pc:spChg>
        <pc:spChg chg="mod">
          <ac:chgData name="Yunwei Wang" userId="304fa8a3-f6b4-47c4-8daf-6dee396ec296" providerId="ADAL" clId="{A1D50B5F-1C57-A14E-9EA2-FE3BADDD3A7F}" dt="2023-04-12T15:56:52.717" v="707" actId="20577"/>
          <ac:spMkLst>
            <pc:docMk/>
            <pc:sldMk cId="1964552117" sldId="592"/>
            <ac:spMk id="4" creationId="{C479750B-7F36-376C-A6BE-E0B86056BBDF}"/>
          </ac:spMkLst>
        </pc:spChg>
      </pc:sldChg>
      <pc:sldChg chg="addSp modSp new mod ord">
        <pc:chgData name="Yunwei Wang" userId="304fa8a3-f6b4-47c4-8daf-6dee396ec296" providerId="ADAL" clId="{A1D50B5F-1C57-A14E-9EA2-FE3BADDD3A7F}" dt="2023-04-12T16:04:46.502" v="804" actId="404"/>
        <pc:sldMkLst>
          <pc:docMk/>
          <pc:sldMk cId="577522648" sldId="593"/>
        </pc:sldMkLst>
        <pc:spChg chg="mod">
          <ac:chgData name="Yunwei Wang" userId="304fa8a3-f6b4-47c4-8daf-6dee396ec296" providerId="ADAL" clId="{A1D50B5F-1C57-A14E-9EA2-FE3BADDD3A7F}" dt="2023-04-12T15:58:10.020" v="724" actId="404"/>
          <ac:spMkLst>
            <pc:docMk/>
            <pc:sldMk cId="577522648" sldId="593"/>
            <ac:spMk id="3" creationId="{6173039C-52A2-C4E3-7793-F33F7AC2DC40}"/>
          </ac:spMkLst>
        </pc:spChg>
        <pc:spChg chg="mod">
          <ac:chgData name="Yunwei Wang" userId="304fa8a3-f6b4-47c4-8daf-6dee396ec296" providerId="ADAL" clId="{A1D50B5F-1C57-A14E-9EA2-FE3BADDD3A7F}" dt="2023-04-12T16:04:46.502" v="804" actId="404"/>
          <ac:spMkLst>
            <pc:docMk/>
            <pc:sldMk cId="577522648" sldId="593"/>
            <ac:spMk id="4" creationId="{F72216D8-E486-B6D1-345B-A12986E596D1}"/>
          </ac:spMkLst>
        </pc:spChg>
        <pc:picChg chg="add mod">
          <ac:chgData name="Yunwei Wang" userId="304fa8a3-f6b4-47c4-8daf-6dee396ec296" providerId="ADAL" clId="{A1D50B5F-1C57-A14E-9EA2-FE3BADDD3A7F}" dt="2023-04-12T16:01:14.644" v="755" actId="1076"/>
          <ac:picMkLst>
            <pc:docMk/>
            <pc:sldMk cId="577522648" sldId="593"/>
            <ac:picMk id="5" creationId="{BA4723E4-7561-5FB8-C1D0-7709FA42A4BE}"/>
          </ac:picMkLst>
        </pc:picChg>
      </pc:sldChg>
      <pc:sldChg chg="new del">
        <pc:chgData name="Yunwei Wang" userId="304fa8a3-f6b4-47c4-8daf-6dee396ec296" providerId="ADAL" clId="{A1D50B5F-1C57-A14E-9EA2-FE3BADDD3A7F}" dt="2023-04-12T15:57:28.274" v="709" actId="2696"/>
        <pc:sldMkLst>
          <pc:docMk/>
          <pc:sldMk cId="3171518057" sldId="593"/>
        </pc:sldMkLst>
      </pc:sldChg>
      <pc:sldChg chg="addSp delSp modSp add mod">
        <pc:chgData name="Yunwei Wang" userId="304fa8a3-f6b4-47c4-8daf-6dee396ec296" providerId="ADAL" clId="{A1D50B5F-1C57-A14E-9EA2-FE3BADDD3A7F}" dt="2023-04-12T16:04:20.283" v="803" actId="1076"/>
        <pc:sldMkLst>
          <pc:docMk/>
          <pc:sldMk cId="3345383473" sldId="594"/>
        </pc:sldMkLst>
        <pc:spChg chg="mod">
          <ac:chgData name="Yunwei Wang" userId="304fa8a3-f6b4-47c4-8daf-6dee396ec296" providerId="ADAL" clId="{A1D50B5F-1C57-A14E-9EA2-FE3BADDD3A7F}" dt="2023-04-12T16:04:10.649" v="801" actId="6549"/>
          <ac:spMkLst>
            <pc:docMk/>
            <pc:sldMk cId="3345383473" sldId="594"/>
            <ac:spMk id="4" creationId="{F72216D8-E486-B6D1-345B-A12986E596D1}"/>
          </ac:spMkLst>
        </pc:spChg>
        <pc:picChg chg="del mod">
          <ac:chgData name="Yunwei Wang" userId="304fa8a3-f6b4-47c4-8daf-6dee396ec296" providerId="ADAL" clId="{A1D50B5F-1C57-A14E-9EA2-FE3BADDD3A7F}" dt="2023-04-12T16:03:46.849" v="784" actId="478"/>
          <ac:picMkLst>
            <pc:docMk/>
            <pc:sldMk cId="3345383473" sldId="594"/>
            <ac:picMk id="5" creationId="{BA4723E4-7561-5FB8-C1D0-7709FA42A4BE}"/>
          </ac:picMkLst>
        </pc:picChg>
        <pc:picChg chg="add mod">
          <ac:chgData name="Yunwei Wang" userId="304fa8a3-f6b4-47c4-8daf-6dee396ec296" providerId="ADAL" clId="{A1D50B5F-1C57-A14E-9EA2-FE3BADDD3A7F}" dt="2023-04-12T16:04:20.283" v="803" actId="1076"/>
          <ac:picMkLst>
            <pc:docMk/>
            <pc:sldMk cId="3345383473" sldId="594"/>
            <ac:picMk id="6" creationId="{CB16188E-D288-8E47-D14B-C78C10231522}"/>
          </ac:picMkLst>
        </pc:picChg>
      </pc:sldChg>
      <pc:sldChg chg="modSp new mod">
        <pc:chgData name="Yunwei Wang" userId="304fa8a3-f6b4-47c4-8daf-6dee396ec296" providerId="ADAL" clId="{A1D50B5F-1C57-A14E-9EA2-FE3BADDD3A7F}" dt="2023-04-12T16:08:55.479" v="1016" actId="20577"/>
        <pc:sldMkLst>
          <pc:docMk/>
          <pc:sldMk cId="4010502795" sldId="595"/>
        </pc:sldMkLst>
        <pc:spChg chg="mod">
          <ac:chgData name="Yunwei Wang" userId="304fa8a3-f6b4-47c4-8daf-6dee396ec296" providerId="ADAL" clId="{A1D50B5F-1C57-A14E-9EA2-FE3BADDD3A7F}" dt="2023-04-12T16:06:43.698" v="834" actId="20577"/>
          <ac:spMkLst>
            <pc:docMk/>
            <pc:sldMk cId="4010502795" sldId="595"/>
            <ac:spMk id="3" creationId="{F85728CA-493D-3D36-5622-435C210CCCA5}"/>
          </ac:spMkLst>
        </pc:spChg>
        <pc:spChg chg="mod">
          <ac:chgData name="Yunwei Wang" userId="304fa8a3-f6b4-47c4-8daf-6dee396ec296" providerId="ADAL" clId="{A1D50B5F-1C57-A14E-9EA2-FE3BADDD3A7F}" dt="2023-04-12T16:08:55.479" v="1016" actId="20577"/>
          <ac:spMkLst>
            <pc:docMk/>
            <pc:sldMk cId="4010502795" sldId="595"/>
            <ac:spMk id="4" creationId="{7D75A34B-38DD-6AA6-38BA-44CB956C0E49}"/>
          </ac:spMkLst>
        </pc:spChg>
      </pc:sldChg>
      <pc:sldChg chg="modSp mod">
        <pc:chgData name="Yunwei Wang" userId="304fa8a3-f6b4-47c4-8daf-6dee396ec296" providerId="ADAL" clId="{A1D50B5F-1C57-A14E-9EA2-FE3BADDD3A7F}" dt="2023-04-12T16:28:34.874" v="1018" actId="255"/>
        <pc:sldMkLst>
          <pc:docMk/>
          <pc:sldMk cId="1367250476" sldId="596"/>
        </pc:sldMkLst>
        <pc:spChg chg="mod">
          <ac:chgData name="Yunwei Wang" userId="304fa8a3-f6b4-47c4-8daf-6dee396ec296" providerId="ADAL" clId="{A1D50B5F-1C57-A14E-9EA2-FE3BADDD3A7F}" dt="2023-04-12T16:28:34.874" v="1018" actId="255"/>
          <ac:spMkLst>
            <pc:docMk/>
            <pc:sldMk cId="1367250476" sldId="596"/>
            <ac:spMk id="3" creationId="{30E905A0-3213-8B61-03F3-F1666FF357F4}"/>
          </ac:spMkLst>
        </pc:spChg>
      </pc:sldChg>
    </pc:docChg>
  </pc:docChgLst>
  <pc:docChgLst>
    <pc:chgData name="Robert C Scanlon" userId="S::rscanlon@mitre.org::87c65fe5-daa8-4da7-88d7-94f711cfd484" providerId="AD" clId="Web-{566D86F9-551D-2900-713E-C871EB920655}"/>
    <pc:docChg chg="addSld modSld modSection">
      <pc:chgData name="Robert C Scanlon" userId="S::rscanlon@mitre.org::87c65fe5-daa8-4da7-88d7-94f711cfd484" providerId="AD" clId="Web-{566D86F9-551D-2900-713E-C871EB920655}" dt="2023-04-12T16:16:44.753" v="70"/>
      <pc:docMkLst>
        <pc:docMk/>
      </pc:docMkLst>
      <pc:sldChg chg="modSp">
        <pc:chgData name="Robert C Scanlon" userId="S::rscanlon@mitre.org::87c65fe5-daa8-4da7-88d7-94f711cfd484" providerId="AD" clId="Web-{566D86F9-551D-2900-713E-C871EB920655}" dt="2023-04-12T16:15:34.393" v="69" actId="20577"/>
        <pc:sldMkLst>
          <pc:docMk/>
          <pc:sldMk cId="4010502795" sldId="595"/>
        </pc:sldMkLst>
        <pc:spChg chg="mod">
          <ac:chgData name="Robert C Scanlon" userId="S::rscanlon@mitre.org::87c65fe5-daa8-4da7-88d7-94f711cfd484" providerId="AD" clId="Web-{566D86F9-551D-2900-713E-C871EB920655}" dt="2023-04-12T16:15:34.393" v="69" actId="20577"/>
          <ac:spMkLst>
            <pc:docMk/>
            <pc:sldMk cId="4010502795" sldId="595"/>
            <ac:spMk id="4" creationId="{7D75A34B-38DD-6AA6-38BA-44CB956C0E49}"/>
          </ac:spMkLst>
        </pc:spChg>
      </pc:sldChg>
      <pc:sldChg chg="new">
        <pc:chgData name="Robert C Scanlon" userId="S::rscanlon@mitre.org::87c65fe5-daa8-4da7-88d7-94f711cfd484" providerId="AD" clId="Web-{566D86F9-551D-2900-713E-C871EB920655}" dt="2023-04-12T16:16:44.753" v="70"/>
        <pc:sldMkLst>
          <pc:docMk/>
          <pc:sldMk cId="1367250476" sldId="596"/>
        </pc:sldMkLst>
      </pc:sldChg>
    </pc:docChg>
  </pc:docChgLst>
  <pc:docChgLst>
    <pc:chgData name="Robert C Scanlon" userId="S::rscanlon@mitre.org::87c65fe5-daa8-4da7-88d7-94f711cfd484" providerId="AD" clId="Web-{1245695D-2847-0737-DB7F-6AC5244C349D}"/>
    <pc:docChg chg="modSld">
      <pc:chgData name="Robert C Scanlon" userId="S::rscanlon@mitre.org::87c65fe5-daa8-4da7-88d7-94f711cfd484" providerId="AD" clId="Web-{1245695D-2847-0737-DB7F-6AC5244C349D}" dt="2023-04-12T16:22:02.820" v="418" actId="1076"/>
      <pc:docMkLst>
        <pc:docMk/>
      </pc:docMkLst>
      <pc:sldChg chg="modSp">
        <pc:chgData name="Robert C Scanlon" userId="S::rscanlon@mitre.org::87c65fe5-daa8-4da7-88d7-94f711cfd484" providerId="AD" clId="Web-{1245695D-2847-0737-DB7F-6AC5244C349D}" dt="2023-04-12T16:21:17.148" v="416" actId="20577"/>
        <pc:sldMkLst>
          <pc:docMk/>
          <pc:sldMk cId="644276027" sldId="400"/>
        </pc:sldMkLst>
        <pc:spChg chg="mod">
          <ac:chgData name="Robert C Scanlon" userId="S::rscanlon@mitre.org::87c65fe5-daa8-4da7-88d7-94f711cfd484" providerId="AD" clId="Web-{1245695D-2847-0737-DB7F-6AC5244C349D}" dt="2023-04-12T16:21:17.148" v="416" actId="20577"/>
          <ac:spMkLst>
            <pc:docMk/>
            <pc:sldMk cId="644276027" sldId="400"/>
            <ac:spMk id="4" creationId="{5481D4A7-8373-6840-BED9-F0655E985BE1}"/>
          </ac:spMkLst>
        </pc:spChg>
      </pc:sldChg>
      <pc:sldChg chg="modSp">
        <pc:chgData name="Robert C Scanlon" userId="S::rscanlon@mitre.org::87c65fe5-daa8-4da7-88d7-94f711cfd484" providerId="AD" clId="Web-{1245695D-2847-0737-DB7F-6AC5244C349D}" dt="2023-04-12T16:22:02.820" v="418" actId="1076"/>
        <pc:sldMkLst>
          <pc:docMk/>
          <pc:sldMk cId="3306483889" sldId="590"/>
        </pc:sldMkLst>
        <pc:picChg chg="mod">
          <ac:chgData name="Robert C Scanlon" userId="S::rscanlon@mitre.org::87c65fe5-daa8-4da7-88d7-94f711cfd484" providerId="AD" clId="Web-{1245695D-2847-0737-DB7F-6AC5244C349D}" dt="2023-04-12T16:22:02.820" v="418" actId="1076"/>
          <ac:picMkLst>
            <pc:docMk/>
            <pc:sldMk cId="3306483889" sldId="590"/>
            <ac:picMk id="14" creationId="{9FA68520-4304-2635-2F8F-0E10BC2E15B5}"/>
          </ac:picMkLst>
        </pc:picChg>
      </pc:sldChg>
      <pc:sldChg chg="modSp">
        <pc:chgData name="Robert C Scanlon" userId="S::rscanlon@mitre.org::87c65fe5-daa8-4da7-88d7-94f711cfd484" providerId="AD" clId="Web-{1245695D-2847-0737-DB7F-6AC5244C349D}" dt="2023-04-12T16:20:36.616" v="371" actId="20577"/>
        <pc:sldMkLst>
          <pc:docMk/>
          <pc:sldMk cId="1367250476" sldId="596"/>
        </pc:sldMkLst>
        <pc:spChg chg="mod">
          <ac:chgData name="Robert C Scanlon" userId="S::rscanlon@mitre.org::87c65fe5-daa8-4da7-88d7-94f711cfd484" providerId="AD" clId="Web-{1245695D-2847-0737-DB7F-6AC5244C349D}" dt="2023-04-12T16:19:05.099" v="142" actId="1076"/>
          <ac:spMkLst>
            <pc:docMk/>
            <pc:sldMk cId="1367250476" sldId="596"/>
            <ac:spMk id="3" creationId="{30E905A0-3213-8B61-03F3-F1666FF357F4}"/>
          </ac:spMkLst>
        </pc:spChg>
        <pc:spChg chg="mod">
          <ac:chgData name="Robert C Scanlon" userId="S::rscanlon@mitre.org::87c65fe5-daa8-4da7-88d7-94f711cfd484" providerId="AD" clId="Web-{1245695D-2847-0737-DB7F-6AC5244C349D}" dt="2023-04-12T16:20:36.616" v="371" actId="20577"/>
          <ac:spMkLst>
            <pc:docMk/>
            <pc:sldMk cId="1367250476" sldId="596"/>
            <ac:spMk id="4" creationId="{75CB325D-E448-6692-8C92-10A22DD88E73}"/>
          </ac:spMkLst>
        </pc:spChg>
      </pc:sldChg>
    </pc:docChg>
  </pc:docChgLst>
  <pc:docChgLst>
    <pc:chgData name="Robert C Scanlon" userId="87c65fe5-daa8-4da7-88d7-94f711cfd484" providerId="ADAL" clId="{FCBF4661-391E-394D-92F5-E1CE4094A0D1}"/>
    <pc:docChg chg="custSel addSld delSld modSld modSection">
      <pc:chgData name="Robert C Scanlon" userId="87c65fe5-daa8-4da7-88d7-94f711cfd484" providerId="ADAL" clId="{FCBF4661-391E-394D-92F5-E1CE4094A0D1}" dt="2023-09-13T16:52:19.883" v="1341" actId="20577"/>
      <pc:docMkLst>
        <pc:docMk/>
      </pc:docMkLst>
      <pc:sldChg chg="modSp mod">
        <pc:chgData name="Robert C Scanlon" userId="87c65fe5-daa8-4da7-88d7-94f711cfd484" providerId="ADAL" clId="{FCBF4661-391E-394D-92F5-E1CE4094A0D1}" dt="2023-09-13T14:47:50.628" v="30" actId="20577"/>
        <pc:sldMkLst>
          <pc:docMk/>
          <pc:sldMk cId="171403637" sldId="367"/>
        </pc:sldMkLst>
        <pc:spChg chg="mod">
          <ac:chgData name="Robert C Scanlon" userId="87c65fe5-daa8-4da7-88d7-94f711cfd484" providerId="ADAL" clId="{FCBF4661-391E-394D-92F5-E1CE4094A0D1}" dt="2023-09-13T14:47:43.808" v="14" actId="20577"/>
          <ac:spMkLst>
            <pc:docMk/>
            <pc:sldMk cId="171403637" sldId="367"/>
            <ac:spMk id="11" creationId="{F9B77AE9-225F-48B2-BA99-84435A6064AD}"/>
          </ac:spMkLst>
        </pc:spChg>
        <pc:spChg chg="mod">
          <ac:chgData name="Robert C Scanlon" userId="87c65fe5-daa8-4da7-88d7-94f711cfd484" providerId="ADAL" clId="{FCBF4661-391E-394D-92F5-E1CE4094A0D1}" dt="2023-09-13T14:47:50.628" v="30" actId="20577"/>
          <ac:spMkLst>
            <pc:docMk/>
            <pc:sldMk cId="171403637" sldId="367"/>
            <ac:spMk id="12" creationId="{7DDF988F-A5F6-437B-A882-E9FEF1C20A78}"/>
          </ac:spMkLst>
        </pc:spChg>
      </pc:sldChg>
      <pc:sldChg chg="modSp mod">
        <pc:chgData name="Robert C Scanlon" userId="87c65fe5-daa8-4da7-88d7-94f711cfd484" providerId="ADAL" clId="{FCBF4661-391E-394D-92F5-E1CE4094A0D1}" dt="2023-09-13T14:47:56.312" v="32" actId="20577"/>
        <pc:sldMkLst>
          <pc:docMk/>
          <pc:sldMk cId="644276027" sldId="400"/>
        </pc:sldMkLst>
        <pc:spChg chg="mod">
          <ac:chgData name="Robert C Scanlon" userId="87c65fe5-daa8-4da7-88d7-94f711cfd484" providerId="ADAL" clId="{FCBF4661-391E-394D-92F5-E1CE4094A0D1}" dt="2023-09-13T14:47:56.312" v="32" actId="20577"/>
          <ac:spMkLst>
            <pc:docMk/>
            <pc:sldMk cId="644276027" sldId="400"/>
            <ac:spMk id="4" creationId="{5481D4A7-8373-6840-BED9-F0655E985BE1}"/>
          </ac:spMkLst>
        </pc:spChg>
      </pc:sldChg>
      <pc:sldChg chg="modSp mod">
        <pc:chgData name="Robert C Scanlon" userId="87c65fe5-daa8-4da7-88d7-94f711cfd484" providerId="ADAL" clId="{FCBF4661-391E-394D-92F5-E1CE4094A0D1}" dt="2023-09-13T16:52:19.883" v="1341" actId="20577"/>
        <pc:sldMkLst>
          <pc:docMk/>
          <pc:sldMk cId="2774878609" sldId="410"/>
        </pc:sldMkLst>
        <pc:spChg chg="mod">
          <ac:chgData name="Robert C Scanlon" userId="87c65fe5-daa8-4da7-88d7-94f711cfd484" providerId="ADAL" clId="{FCBF4661-391E-394D-92F5-E1CE4094A0D1}" dt="2023-09-13T16:52:19.883" v="1341" actId="20577"/>
          <ac:spMkLst>
            <pc:docMk/>
            <pc:sldMk cId="2774878609" sldId="410"/>
            <ac:spMk id="4" creationId="{912C2DC4-E347-394E-8CF8-F14848A56B5B}"/>
          </ac:spMkLst>
        </pc:spChg>
      </pc:sldChg>
      <pc:sldChg chg="modSp mod">
        <pc:chgData name="Robert C Scanlon" userId="87c65fe5-daa8-4da7-88d7-94f711cfd484" providerId="ADAL" clId="{FCBF4661-391E-394D-92F5-E1CE4094A0D1}" dt="2023-09-13T16:31:04.058" v="668" actId="20577"/>
        <pc:sldMkLst>
          <pc:docMk/>
          <pc:sldMk cId="4021805368" sldId="554"/>
        </pc:sldMkLst>
        <pc:spChg chg="mod">
          <ac:chgData name="Robert C Scanlon" userId="87c65fe5-daa8-4da7-88d7-94f711cfd484" providerId="ADAL" clId="{FCBF4661-391E-394D-92F5-E1CE4094A0D1}" dt="2023-09-13T14:48:17.607" v="36" actId="20577"/>
          <ac:spMkLst>
            <pc:docMk/>
            <pc:sldMk cId="4021805368" sldId="554"/>
            <ac:spMk id="3" creationId="{1D524D76-16E9-E24B-93EE-2004D6252CE6}"/>
          </ac:spMkLst>
        </pc:spChg>
        <pc:spChg chg="mod">
          <ac:chgData name="Robert C Scanlon" userId="87c65fe5-daa8-4da7-88d7-94f711cfd484" providerId="ADAL" clId="{FCBF4661-391E-394D-92F5-E1CE4094A0D1}" dt="2023-09-13T16:30:52.605" v="666" actId="20577"/>
          <ac:spMkLst>
            <pc:docMk/>
            <pc:sldMk cId="4021805368" sldId="554"/>
            <ac:spMk id="5" creationId="{EEC14650-1795-1D49-A7D8-2B1E052DEE1A}"/>
          </ac:spMkLst>
        </pc:spChg>
        <pc:spChg chg="mod">
          <ac:chgData name="Robert C Scanlon" userId="87c65fe5-daa8-4da7-88d7-94f711cfd484" providerId="ADAL" clId="{FCBF4661-391E-394D-92F5-E1CE4094A0D1}" dt="2023-09-13T16:31:04.058" v="668" actId="20577"/>
          <ac:spMkLst>
            <pc:docMk/>
            <pc:sldMk cId="4021805368" sldId="554"/>
            <ac:spMk id="8" creationId="{48FEFF3A-93B4-45CF-0D21-DF2779AED5D5}"/>
          </ac:spMkLst>
        </pc:spChg>
      </pc:sldChg>
      <pc:sldChg chg="del">
        <pc:chgData name="Robert C Scanlon" userId="87c65fe5-daa8-4da7-88d7-94f711cfd484" providerId="ADAL" clId="{FCBF4661-391E-394D-92F5-E1CE4094A0D1}" dt="2023-09-13T16:31:14.738" v="670" actId="2696"/>
        <pc:sldMkLst>
          <pc:docMk/>
          <pc:sldMk cId="2666709789" sldId="557"/>
        </pc:sldMkLst>
      </pc:sldChg>
      <pc:sldChg chg="modSp mod">
        <pc:chgData name="Robert C Scanlon" userId="87c65fe5-daa8-4da7-88d7-94f711cfd484" providerId="ADAL" clId="{FCBF4661-391E-394D-92F5-E1CE4094A0D1}" dt="2023-09-13T16:35:42.285" v="1309" actId="20577"/>
        <pc:sldMkLst>
          <pc:docMk/>
          <pc:sldMk cId="4204798997" sldId="598"/>
        </pc:sldMkLst>
        <pc:spChg chg="mod">
          <ac:chgData name="Robert C Scanlon" userId="87c65fe5-daa8-4da7-88d7-94f711cfd484" providerId="ADAL" clId="{FCBF4661-391E-394D-92F5-E1CE4094A0D1}" dt="2023-09-13T16:31:18.896" v="676" actId="20577"/>
          <ac:spMkLst>
            <pc:docMk/>
            <pc:sldMk cId="4204798997" sldId="598"/>
            <ac:spMk id="3" creationId="{BCE07320-2A8F-1BB5-23DA-B5346C915CF4}"/>
          </ac:spMkLst>
        </pc:spChg>
        <pc:spChg chg="mod">
          <ac:chgData name="Robert C Scanlon" userId="87c65fe5-daa8-4da7-88d7-94f711cfd484" providerId="ADAL" clId="{FCBF4661-391E-394D-92F5-E1CE4094A0D1}" dt="2023-09-13T16:35:42.285" v="1309" actId="20577"/>
          <ac:spMkLst>
            <pc:docMk/>
            <pc:sldMk cId="4204798997" sldId="598"/>
            <ac:spMk id="4" creationId="{06651D22-9509-BE22-6202-8EA67CFDAC6F}"/>
          </ac:spMkLst>
        </pc:spChg>
      </pc:sldChg>
      <pc:sldChg chg="del">
        <pc:chgData name="Robert C Scanlon" userId="87c65fe5-daa8-4da7-88d7-94f711cfd484" providerId="ADAL" clId="{FCBF4661-391E-394D-92F5-E1CE4094A0D1}" dt="2023-09-13T16:31:14.752" v="673" actId="2696"/>
        <pc:sldMkLst>
          <pc:docMk/>
          <pc:sldMk cId="4054617594" sldId="602"/>
        </pc:sldMkLst>
      </pc:sldChg>
      <pc:sldChg chg="del">
        <pc:chgData name="Robert C Scanlon" userId="87c65fe5-daa8-4da7-88d7-94f711cfd484" providerId="ADAL" clId="{FCBF4661-391E-394D-92F5-E1CE4094A0D1}" dt="2023-09-13T16:31:14.740" v="671" actId="2696"/>
        <pc:sldMkLst>
          <pc:docMk/>
          <pc:sldMk cId="1142398699" sldId="603"/>
        </pc:sldMkLst>
      </pc:sldChg>
      <pc:sldChg chg="del">
        <pc:chgData name="Robert C Scanlon" userId="87c65fe5-daa8-4da7-88d7-94f711cfd484" providerId="ADAL" clId="{FCBF4661-391E-394D-92F5-E1CE4094A0D1}" dt="2023-09-13T16:31:14.741" v="672" actId="2696"/>
        <pc:sldMkLst>
          <pc:docMk/>
          <pc:sldMk cId="1830281673" sldId="604"/>
        </pc:sldMkLst>
      </pc:sldChg>
      <pc:sldChg chg="addSp modSp new mod">
        <pc:chgData name="Robert C Scanlon" userId="87c65fe5-daa8-4da7-88d7-94f711cfd484" providerId="ADAL" clId="{FCBF4661-391E-394D-92F5-E1CE4094A0D1}" dt="2023-09-13T16:38:56.865" v="1313" actId="20577"/>
        <pc:sldMkLst>
          <pc:docMk/>
          <pc:sldMk cId="197126652" sldId="605"/>
        </pc:sldMkLst>
        <pc:spChg chg="mod">
          <ac:chgData name="Robert C Scanlon" userId="87c65fe5-daa8-4da7-88d7-94f711cfd484" providerId="ADAL" clId="{FCBF4661-391E-394D-92F5-E1CE4094A0D1}" dt="2023-09-13T16:38:56.865" v="1313" actId="20577"/>
          <ac:spMkLst>
            <pc:docMk/>
            <pc:sldMk cId="197126652" sldId="605"/>
            <ac:spMk id="3" creationId="{2EA5CA43-5C33-2A5D-09E5-CDF4E2DB6577}"/>
          </ac:spMkLst>
        </pc:spChg>
        <pc:spChg chg="mod">
          <ac:chgData name="Robert C Scanlon" userId="87c65fe5-daa8-4da7-88d7-94f711cfd484" providerId="ADAL" clId="{FCBF4661-391E-394D-92F5-E1CE4094A0D1}" dt="2023-09-13T16:29:33.822" v="496" actId="20577"/>
          <ac:spMkLst>
            <pc:docMk/>
            <pc:sldMk cId="197126652" sldId="605"/>
            <ac:spMk id="4" creationId="{C66710A3-E780-41D3-A403-2828884FC524}"/>
          </ac:spMkLst>
        </pc:spChg>
        <pc:picChg chg="add mod">
          <ac:chgData name="Robert C Scanlon" userId="87c65fe5-daa8-4da7-88d7-94f711cfd484" providerId="ADAL" clId="{FCBF4661-391E-394D-92F5-E1CE4094A0D1}" dt="2023-09-13T16:38:48.229" v="1312" actId="1076"/>
          <ac:picMkLst>
            <pc:docMk/>
            <pc:sldMk cId="197126652" sldId="605"/>
            <ac:picMk id="6" creationId="{A8D38066-0E62-9D20-4523-1B90387D39F3}"/>
          </ac:picMkLst>
        </pc:picChg>
      </pc:sldChg>
      <pc:sldChg chg="addSp modSp new mod">
        <pc:chgData name="Robert C Scanlon" userId="87c65fe5-daa8-4da7-88d7-94f711cfd484" providerId="ADAL" clId="{FCBF4661-391E-394D-92F5-E1CE4094A0D1}" dt="2023-09-13T16:51:43.303" v="1332" actId="1076"/>
        <pc:sldMkLst>
          <pc:docMk/>
          <pc:sldMk cId="3992311794" sldId="606"/>
        </pc:sldMkLst>
        <pc:spChg chg="mod">
          <ac:chgData name="Robert C Scanlon" userId="87c65fe5-daa8-4da7-88d7-94f711cfd484" providerId="ADAL" clId="{FCBF4661-391E-394D-92F5-E1CE4094A0D1}" dt="2023-09-13T16:39:05.996" v="1318" actId="20577"/>
          <ac:spMkLst>
            <pc:docMk/>
            <pc:sldMk cId="3992311794" sldId="606"/>
            <ac:spMk id="3" creationId="{AEE98450-B81B-A902-411C-4DB57131EF9E}"/>
          </ac:spMkLst>
        </pc:spChg>
        <pc:spChg chg="mod">
          <ac:chgData name="Robert C Scanlon" userId="87c65fe5-daa8-4da7-88d7-94f711cfd484" providerId="ADAL" clId="{FCBF4661-391E-394D-92F5-E1CE4094A0D1}" dt="2023-09-13T16:29:19.014" v="494"/>
          <ac:spMkLst>
            <pc:docMk/>
            <pc:sldMk cId="3992311794" sldId="606"/>
            <ac:spMk id="4" creationId="{A06831B6-C8AF-FE87-642C-02EB15CA5601}"/>
          </ac:spMkLst>
        </pc:spChg>
        <pc:spChg chg="add mod">
          <ac:chgData name="Robert C Scanlon" userId="87c65fe5-daa8-4da7-88d7-94f711cfd484" providerId="ADAL" clId="{FCBF4661-391E-394D-92F5-E1CE4094A0D1}" dt="2023-09-13T16:47:00.340" v="1326" actId="1076"/>
          <ac:spMkLst>
            <pc:docMk/>
            <pc:sldMk cId="3992311794" sldId="606"/>
            <ac:spMk id="7" creationId="{F83DFDE2-797B-79D8-CD95-FE43AA2E6764}"/>
          </ac:spMkLst>
        </pc:spChg>
        <pc:picChg chg="add mod">
          <ac:chgData name="Robert C Scanlon" userId="87c65fe5-daa8-4da7-88d7-94f711cfd484" providerId="ADAL" clId="{FCBF4661-391E-394D-92F5-E1CE4094A0D1}" dt="2023-09-13T16:51:43.303" v="1332" actId="1076"/>
          <ac:picMkLst>
            <pc:docMk/>
            <pc:sldMk cId="3992311794" sldId="606"/>
            <ac:picMk id="6" creationId="{CCBF52B7-9DEE-76E8-BFF6-8F6168977737}"/>
          </ac:picMkLst>
        </pc:picChg>
        <pc:picChg chg="add mod">
          <ac:chgData name="Robert C Scanlon" userId="87c65fe5-daa8-4da7-88d7-94f711cfd484" providerId="ADAL" clId="{FCBF4661-391E-394D-92F5-E1CE4094A0D1}" dt="2023-09-13T16:51:43.303" v="1332" actId="1076"/>
          <ac:picMkLst>
            <pc:docMk/>
            <pc:sldMk cId="3992311794" sldId="606"/>
            <ac:picMk id="9" creationId="{DE6548E3-0EA7-5FEC-624C-D22F20E1B73B}"/>
          </ac:picMkLst>
        </pc:picChg>
      </pc:sldChg>
      <pc:sldChg chg="modSp new del mod">
        <pc:chgData name="Robert C Scanlon" userId="87c65fe5-daa8-4da7-88d7-94f711cfd484" providerId="ADAL" clId="{FCBF4661-391E-394D-92F5-E1CE4094A0D1}" dt="2023-09-13T16:31:08.164" v="669" actId="2696"/>
        <pc:sldMkLst>
          <pc:docMk/>
          <pc:sldMk cId="3385792055" sldId="607"/>
        </pc:sldMkLst>
        <pc:spChg chg="mod">
          <ac:chgData name="Robert C Scanlon" userId="87c65fe5-daa8-4da7-88d7-94f711cfd484" providerId="ADAL" clId="{FCBF4661-391E-394D-92F5-E1CE4094A0D1}" dt="2023-09-13T16:29:44.317" v="526" actId="20577"/>
          <ac:spMkLst>
            <pc:docMk/>
            <pc:sldMk cId="3385792055" sldId="607"/>
            <ac:spMk id="3" creationId="{4BB8BFDC-D63C-B9AD-C581-EAB5FDD8B331}"/>
          </ac:spMkLst>
        </pc:spChg>
        <pc:spChg chg="mod">
          <ac:chgData name="Robert C Scanlon" userId="87c65fe5-daa8-4da7-88d7-94f711cfd484" providerId="ADAL" clId="{FCBF4661-391E-394D-92F5-E1CE4094A0D1}" dt="2023-09-13T16:30:31.921" v="654" actId="20577"/>
          <ac:spMkLst>
            <pc:docMk/>
            <pc:sldMk cId="3385792055" sldId="607"/>
            <ac:spMk id="4" creationId="{99F4C53F-E290-CC7F-25CD-C46242A27BAC}"/>
          </ac:spMkLst>
        </pc:spChg>
      </pc:sldChg>
    </pc:docChg>
  </pc:docChgLst>
  <pc:docChgLst>
    <pc:chgData name="Yunwei Wang" userId="304fa8a3-f6b4-47c4-8daf-6dee396ec296" providerId="ADAL" clId="{C39264DF-65A2-754A-B52F-40B5F6241EDE}"/>
    <pc:docChg chg="undo custSel addSld delSld modSld modSection">
      <pc:chgData name="Yunwei Wang" userId="304fa8a3-f6b4-47c4-8daf-6dee396ec296" providerId="ADAL" clId="{C39264DF-65A2-754A-B52F-40B5F6241EDE}" dt="2023-06-14T14:37:28.299" v="1745" actId="20577"/>
      <pc:docMkLst>
        <pc:docMk/>
      </pc:docMkLst>
      <pc:sldChg chg="modSp mod">
        <pc:chgData name="Yunwei Wang" userId="304fa8a3-f6b4-47c4-8daf-6dee396ec296" providerId="ADAL" clId="{C39264DF-65A2-754A-B52F-40B5F6241EDE}" dt="2023-06-14T12:28:42.541" v="5" actId="20577"/>
        <pc:sldMkLst>
          <pc:docMk/>
          <pc:sldMk cId="171403637" sldId="367"/>
        </pc:sldMkLst>
        <pc:spChg chg="mod">
          <ac:chgData name="Yunwei Wang" userId="304fa8a3-f6b4-47c4-8daf-6dee396ec296" providerId="ADAL" clId="{C39264DF-65A2-754A-B52F-40B5F6241EDE}" dt="2023-06-14T12:28:42.541" v="5" actId="20577"/>
          <ac:spMkLst>
            <pc:docMk/>
            <pc:sldMk cId="171403637" sldId="367"/>
            <ac:spMk id="12" creationId="{7DDF988F-A5F6-437B-A882-E9FEF1C20A78}"/>
          </ac:spMkLst>
        </pc:spChg>
      </pc:sldChg>
      <pc:sldChg chg="modSp mod">
        <pc:chgData name="Yunwei Wang" userId="304fa8a3-f6b4-47c4-8daf-6dee396ec296" providerId="ADAL" clId="{C39264DF-65A2-754A-B52F-40B5F6241EDE}" dt="2023-06-14T12:29:42.225" v="72" actId="6549"/>
        <pc:sldMkLst>
          <pc:docMk/>
          <pc:sldMk cId="644276027" sldId="400"/>
        </pc:sldMkLst>
        <pc:spChg chg="mod">
          <ac:chgData name="Yunwei Wang" userId="304fa8a3-f6b4-47c4-8daf-6dee396ec296" providerId="ADAL" clId="{C39264DF-65A2-754A-B52F-40B5F6241EDE}" dt="2023-06-14T12:29:42.225" v="72" actId="6549"/>
          <ac:spMkLst>
            <pc:docMk/>
            <pc:sldMk cId="644276027" sldId="400"/>
            <ac:spMk id="4" creationId="{5481D4A7-8373-6840-BED9-F0655E985BE1}"/>
          </ac:spMkLst>
        </pc:spChg>
      </pc:sldChg>
      <pc:sldChg chg="modSp mod">
        <pc:chgData name="Yunwei Wang" userId="304fa8a3-f6b4-47c4-8daf-6dee396ec296" providerId="ADAL" clId="{C39264DF-65A2-754A-B52F-40B5F6241EDE}" dt="2023-06-14T14:24:44.334" v="1558" actId="20577"/>
        <pc:sldMkLst>
          <pc:docMk/>
          <pc:sldMk cId="2774878609" sldId="410"/>
        </pc:sldMkLst>
        <pc:spChg chg="mod">
          <ac:chgData name="Yunwei Wang" userId="304fa8a3-f6b4-47c4-8daf-6dee396ec296" providerId="ADAL" clId="{C39264DF-65A2-754A-B52F-40B5F6241EDE}" dt="2023-06-14T14:24:44.334" v="1558" actId="20577"/>
          <ac:spMkLst>
            <pc:docMk/>
            <pc:sldMk cId="2774878609" sldId="410"/>
            <ac:spMk id="4" creationId="{912C2DC4-E347-394E-8CF8-F14848A56B5B}"/>
          </ac:spMkLst>
        </pc:spChg>
      </pc:sldChg>
      <pc:sldChg chg="addSp delSp modSp mod">
        <pc:chgData name="Yunwei Wang" userId="304fa8a3-f6b4-47c4-8daf-6dee396ec296" providerId="ADAL" clId="{C39264DF-65A2-754A-B52F-40B5F6241EDE}" dt="2023-06-14T12:34:24.650" v="128"/>
        <pc:sldMkLst>
          <pc:docMk/>
          <pc:sldMk cId="4021805368" sldId="554"/>
        </pc:sldMkLst>
        <pc:spChg chg="mod">
          <ac:chgData name="Yunwei Wang" userId="304fa8a3-f6b4-47c4-8daf-6dee396ec296" providerId="ADAL" clId="{C39264DF-65A2-754A-B52F-40B5F6241EDE}" dt="2023-06-14T12:33:19.520" v="113" actId="20577"/>
          <ac:spMkLst>
            <pc:docMk/>
            <pc:sldMk cId="4021805368" sldId="554"/>
            <ac:spMk id="3" creationId="{1D524D76-16E9-E24B-93EE-2004D6252CE6}"/>
          </ac:spMkLst>
        </pc:spChg>
        <pc:spChg chg="add del mod">
          <ac:chgData name="Yunwei Wang" userId="304fa8a3-f6b4-47c4-8daf-6dee396ec296" providerId="ADAL" clId="{C39264DF-65A2-754A-B52F-40B5F6241EDE}" dt="2023-06-14T12:31:11.864" v="79" actId="767"/>
          <ac:spMkLst>
            <pc:docMk/>
            <pc:sldMk cId="4021805368" sldId="554"/>
            <ac:spMk id="4" creationId="{8BDC9016-EB7C-AA12-44F8-5B1B0A5D4249}"/>
          </ac:spMkLst>
        </pc:spChg>
        <pc:spChg chg="mod">
          <ac:chgData name="Yunwei Wang" userId="304fa8a3-f6b4-47c4-8daf-6dee396ec296" providerId="ADAL" clId="{C39264DF-65A2-754A-B52F-40B5F6241EDE}" dt="2023-06-14T12:34:23.792" v="126" actId="1076"/>
          <ac:spMkLst>
            <pc:docMk/>
            <pc:sldMk cId="4021805368" sldId="554"/>
            <ac:spMk id="5" creationId="{EEC14650-1795-1D49-A7D8-2B1E052DEE1A}"/>
          </ac:spMkLst>
        </pc:spChg>
        <pc:spChg chg="add del mod">
          <ac:chgData name="Yunwei Wang" userId="304fa8a3-f6b4-47c4-8daf-6dee396ec296" providerId="ADAL" clId="{C39264DF-65A2-754A-B52F-40B5F6241EDE}" dt="2023-06-14T12:34:24.650" v="128"/>
          <ac:spMkLst>
            <pc:docMk/>
            <pc:sldMk cId="4021805368" sldId="554"/>
            <ac:spMk id="6" creationId="{9640AF5E-6021-E3D6-83BE-160FFA06D09C}"/>
          </ac:spMkLst>
        </pc:spChg>
        <pc:spChg chg="mod">
          <ac:chgData name="Yunwei Wang" userId="304fa8a3-f6b4-47c4-8daf-6dee396ec296" providerId="ADAL" clId="{C39264DF-65A2-754A-B52F-40B5F6241EDE}" dt="2023-06-14T12:33:33.507" v="115" actId="108"/>
          <ac:spMkLst>
            <pc:docMk/>
            <pc:sldMk cId="4021805368" sldId="554"/>
            <ac:spMk id="8" creationId="{48FEFF3A-93B4-45CF-0D21-DF2779AED5D5}"/>
          </ac:spMkLst>
        </pc:spChg>
      </pc:sldChg>
      <pc:sldChg chg="addSp delSp modSp mod modClrScheme delAnim modAnim chgLayout">
        <pc:chgData name="Yunwei Wang" userId="304fa8a3-f6b4-47c4-8daf-6dee396ec296" providerId="ADAL" clId="{C39264DF-65A2-754A-B52F-40B5F6241EDE}" dt="2023-06-14T14:25:19.100" v="1560"/>
        <pc:sldMkLst>
          <pc:docMk/>
          <pc:sldMk cId="2666709789" sldId="557"/>
        </pc:sldMkLst>
        <pc:spChg chg="mod ord">
          <ac:chgData name="Yunwei Wang" userId="304fa8a3-f6b4-47c4-8daf-6dee396ec296" providerId="ADAL" clId="{C39264DF-65A2-754A-B52F-40B5F6241EDE}" dt="2023-06-14T12:38:48.670" v="137" actId="700"/>
          <ac:spMkLst>
            <pc:docMk/>
            <pc:sldMk cId="2666709789" sldId="557"/>
            <ac:spMk id="2" creationId="{7C786E19-EA97-4549-9AC7-C3F4A1E30941}"/>
          </ac:spMkLst>
        </pc:spChg>
        <pc:spChg chg="mod ord">
          <ac:chgData name="Yunwei Wang" userId="304fa8a3-f6b4-47c4-8daf-6dee396ec296" providerId="ADAL" clId="{C39264DF-65A2-754A-B52F-40B5F6241EDE}" dt="2023-06-14T12:38:48.670" v="137" actId="700"/>
          <ac:spMkLst>
            <pc:docMk/>
            <pc:sldMk cId="2666709789" sldId="557"/>
            <ac:spMk id="3" creationId="{1D524D76-16E9-E24B-93EE-2004D6252CE6}"/>
          </ac:spMkLst>
        </pc:spChg>
        <pc:spChg chg="del">
          <ac:chgData name="Yunwei Wang" userId="304fa8a3-f6b4-47c4-8daf-6dee396ec296" providerId="ADAL" clId="{C39264DF-65A2-754A-B52F-40B5F6241EDE}" dt="2023-06-14T12:38:28.434" v="136" actId="478"/>
          <ac:spMkLst>
            <pc:docMk/>
            <pc:sldMk cId="2666709789" sldId="557"/>
            <ac:spMk id="5" creationId="{3FBD2558-195B-4B99-1E2F-04DCCCBA01EE}"/>
          </ac:spMkLst>
        </pc:spChg>
        <pc:spChg chg="del">
          <ac:chgData name="Yunwei Wang" userId="304fa8a3-f6b4-47c4-8daf-6dee396ec296" providerId="ADAL" clId="{C39264DF-65A2-754A-B52F-40B5F6241EDE}" dt="2023-06-14T12:38:28.434" v="136" actId="478"/>
          <ac:spMkLst>
            <pc:docMk/>
            <pc:sldMk cId="2666709789" sldId="557"/>
            <ac:spMk id="6" creationId="{CE4AF577-8766-65B1-CF5F-07D56A3E6388}"/>
          </ac:spMkLst>
        </pc:spChg>
        <pc:spChg chg="add mod ord">
          <ac:chgData name="Yunwei Wang" userId="304fa8a3-f6b4-47c4-8daf-6dee396ec296" providerId="ADAL" clId="{C39264DF-65A2-754A-B52F-40B5F6241EDE}" dt="2023-06-14T12:56:06.398" v="584" actId="14100"/>
          <ac:spMkLst>
            <pc:docMk/>
            <pc:sldMk cId="2666709789" sldId="557"/>
            <ac:spMk id="7" creationId="{04FDEE15-D063-D7DB-5EF4-13047ED811EE}"/>
          </ac:spMkLst>
        </pc:spChg>
        <pc:spChg chg="del">
          <ac:chgData name="Yunwei Wang" userId="304fa8a3-f6b4-47c4-8daf-6dee396ec296" providerId="ADAL" clId="{C39264DF-65A2-754A-B52F-40B5F6241EDE}" dt="2023-06-14T12:38:28.434" v="136" actId="478"/>
          <ac:spMkLst>
            <pc:docMk/>
            <pc:sldMk cId="2666709789" sldId="557"/>
            <ac:spMk id="9" creationId="{431B13FD-497B-09BE-AC3B-7F24C2892809}"/>
          </ac:spMkLst>
        </pc:spChg>
        <pc:picChg chg="del mod">
          <ac:chgData name="Yunwei Wang" userId="304fa8a3-f6b4-47c4-8daf-6dee396ec296" providerId="ADAL" clId="{C39264DF-65A2-754A-B52F-40B5F6241EDE}" dt="2023-06-14T12:35:07.227" v="135" actId="478"/>
          <ac:picMkLst>
            <pc:docMk/>
            <pc:sldMk cId="2666709789" sldId="557"/>
            <ac:picMk id="4" creationId="{AE3C2F81-739C-EB0C-67C1-DC71EEA4FC4E}"/>
          </ac:picMkLst>
        </pc:picChg>
        <pc:picChg chg="add mod">
          <ac:chgData name="Yunwei Wang" userId="304fa8a3-f6b4-47c4-8daf-6dee396ec296" providerId="ADAL" clId="{C39264DF-65A2-754A-B52F-40B5F6241EDE}" dt="2023-06-14T12:56:08.677" v="585" actId="1076"/>
          <ac:picMkLst>
            <pc:docMk/>
            <pc:sldMk cId="2666709789" sldId="557"/>
            <ac:picMk id="8" creationId="{E45040B3-BA98-49EE-88AE-812B4873CCDB}"/>
          </ac:picMkLst>
        </pc:picChg>
      </pc:sldChg>
      <pc:sldChg chg="addSp delSp modSp mod modClrScheme delAnim modAnim chgLayout">
        <pc:chgData name="Yunwei Wang" userId="304fa8a3-f6b4-47c4-8daf-6dee396ec296" providerId="ADAL" clId="{C39264DF-65A2-754A-B52F-40B5F6241EDE}" dt="2023-06-14T14:28:38.133" v="1608"/>
        <pc:sldMkLst>
          <pc:docMk/>
          <pc:sldMk cId="2252337431" sldId="575"/>
        </pc:sldMkLst>
        <pc:spChg chg="mod ord">
          <ac:chgData name="Yunwei Wang" userId="304fa8a3-f6b4-47c4-8daf-6dee396ec296" providerId="ADAL" clId="{C39264DF-65A2-754A-B52F-40B5F6241EDE}" dt="2023-06-14T13:05:21.310" v="598" actId="700"/>
          <ac:spMkLst>
            <pc:docMk/>
            <pc:sldMk cId="2252337431" sldId="575"/>
            <ac:spMk id="2" creationId="{7C786E19-EA97-4549-9AC7-C3F4A1E30941}"/>
          </ac:spMkLst>
        </pc:spChg>
        <pc:spChg chg="mod ord">
          <ac:chgData name="Yunwei Wang" userId="304fa8a3-f6b4-47c4-8daf-6dee396ec296" providerId="ADAL" clId="{C39264DF-65A2-754A-B52F-40B5F6241EDE}" dt="2023-06-14T13:05:21.310" v="598" actId="700"/>
          <ac:spMkLst>
            <pc:docMk/>
            <pc:sldMk cId="2252337431" sldId="575"/>
            <ac:spMk id="3" creationId="{1D524D76-16E9-E24B-93EE-2004D6252CE6}"/>
          </ac:spMkLst>
        </pc:spChg>
        <pc:spChg chg="add mod ord">
          <ac:chgData name="Yunwei Wang" userId="304fa8a3-f6b4-47c4-8daf-6dee396ec296" providerId="ADAL" clId="{C39264DF-65A2-754A-B52F-40B5F6241EDE}" dt="2023-06-14T13:08:44.832" v="661" actId="20577"/>
          <ac:spMkLst>
            <pc:docMk/>
            <pc:sldMk cId="2252337431" sldId="575"/>
            <ac:spMk id="6" creationId="{8FF46A5F-875F-7673-6031-6CA533AD0DBF}"/>
          </ac:spMkLst>
        </pc:spChg>
        <pc:spChg chg="del">
          <ac:chgData name="Yunwei Wang" userId="304fa8a3-f6b4-47c4-8daf-6dee396ec296" providerId="ADAL" clId="{C39264DF-65A2-754A-B52F-40B5F6241EDE}" dt="2023-06-14T13:05:12.320" v="596" actId="478"/>
          <ac:spMkLst>
            <pc:docMk/>
            <pc:sldMk cId="2252337431" sldId="575"/>
            <ac:spMk id="11" creationId="{9E9F1C81-010B-80A2-6261-0C0B74B331FE}"/>
          </ac:spMkLst>
        </pc:spChg>
        <pc:spChg chg="del">
          <ac:chgData name="Yunwei Wang" userId="304fa8a3-f6b4-47c4-8daf-6dee396ec296" providerId="ADAL" clId="{C39264DF-65A2-754A-B52F-40B5F6241EDE}" dt="2023-06-14T13:05:12.320" v="596" actId="478"/>
          <ac:spMkLst>
            <pc:docMk/>
            <pc:sldMk cId="2252337431" sldId="575"/>
            <ac:spMk id="12" creationId="{2CA7CA4B-9629-19AE-D434-00408013A301}"/>
          </ac:spMkLst>
        </pc:spChg>
        <pc:picChg chg="del">
          <ac:chgData name="Yunwei Wang" userId="304fa8a3-f6b4-47c4-8daf-6dee396ec296" providerId="ADAL" clId="{C39264DF-65A2-754A-B52F-40B5F6241EDE}" dt="2023-06-14T13:05:12.320" v="596" actId="478"/>
          <ac:picMkLst>
            <pc:docMk/>
            <pc:sldMk cId="2252337431" sldId="575"/>
            <ac:picMk id="4" creationId="{91071863-2766-D8E3-6E5C-259745A6FEA8}"/>
          </ac:picMkLst>
        </pc:picChg>
        <pc:picChg chg="del">
          <ac:chgData name="Yunwei Wang" userId="304fa8a3-f6b4-47c4-8daf-6dee396ec296" providerId="ADAL" clId="{C39264DF-65A2-754A-B52F-40B5F6241EDE}" dt="2023-06-14T13:05:16.819" v="597" actId="478"/>
          <ac:picMkLst>
            <pc:docMk/>
            <pc:sldMk cId="2252337431" sldId="575"/>
            <ac:picMk id="5" creationId="{73FFA555-A877-5876-847B-E31072464C4F}"/>
          </ac:picMkLst>
        </pc:picChg>
      </pc:sldChg>
      <pc:sldChg chg="addSp delSp modSp mod modClrScheme delAnim modAnim chgLayout">
        <pc:chgData name="Yunwei Wang" userId="304fa8a3-f6b4-47c4-8daf-6dee396ec296" providerId="ADAL" clId="{C39264DF-65A2-754A-B52F-40B5F6241EDE}" dt="2023-06-14T14:30:17.531" v="1611" actId="14100"/>
        <pc:sldMkLst>
          <pc:docMk/>
          <pc:sldMk cId="3350996700" sldId="587"/>
        </pc:sldMkLst>
        <pc:spChg chg="mod ord">
          <ac:chgData name="Yunwei Wang" userId="304fa8a3-f6b4-47c4-8daf-6dee396ec296" providerId="ADAL" clId="{C39264DF-65A2-754A-B52F-40B5F6241EDE}" dt="2023-06-14T13:09:44.603" v="667" actId="700"/>
          <ac:spMkLst>
            <pc:docMk/>
            <pc:sldMk cId="3350996700" sldId="587"/>
            <ac:spMk id="2" creationId="{85DE10BE-47A1-9608-8497-D6FB74E00EFA}"/>
          </ac:spMkLst>
        </pc:spChg>
        <pc:spChg chg="mod ord">
          <ac:chgData name="Yunwei Wang" userId="304fa8a3-f6b4-47c4-8daf-6dee396ec296" providerId="ADAL" clId="{C39264DF-65A2-754A-B52F-40B5F6241EDE}" dt="2023-06-14T14:30:17.531" v="1611" actId="14100"/>
          <ac:spMkLst>
            <pc:docMk/>
            <pc:sldMk cId="3350996700" sldId="587"/>
            <ac:spMk id="3" creationId="{84FF1D69-264C-9F57-64ED-381456A9D0C0}"/>
          </ac:spMkLst>
        </pc:spChg>
        <pc:spChg chg="add mod ord">
          <ac:chgData name="Yunwei Wang" userId="304fa8a3-f6b4-47c4-8daf-6dee396ec296" providerId="ADAL" clId="{C39264DF-65A2-754A-B52F-40B5F6241EDE}" dt="2023-06-14T13:19:11.539" v="752" actId="207"/>
          <ac:spMkLst>
            <pc:docMk/>
            <pc:sldMk cId="3350996700" sldId="587"/>
            <ac:spMk id="4" creationId="{EBED5C87-358E-D829-7331-FE10D0F8655A}"/>
          </ac:spMkLst>
        </pc:spChg>
        <pc:spChg chg="del">
          <ac:chgData name="Yunwei Wang" userId="304fa8a3-f6b4-47c4-8daf-6dee396ec296" providerId="ADAL" clId="{C39264DF-65A2-754A-B52F-40B5F6241EDE}" dt="2023-06-14T13:09:41.271" v="666" actId="478"/>
          <ac:spMkLst>
            <pc:docMk/>
            <pc:sldMk cId="3350996700" sldId="587"/>
            <ac:spMk id="8" creationId="{66350B6F-6D10-354D-4D6B-1A83B7AECC7A}"/>
          </ac:spMkLst>
        </pc:spChg>
        <pc:picChg chg="del">
          <ac:chgData name="Yunwei Wang" userId="304fa8a3-f6b4-47c4-8daf-6dee396ec296" providerId="ADAL" clId="{C39264DF-65A2-754A-B52F-40B5F6241EDE}" dt="2023-06-14T13:09:39.125" v="664" actId="478"/>
          <ac:picMkLst>
            <pc:docMk/>
            <pc:sldMk cId="3350996700" sldId="587"/>
            <ac:picMk id="6" creationId="{52965C3F-589C-FA4C-0CC2-F94758311356}"/>
          </ac:picMkLst>
        </pc:picChg>
        <pc:picChg chg="del">
          <ac:chgData name="Yunwei Wang" userId="304fa8a3-f6b4-47c4-8daf-6dee396ec296" providerId="ADAL" clId="{C39264DF-65A2-754A-B52F-40B5F6241EDE}" dt="2023-06-14T13:09:39.991" v="665" actId="478"/>
          <ac:picMkLst>
            <pc:docMk/>
            <pc:sldMk cId="3350996700" sldId="587"/>
            <ac:picMk id="9" creationId="{F1DB3A93-9C07-0C56-7F3F-FE47B5B6EA11}"/>
          </ac:picMkLst>
        </pc:picChg>
      </pc:sldChg>
      <pc:sldChg chg="del">
        <pc:chgData name="Yunwei Wang" userId="304fa8a3-f6b4-47c4-8daf-6dee396ec296" providerId="ADAL" clId="{C39264DF-65A2-754A-B52F-40B5F6241EDE}" dt="2023-06-14T14:24:02.461" v="1544" actId="2696"/>
        <pc:sldMkLst>
          <pc:docMk/>
          <pc:sldMk cId="4175298405" sldId="588"/>
        </pc:sldMkLst>
      </pc:sldChg>
      <pc:sldChg chg="del">
        <pc:chgData name="Yunwei Wang" userId="304fa8a3-f6b4-47c4-8daf-6dee396ec296" providerId="ADAL" clId="{C39264DF-65A2-754A-B52F-40B5F6241EDE}" dt="2023-06-14T14:24:03.169" v="1545" actId="2696"/>
        <pc:sldMkLst>
          <pc:docMk/>
          <pc:sldMk cId="1818914231" sldId="589"/>
        </pc:sldMkLst>
      </pc:sldChg>
      <pc:sldChg chg="del">
        <pc:chgData name="Yunwei Wang" userId="304fa8a3-f6b4-47c4-8daf-6dee396ec296" providerId="ADAL" clId="{C39264DF-65A2-754A-B52F-40B5F6241EDE}" dt="2023-06-14T14:24:04.328" v="1547" actId="2696"/>
        <pc:sldMkLst>
          <pc:docMk/>
          <pc:sldMk cId="3306483889" sldId="590"/>
        </pc:sldMkLst>
      </pc:sldChg>
      <pc:sldChg chg="del">
        <pc:chgData name="Yunwei Wang" userId="304fa8a3-f6b4-47c4-8daf-6dee396ec296" providerId="ADAL" clId="{C39264DF-65A2-754A-B52F-40B5F6241EDE}" dt="2023-06-14T14:24:03.662" v="1546" actId="2696"/>
        <pc:sldMkLst>
          <pc:docMk/>
          <pc:sldMk cId="1064735212" sldId="591"/>
        </pc:sldMkLst>
      </pc:sldChg>
      <pc:sldChg chg="del">
        <pc:chgData name="Yunwei Wang" userId="304fa8a3-f6b4-47c4-8daf-6dee396ec296" providerId="ADAL" clId="{C39264DF-65A2-754A-B52F-40B5F6241EDE}" dt="2023-06-14T14:24:05.467" v="1548" actId="2696"/>
        <pc:sldMkLst>
          <pc:docMk/>
          <pc:sldMk cId="1964552117" sldId="592"/>
        </pc:sldMkLst>
      </pc:sldChg>
      <pc:sldChg chg="del">
        <pc:chgData name="Yunwei Wang" userId="304fa8a3-f6b4-47c4-8daf-6dee396ec296" providerId="ADAL" clId="{C39264DF-65A2-754A-B52F-40B5F6241EDE}" dt="2023-06-14T14:24:08.496" v="1549" actId="2696"/>
        <pc:sldMkLst>
          <pc:docMk/>
          <pc:sldMk cId="577522648" sldId="593"/>
        </pc:sldMkLst>
      </pc:sldChg>
      <pc:sldChg chg="del">
        <pc:chgData name="Yunwei Wang" userId="304fa8a3-f6b4-47c4-8daf-6dee396ec296" providerId="ADAL" clId="{C39264DF-65A2-754A-B52F-40B5F6241EDE}" dt="2023-06-14T14:24:10.155" v="1550" actId="2696"/>
        <pc:sldMkLst>
          <pc:docMk/>
          <pc:sldMk cId="3345383473" sldId="594"/>
        </pc:sldMkLst>
      </pc:sldChg>
      <pc:sldChg chg="del">
        <pc:chgData name="Yunwei Wang" userId="304fa8a3-f6b4-47c4-8daf-6dee396ec296" providerId="ADAL" clId="{C39264DF-65A2-754A-B52F-40B5F6241EDE}" dt="2023-06-14T14:24:17.692" v="1551" actId="2696"/>
        <pc:sldMkLst>
          <pc:docMk/>
          <pc:sldMk cId="4010502795" sldId="595"/>
        </pc:sldMkLst>
      </pc:sldChg>
      <pc:sldChg chg="del">
        <pc:chgData name="Yunwei Wang" userId="304fa8a3-f6b4-47c4-8daf-6dee396ec296" providerId="ADAL" clId="{C39264DF-65A2-754A-B52F-40B5F6241EDE}" dt="2023-06-14T14:24:19.235" v="1552" actId="2696"/>
        <pc:sldMkLst>
          <pc:docMk/>
          <pc:sldMk cId="1367250476" sldId="596"/>
        </pc:sldMkLst>
      </pc:sldChg>
      <pc:sldChg chg="addSp delSp modSp new mod modAnim">
        <pc:chgData name="Yunwei Wang" userId="304fa8a3-f6b4-47c4-8daf-6dee396ec296" providerId="ADAL" clId="{C39264DF-65A2-754A-B52F-40B5F6241EDE}" dt="2023-06-14T14:28:21.289" v="1606" actId="20577"/>
        <pc:sldMkLst>
          <pc:docMk/>
          <pc:sldMk cId="478789489" sldId="597"/>
        </pc:sldMkLst>
        <pc:spChg chg="mod">
          <ac:chgData name="Yunwei Wang" userId="304fa8a3-f6b4-47c4-8daf-6dee396ec296" providerId="ADAL" clId="{C39264DF-65A2-754A-B52F-40B5F6241EDE}" dt="2023-06-14T14:28:21.289" v="1606" actId="20577"/>
          <ac:spMkLst>
            <pc:docMk/>
            <pc:sldMk cId="478789489" sldId="597"/>
            <ac:spMk id="4" creationId="{017472AC-FB25-4E43-0937-FA5597FFD1C9}"/>
          </ac:spMkLst>
        </pc:spChg>
        <pc:spChg chg="add del">
          <ac:chgData name="Yunwei Wang" userId="304fa8a3-f6b4-47c4-8daf-6dee396ec296" providerId="ADAL" clId="{C39264DF-65A2-754A-B52F-40B5F6241EDE}" dt="2023-06-14T12:53:54.574" v="554" actId="22"/>
          <ac:spMkLst>
            <pc:docMk/>
            <pc:sldMk cId="478789489" sldId="597"/>
            <ac:spMk id="7" creationId="{50EB0069-3CE0-B018-4994-404A761E6C9E}"/>
          </ac:spMkLst>
        </pc:spChg>
        <pc:graphicFrameChg chg="add del mod">
          <ac:chgData name="Yunwei Wang" userId="304fa8a3-f6b4-47c4-8daf-6dee396ec296" providerId="ADAL" clId="{C39264DF-65A2-754A-B52F-40B5F6241EDE}" dt="2023-06-14T12:53:55.207" v="555"/>
          <ac:graphicFrameMkLst>
            <pc:docMk/>
            <pc:sldMk cId="478789489" sldId="597"/>
            <ac:graphicFrameMk id="5" creationId="{1BF55B04-B02D-48B4-A77F-A9E181A1D125}"/>
          </ac:graphicFrameMkLst>
        </pc:graphicFrameChg>
      </pc:sldChg>
      <pc:sldChg chg="modSp new mod">
        <pc:chgData name="Yunwei Wang" userId="304fa8a3-f6b4-47c4-8daf-6dee396ec296" providerId="ADAL" clId="{C39264DF-65A2-754A-B52F-40B5F6241EDE}" dt="2023-06-14T13:52:32.955" v="1287" actId="20577"/>
        <pc:sldMkLst>
          <pc:docMk/>
          <pc:sldMk cId="4204798997" sldId="598"/>
        </pc:sldMkLst>
        <pc:spChg chg="mod">
          <ac:chgData name="Yunwei Wang" userId="304fa8a3-f6b4-47c4-8daf-6dee396ec296" providerId="ADAL" clId="{C39264DF-65A2-754A-B52F-40B5F6241EDE}" dt="2023-06-14T13:19:44.909" v="797" actId="20577"/>
          <ac:spMkLst>
            <pc:docMk/>
            <pc:sldMk cId="4204798997" sldId="598"/>
            <ac:spMk id="3" creationId="{BCE07320-2A8F-1BB5-23DA-B5346C915CF4}"/>
          </ac:spMkLst>
        </pc:spChg>
        <pc:spChg chg="mod">
          <ac:chgData name="Yunwei Wang" userId="304fa8a3-f6b4-47c4-8daf-6dee396ec296" providerId="ADAL" clId="{C39264DF-65A2-754A-B52F-40B5F6241EDE}" dt="2023-06-14T13:52:32.955" v="1287" actId="20577"/>
          <ac:spMkLst>
            <pc:docMk/>
            <pc:sldMk cId="4204798997" sldId="598"/>
            <ac:spMk id="4" creationId="{06651D22-9509-BE22-6202-8EA67CFDAC6F}"/>
          </ac:spMkLst>
        </pc:spChg>
      </pc:sldChg>
      <pc:sldChg chg="modSp new mod">
        <pc:chgData name="Yunwei Wang" userId="304fa8a3-f6b4-47c4-8daf-6dee396ec296" providerId="ADAL" clId="{C39264DF-65A2-754A-B52F-40B5F6241EDE}" dt="2023-06-14T13:43:09.031" v="1233" actId="20577"/>
        <pc:sldMkLst>
          <pc:docMk/>
          <pc:sldMk cId="3181230257" sldId="599"/>
        </pc:sldMkLst>
        <pc:spChg chg="mod">
          <ac:chgData name="Yunwei Wang" userId="304fa8a3-f6b4-47c4-8daf-6dee396ec296" providerId="ADAL" clId="{C39264DF-65A2-754A-B52F-40B5F6241EDE}" dt="2023-06-14T13:43:09.031" v="1233" actId="20577"/>
          <ac:spMkLst>
            <pc:docMk/>
            <pc:sldMk cId="3181230257" sldId="599"/>
            <ac:spMk id="3" creationId="{16FC9D19-60C1-53B7-296C-F9B4C0B3D1A2}"/>
          </ac:spMkLst>
        </pc:spChg>
        <pc:spChg chg="mod">
          <ac:chgData name="Yunwei Wang" userId="304fa8a3-f6b4-47c4-8daf-6dee396ec296" providerId="ADAL" clId="{C39264DF-65A2-754A-B52F-40B5F6241EDE}" dt="2023-06-14T13:42:46.883" v="1201" actId="20577"/>
          <ac:spMkLst>
            <pc:docMk/>
            <pc:sldMk cId="3181230257" sldId="599"/>
            <ac:spMk id="4" creationId="{0F1B451B-94A2-7707-3CF8-952DA5423772}"/>
          </ac:spMkLst>
        </pc:spChg>
      </pc:sldChg>
      <pc:sldChg chg="modSp new mod">
        <pc:chgData name="Yunwei Wang" userId="304fa8a3-f6b4-47c4-8daf-6dee396ec296" providerId="ADAL" clId="{C39264DF-65A2-754A-B52F-40B5F6241EDE}" dt="2023-06-14T14:37:28.299" v="1745" actId="20577"/>
        <pc:sldMkLst>
          <pc:docMk/>
          <pc:sldMk cId="2201829971" sldId="600"/>
        </pc:sldMkLst>
        <pc:spChg chg="mod">
          <ac:chgData name="Yunwei Wang" userId="304fa8a3-f6b4-47c4-8daf-6dee396ec296" providerId="ADAL" clId="{C39264DF-65A2-754A-B52F-40B5F6241EDE}" dt="2023-06-14T13:43:02.625" v="1227" actId="20577"/>
          <ac:spMkLst>
            <pc:docMk/>
            <pc:sldMk cId="2201829971" sldId="600"/>
            <ac:spMk id="3" creationId="{09635BE6-D5CB-7E30-AEEF-ED56C1086EEC}"/>
          </ac:spMkLst>
        </pc:spChg>
        <pc:spChg chg="mod">
          <ac:chgData name="Yunwei Wang" userId="304fa8a3-f6b4-47c4-8daf-6dee396ec296" providerId="ADAL" clId="{C39264DF-65A2-754A-B52F-40B5F6241EDE}" dt="2023-06-14T14:37:28.299" v="1745" actId="20577"/>
          <ac:spMkLst>
            <pc:docMk/>
            <pc:sldMk cId="2201829971" sldId="600"/>
            <ac:spMk id="4" creationId="{9BBFC5BE-74D1-F904-0524-39C3A2AB39F7}"/>
          </ac:spMkLst>
        </pc:spChg>
      </pc:sldChg>
      <pc:sldChg chg="modSp new mod modAnim">
        <pc:chgData name="Yunwei Wang" userId="304fa8a3-f6b4-47c4-8daf-6dee396ec296" providerId="ADAL" clId="{C39264DF-65A2-754A-B52F-40B5F6241EDE}" dt="2023-06-14T14:32:31.994" v="1627" actId="20577"/>
        <pc:sldMkLst>
          <pc:docMk/>
          <pc:sldMk cId="3702039063" sldId="601"/>
        </pc:sldMkLst>
        <pc:spChg chg="mod">
          <ac:chgData name="Yunwei Wang" userId="304fa8a3-f6b4-47c4-8daf-6dee396ec296" providerId="ADAL" clId="{C39264DF-65A2-754A-B52F-40B5F6241EDE}" dt="2023-06-14T14:21:07.123" v="1310" actId="20577"/>
          <ac:spMkLst>
            <pc:docMk/>
            <pc:sldMk cId="3702039063" sldId="601"/>
            <ac:spMk id="3" creationId="{F90007A0-C254-E5F0-73C4-818F3612215F}"/>
          </ac:spMkLst>
        </pc:spChg>
        <pc:spChg chg="mod">
          <ac:chgData name="Yunwei Wang" userId="304fa8a3-f6b4-47c4-8daf-6dee396ec296" providerId="ADAL" clId="{C39264DF-65A2-754A-B52F-40B5F6241EDE}" dt="2023-06-14T14:32:31.994" v="1627" actId="20577"/>
          <ac:spMkLst>
            <pc:docMk/>
            <pc:sldMk cId="3702039063" sldId="601"/>
            <ac:spMk id="4" creationId="{ABFD4798-068F-9530-94BB-A218B196454D}"/>
          </ac:spMkLst>
        </pc:spChg>
      </pc:sldChg>
    </pc:docChg>
  </pc:docChgLst>
  <pc:docChgLst>
    <pc:chgData name="Robert C Scanlon" userId="S::rscanlon@mitre.org::87c65fe5-daa8-4da7-88d7-94f711cfd484" providerId="AD" clId="Web-{6CDB248B-83C6-D2EC-01D7-CB95B8210DD3}"/>
    <pc:docChg chg="addSld modSld modSection">
      <pc:chgData name="Robert C Scanlon" userId="S::rscanlon@mitre.org::87c65fe5-daa8-4da7-88d7-94f711cfd484" providerId="AD" clId="Web-{6CDB248B-83C6-D2EC-01D7-CB95B8210DD3}" dt="2023-11-08T17:34:58.792" v="1207" actId="20577"/>
      <pc:docMkLst>
        <pc:docMk/>
      </pc:docMkLst>
      <pc:sldChg chg="modSp">
        <pc:chgData name="Robert C Scanlon" userId="S::rscanlon@mitre.org::87c65fe5-daa8-4da7-88d7-94f711cfd484" providerId="AD" clId="Web-{6CDB248B-83C6-D2EC-01D7-CB95B8210DD3}" dt="2023-11-08T17:10:01.204" v="623" actId="20577"/>
        <pc:sldMkLst>
          <pc:docMk/>
          <pc:sldMk cId="4021805368" sldId="554"/>
        </pc:sldMkLst>
        <pc:spChg chg="mod">
          <ac:chgData name="Robert C Scanlon" userId="S::rscanlon@mitre.org::87c65fe5-daa8-4da7-88d7-94f711cfd484" providerId="AD" clId="Web-{6CDB248B-83C6-D2EC-01D7-CB95B8210DD3}" dt="2023-11-08T17:10:01.204" v="623" actId="20577"/>
          <ac:spMkLst>
            <pc:docMk/>
            <pc:sldMk cId="4021805368" sldId="554"/>
            <ac:spMk id="8" creationId="{48FEFF3A-93B4-45CF-0D21-DF2779AED5D5}"/>
          </ac:spMkLst>
        </pc:spChg>
      </pc:sldChg>
      <pc:sldChg chg="modSp">
        <pc:chgData name="Robert C Scanlon" userId="S::rscanlon@mitre.org::87c65fe5-daa8-4da7-88d7-94f711cfd484" providerId="AD" clId="Web-{6CDB248B-83C6-D2EC-01D7-CB95B8210DD3}" dt="2023-11-08T17:34:58.792" v="1207" actId="20577"/>
        <pc:sldMkLst>
          <pc:docMk/>
          <pc:sldMk cId="4204798997" sldId="598"/>
        </pc:sldMkLst>
        <pc:spChg chg="mod">
          <ac:chgData name="Robert C Scanlon" userId="S::rscanlon@mitre.org::87c65fe5-daa8-4da7-88d7-94f711cfd484" providerId="AD" clId="Web-{6CDB248B-83C6-D2EC-01D7-CB95B8210DD3}" dt="2023-11-08T17:34:58.792" v="1207" actId="20577"/>
          <ac:spMkLst>
            <pc:docMk/>
            <pc:sldMk cId="4204798997" sldId="598"/>
            <ac:spMk id="4" creationId="{06651D22-9509-BE22-6202-8EA67CFDAC6F}"/>
          </ac:spMkLst>
        </pc:spChg>
      </pc:sldChg>
      <pc:sldChg chg="modSp">
        <pc:chgData name="Robert C Scanlon" userId="S::rscanlon@mitre.org::87c65fe5-daa8-4da7-88d7-94f711cfd484" providerId="AD" clId="Web-{6CDB248B-83C6-D2EC-01D7-CB95B8210DD3}" dt="2023-11-08T17:25:31.439" v="969" actId="20577"/>
        <pc:sldMkLst>
          <pc:docMk/>
          <pc:sldMk cId="197126652" sldId="605"/>
        </pc:sldMkLst>
        <pc:spChg chg="mod">
          <ac:chgData name="Robert C Scanlon" userId="S::rscanlon@mitre.org::87c65fe5-daa8-4da7-88d7-94f711cfd484" providerId="AD" clId="Web-{6CDB248B-83C6-D2EC-01D7-CB95B8210DD3}" dt="2023-11-08T17:25:31.439" v="969" actId="20577"/>
          <ac:spMkLst>
            <pc:docMk/>
            <pc:sldMk cId="197126652" sldId="605"/>
            <ac:spMk id="4" creationId="{C66710A3-E780-41D3-A403-2828884FC524}"/>
          </ac:spMkLst>
        </pc:spChg>
      </pc:sldChg>
      <pc:sldChg chg="modSp">
        <pc:chgData name="Robert C Scanlon" userId="S::rscanlon@mitre.org::87c65fe5-daa8-4da7-88d7-94f711cfd484" providerId="AD" clId="Web-{6CDB248B-83C6-D2EC-01D7-CB95B8210DD3}" dt="2023-11-08T17:25:56.970" v="975" actId="20577"/>
        <pc:sldMkLst>
          <pc:docMk/>
          <pc:sldMk cId="3992311794" sldId="606"/>
        </pc:sldMkLst>
        <pc:spChg chg="mod">
          <ac:chgData name="Robert C Scanlon" userId="S::rscanlon@mitre.org::87c65fe5-daa8-4da7-88d7-94f711cfd484" providerId="AD" clId="Web-{6CDB248B-83C6-D2EC-01D7-CB95B8210DD3}" dt="2023-11-08T17:25:56.970" v="975" actId="20577"/>
          <ac:spMkLst>
            <pc:docMk/>
            <pc:sldMk cId="3992311794" sldId="606"/>
            <ac:spMk id="4" creationId="{A06831B6-C8AF-FE87-642C-02EB15CA5601}"/>
          </ac:spMkLst>
        </pc:spChg>
      </pc:sldChg>
      <pc:sldChg chg="addSp modSp">
        <pc:chgData name="Robert C Scanlon" userId="S::rscanlon@mitre.org::87c65fe5-daa8-4da7-88d7-94f711cfd484" providerId="AD" clId="Web-{6CDB248B-83C6-D2EC-01D7-CB95B8210DD3}" dt="2023-11-08T17:10:31.424" v="627" actId="1076"/>
        <pc:sldMkLst>
          <pc:docMk/>
          <pc:sldMk cId="2533356148" sldId="607"/>
        </pc:sldMkLst>
        <pc:spChg chg="add mod">
          <ac:chgData name="Robert C Scanlon" userId="S::rscanlon@mitre.org::87c65fe5-daa8-4da7-88d7-94f711cfd484" providerId="AD" clId="Web-{6CDB248B-83C6-D2EC-01D7-CB95B8210DD3}" dt="2023-11-08T17:10:31.424" v="627" actId="1076"/>
          <ac:spMkLst>
            <pc:docMk/>
            <pc:sldMk cId="2533356148" sldId="607"/>
            <ac:spMk id="5" creationId="{4B917557-EAB6-411E-15BA-323843B0F076}"/>
          </ac:spMkLst>
        </pc:spChg>
      </pc:sldChg>
      <pc:sldChg chg="addSp modSp">
        <pc:chgData name="Robert C Scanlon" userId="S::rscanlon@mitre.org::87c65fe5-daa8-4da7-88d7-94f711cfd484" providerId="AD" clId="Web-{6CDB248B-83C6-D2EC-01D7-CB95B8210DD3}" dt="2023-11-08T17:20:44.840" v="897" actId="20577"/>
        <pc:sldMkLst>
          <pc:docMk/>
          <pc:sldMk cId="1650258799" sldId="608"/>
        </pc:sldMkLst>
        <pc:spChg chg="add mod">
          <ac:chgData name="Robert C Scanlon" userId="S::rscanlon@mitre.org::87c65fe5-daa8-4da7-88d7-94f711cfd484" providerId="AD" clId="Web-{6CDB248B-83C6-D2EC-01D7-CB95B8210DD3}" dt="2023-11-08T17:13:06.379" v="636" actId="20577"/>
          <ac:spMkLst>
            <pc:docMk/>
            <pc:sldMk cId="1650258799" sldId="608"/>
            <ac:spMk id="4" creationId="{C2E3452C-F23C-A3AB-C0F6-F64396F88DB4}"/>
          </ac:spMkLst>
        </pc:spChg>
        <pc:spChg chg="add mod">
          <ac:chgData name="Robert C Scanlon" userId="S::rscanlon@mitre.org::87c65fe5-daa8-4da7-88d7-94f711cfd484" providerId="AD" clId="Web-{6CDB248B-83C6-D2EC-01D7-CB95B8210DD3}" dt="2023-11-08T17:13:15.129" v="638" actId="1076"/>
          <ac:spMkLst>
            <pc:docMk/>
            <pc:sldMk cId="1650258799" sldId="608"/>
            <ac:spMk id="7" creationId="{B07AE664-5D4A-078E-054D-BE5ED5F9E74F}"/>
          </ac:spMkLst>
        </pc:spChg>
        <pc:spChg chg="add mod">
          <ac:chgData name="Robert C Scanlon" userId="S::rscanlon@mitre.org::87c65fe5-daa8-4da7-88d7-94f711cfd484" providerId="AD" clId="Web-{6CDB248B-83C6-D2EC-01D7-CB95B8210DD3}" dt="2023-11-08T17:20:44.840" v="897" actId="20577"/>
          <ac:spMkLst>
            <pc:docMk/>
            <pc:sldMk cId="1650258799" sldId="608"/>
            <ac:spMk id="8" creationId="{7DA2F165-D646-E692-2C71-A3A0E4B2E1DC}"/>
          </ac:spMkLst>
        </pc:spChg>
      </pc:sldChg>
      <pc:sldChg chg="addSp delSp modSp new">
        <pc:chgData name="Robert C Scanlon" userId="S::rscanlon@mitre.org::87c65fe5-daa8-4da7-88d7-94f711cfd484" providerId="AD" clId="Web-{6CDB248B-83C6-D2EC-01D7-CB95B8210DD3}" dt="2023-11-08T17:31:48.789" v="1198" actId="20577"/>
        <pc:sldMkLst>
          <pc:docMk/>
          <pc:sldMk cId="926334825" sldId="609"/>
        </pc:sldMkLst>
        <pc:spChg chg="mod">
          <ac:chgData name="Robert C Scanlon" userId="S::rscanlon@mitre.org::87c65fe5-daa8-4da7-88d7-94f711cfd484" providerId="AD" clId="Web-{6CDB248B-83C6-D2EC-01D7-CB95B8210DD3}" dt="2023-11-08T17:31:48.789" v="1198" actId="20577"/>
          <ac:spMkLst>
            <pc:docMk/>
            <pc:sldMk cId="926334825" sldId="609"/>
            <ac:spMk id="3" creationId="{5D24C8CD-24FE-997E-C526-DB2ABA3E24CD}"/>
          </ac:spMkLst>
        </pc:spChg>
        <pc:spChg chg="del mod">
          <ac:chgData name="Robert C Scanlon" userId="S::rscanlon@mitre.org::87c65fe5-daa8-4da7-88d7-94f711cfd484" providerId="AD" clId="Web-{6CDB248B-83C6-D2EC-01D7-CB95B8210DD3}" dt="2023-11-08T17:15:09.663" v="641"/>
          <ac:spMkLst>
            <pc:docMk/>
            <pc:sldMk cId="926334825" sldId="609"/>
            <ac:spMk id="4" creationId="{06F38DA8-11C3-9C8E-6C4F-0A24049596D9}"/>
          </ac:spMkLst>
        </pc:spChg>
        <pc:spChg chg="add del mod">
          <ac:chgData name="Robert C Scanlon" userId="S::rscanlon@mitre.org::87c65fe5-daa8-4da7-88d7-94f711cfd484" providerId="AD" clId="Web-{6CDB248B-83C6-D2EC-01D7-CB95B8210DD3}" dt="2023-11-08T17:29:47.568" v="1055"/>
          <ac:spMkLst>
            <pc:docMk/>
            <pc:sldMk cId="926334825" sldId="609"/>
            <ac:spMk id="6" creationId="{C78C3F45-3092-E123-09E3-E8BD16877CEF}"/>
          </ac:spMkLst>
        </pc:spChg>
        <pc:spChg chg="add del mod">
          <ac:chgData name="Robert C Scanlon" userId="S::rscanlon@mitre.org::87c65fe5-daa8-4da7-88d7-94f711cfd484" providerId="AD" clId="Web-{6CDB248B-83C6-D2EC-01D7-CB95B8210DD3}" dt="2023-11-08T17:17:49.072" v="649"/>
          <ac:spMkLst>
            <pc:docMk/>
            <pc:sldMk cId="926334825" sldId="609"/>
            <ac:spMk id="8" creationId="{44EF8515-F21D-DA45-1610-6E4F5CC39F89}"/>
          </ac:spMkLst>
        </pc:spChg>
        <pc:spChg chg="add mod">
          <ac:chgData name="Robert C Scanlon" userId="S::rscanlon@mitre.org::87c65fe5-daa8-4da7-88d7-94f711cfd484" providerId="AD" clId="Web-{6CDB248B-83C6-D2EC-01D7-CB95B8210DD3}" dt="2023-11-08T17:29:45.709" v="1054" actId="1076"/>
          <ac:spMkLst>
            <pc:docMk/>
            <pc:sldMk cId="926334825" sldId="609"/>
            <ac:spMk id="10" creationId="{A102CD95-B872-ED4B-FAB6-55DCF89D894B}"/>
          </ac:spMkLst>
        </pc:spChg>
        <pc:spChg chg="add mod">
          <ac:chgData name="Robert C Scanlon" userId="S::rscanlon@mitre.org::87c65fe5-daa8-4da7-88d7-94f711cfd484" providerId="AD" clId="Web-{6CDB248B-83C6-D2EC-01D7-CB95B8210DD3}" dt="2023-11-08T17:29:42.755" v="1053" actId="1076"/>
          <ac:spMkLst>
            <pc:docMk/>
            <pc:sldMk cId="926334825" sldId="609"/>
            <ac:spMk id="12" creationId="{F01A51D5-DD4D-EBFC-F2F2-36C12CC24642}"/>
          </ac:spMkLst>
        </pc:spChg>
        <pc:spChg chg="add del mod">
          <ac:chgData name="Robert C Scanlon" userId="S::rscanlon@mitre.org::87c65fe5-daa8-4da7-88d7-94f711cfd484" providerId="AD" clId="Web-{6CDB248B-83C6-D2EC-01D7-CB95B8210DD3}" dt="2023-11-08T17:29:26.193" v="1048"/>
          <ac:spMkLst>
            <pc:docMk/>
            <pc:sldMk cId="926334825" sldId="609"/>
            <ac:spMk id="14" creationId="{E8C5F0F9-420D-1A68-5731-D8B52E10B17B}"/>
          </ac:spMkLst>
        </pc:spChg>
        <pc:picChg chg="add del mod ord">
          <ac:chgData name="Robert C Scanlon" userId="S::rscanlon@mitre.org::87c65fe5-daa8-4da7-88d7-94f711cfd484" providerId="AD" clId="Web-{6CDB248B-83C6-D2EC-01D7-CB95B8210DD3}" dt="2023-11-08T17:17:44.509" v="648"/>
          <ac:picMkLst>
            <pc:docMk/>
            <pc:sldMk cId="926334825" sldId="609"/>
            <ac:picMk id="5" creationId="{83ED9C12-2BD2-C92C-975F-1D6795929A03}"/>
          </ac:picMkLst>
        </pc:picChg>
        <pc:picChg chg="add del mod ord">
          <ac:chgData name="Robert C Scanlon" userId="S::rscanlon@mitre.org::87c65fe5-daa8-4da7-88d7-94f711cfd484" providerId="AD" clId="Web-{6CDB248B-83C6-D2EC-01D7-CB95B8210DD3}" dt="2023-11-08T17:29:20.708" v="1047"/>
          <ac:picMkLst>
            <pc:docMk/>
            <pc:sldMk cId="926334825" sldId="609"/>
            <ac:picMk id="9" creationId="{2F8C5446-6446-D4B1-C06F-EA48D563D789}"/>
          </ac:picMkLst>
        </pc:picChg>
        <pc:picChg chg="add mod">
          <ac:chgData name="Robert C Scanlon" userId="S::rscanlon@mitre.org::87c65fe5-daa8-4da7-88d7-94f711cfd484" providerId="AD" clId="Web-{6CDB248B-83C6-D2EC-01D7-CB95B8210DD3}" dt="2023-11-08T17:29:38.583" v="1052" actId="1076"/>
          <ac:picMkLst>
            <pc:docMk/>
            <pc:sldMk cId="926334825" sldId="609"/>
            <ac:picMk id="11" creationId="{F988E38A-C9A5-6DDB-69AE-89C3AB3E04A3}"/>
          </ac:picMkLst>
        </pc:picChg>
        <pc:picChg chg="add mod ord">
          <ac:chgData name="Robert C Scanlon" userId="S::rscanlon@mitre.org::87c65fe5-daa8-4da7-88d7-94f711cfd484" providerId="AD" clId="Web-{6CDB248B-83C6-D2EC-01D7-CB95B8210DD3}" dt="2023-11-08T17:29:36.177" v="1051" actId="1076"/>
          <ac:picMkLst>
            <pc:docMk/>
            <pc:sldMk cId="926334825" sldId="609"/>
            <ac:picMk id="15" creationId="{E5302589-D498-FFBE-FE79-12ACD20E703A}"/>
          </ac:picMkLst>
        </pc:picChg>
      </pc:sldChg>
    </pc:docChg>
  </pc:docChgLst>
  <pc:docChgLst>
    <pc:chgData name="Yunwei Wang" userId="S::yunweiw@mitre.org::304fa8a3-f6b4-47c4-8daf-6dee396ec296" providerId="AD" clId="Web-{3AD81B45-D1AF-4744-A26B-DCC15BB39E72}"/>
    <pc:docChg chg="modSld">
      <pc:chgData name="Yunwei Wang" userId="S::yunweiw@mitre.org::304fa8a3-f6b4-47c4-8daf-6dee396ec296" providerId="AD" clId="Web-{3AD81B45-D1AF-4744-A26B-DCC15BB39E72}" dt="2023-03-08T15:31:53.460" v="120"/>
      <pc:docMkLst>
        <pc:docMk/>
      </pc:docMkLst>
      <pc:sldChg chg="modSp addAnim modAnim">
        <pc:chgData name="Yunwei Wang" userId="S::yunweiw@mitre.org::304fa8a3-f6b4-47c4-8daf-6dee396ec296" providerId="AD" clId="Web-{3AD81B45-D1AF-4744-A26B-DCC15BB39E72}" dt="2023-03-08T15:31:53.460" v="120"/>
        <pc:sldMkLst>
          <pc:docMk/>
          <pc:sldMk cId="2666709789" sldId="557"/>
        </pc:sldMkLst>
        <pc:spChg chg="mod">
          <ac:chgData name="Yunwei Wang" userId="S::yunweiw@mitre.org::304fa8a3-f6b4-47c4-8daf-6dee396ec296" providerId="AD" clId="Web-{3AD81B45-D1AF-4744-A26B-DCC15BB39E72}" dt="2023-03-08T15:31:08.803" v="111" actId="1076"/>
          <ac:spMkLst>
            <pc:docMk/>
            <pc:sldMk cId="2666709789" sldId="557"/>
            <ac:spMk id="17" creationId="{CC5393F2-93A1-ECB6-A039-C37DA5E375E7}"/>
          </ac:spMkLst>
        </pc:spChg>
        <pc:spChg chg="mod">
          <ac:chgData name="Yunwei Wang" userId="S::yunweiw@mitre.org::304fa8a3-f6b4-47c4-8daf-6dee396ec296" providerId="AD" clId="Web-{3AD81B45-D1AF-4744-A26B-DCC15BB39E72}" dt="2023-03-08T15:31:25.944" v="114" actId="14100"/>
          <ac:spMkLst>
            <pc:docMk/>
            <pc:sldMk cId="2666709789" sldId="557"/>
            <ac:spMk id="18" creationId="{C51E6ADE-D011-FB59-5FE1-56F735FE2134}"/>
          </ac:spMkLst>
        </pc:spChg>
        <pc:picChg chg="mod">
          <ac:chgData name="Yunwei Wang" userId="S::yunweiw@mitre.org::304fa8a3-f6b4-47c4-8daf-6dee396ec296" providerId="AD" clId="Web-{3AD81B45-D1AF-4744-A26B-DCC15BB39E72}" dt="2023-03-08T15:31:01.553" v="109" actId="1076"/>
          <ac:picMkLst>
            <pc:docMk/>
            <pc:sldMk cId="2666709789" sldId="557"/>
            <ac:picMk id="5" creationId="{17C0CBE8-9D03-A494-2202-BDBE3F332334}"/>
          </ac:picMkLst>
        </pc:picChg>
        <pc:picChg chg="mod">
          <ac:chgData name="Yunwei Wang" userId="S::yunweiw@mitre.org::304fa8a3-f6b4-47c4-8daf-6dee396ec296" providerId="AD" clId="Web-{3AD81B45-D1AF-4744-A26B-DCC15BB39E72}" dt="2023-03-08T15:31:04.803" v="110" actId="1076"/>
          <ac:picMkLst>
            <pc:docMk/>
            <pc:sldMk cId="2666709789" sldId="557"/>
            <ac:picMk id="7" creationId="{6BC33C1D-DFBC-695C-9656-1DD0F6CE5E4F}"/>
          </ac:picMkLst>
        </pc:picChg>
      </pc:sldChg>
      <pc:sldChg chg="addSp modSp">
        <pc:chgData name="Yunwei Wang" userId="S::yunweiw@mitre.org::304fa8a3-f6b4-47c4-8daf-6dee396ec296" providerId="AD" clId="Web-{3AD81B45-D1AF-4744-A26B-DCC15BB39E72}" dt="2023-03-08T15:22:34.166" v="107" actId="1076"/>
        <pc:sldMkLst>
          <pc:docMk/>
          <pc:sldMk cId="1224907517" sldId="573"/>
        </pc:sldMkLst>
        <pc:spChg chg="add mod">
          <ac:chgData name="Yunwei Wang" userId="S::yunweiw@mitre.org::304fa8a3-f6b4-47c4-8daf-6dee396ec296" providerId="AD" clId="Web-{3AD81B45-D1AF-4744-A26B-DCC15BB39E72}" dt="2023-03-08T15:22:34.166" v="107" actId="1076"/>
          <ac:spMkLst>
            <pc:docMk/>
            <pc:sldMk cId="1224907517" sldId="573"/>
            <ac:spMk id="6" creationId="{794F0624-4701-1A97-3565-43841B9FD777}"/>
          </ac:spMkLst>
        </pc:spChg>
        <pc:picChg chg="add mod">
          <ac:chgData name="Yunwei Wang" userId="S::yunweiw@mitre.org::304fa8a3-f6b4-47c4-8daf-6dee396ec296" providerId="AD" clId="Web-{3AD81B45-D1AF-4744-A26B-DCC15BB39E72}" dt="2023-03-08T15:20:27.334" v="88" actId="1076"/>
          <ac:picMkLst>
            <pc:docMk/>
            <pc:sldMk cId="1224907517" sldId="573"/>
            <ac:picMk id="5" creationId="{51CEC4DD-3E2D-AA39-F1FF-6DF25C525131}"/>
          </ac:picMkLst>
        </pc:picChg>
        <pc:picChg chg="mod">
          <ac:chgData name="Yunwei Wang" userId="S::yunweiw@mitre.org::304fa8a3-f6b4-47c4-8daf-6dee396ec296" providerId="AD" clId="Web-{3AD81B45-D1AF-4744-A26B-DCC15BB39E72}" dt="2023-03-08T15:17:21.705" v="82" actId="1076"/>
          <ac:picMkLst>
            <pc:docMk/>
            <pc:sldMk cId="1224907517" sldId="573"/>
            <ac:picMk id="8" creationId="{E3A6395A-A230-3EAD-E41A-E596FB01CEDB}"/>
          </ac:picMkLst>
        </pc:picChg>
      </pc:sldChg>
      <pc:sldChg chg="modSp">
        <pc:chgData name="Yunwei Wang" userId="S::yunweiw@mitre.org::304fa8a3-f6b4-47c4-8daf-6dee396ec296" providerId="AD" clId="Web-{3AD81B45-D1AF-4744-A26B-DCC15BB39E72}" dt="2023-03-08T15:17:09.189" v="80" actId="20577"/>
        <pc:sldMkLst>
          <pc:docMk/>
          <pc:sldMk cId="2252337431" sldId="575"/>
        </pc:sldMkLst>
        <pc:spChg chg="mod">
          <ac:chgData name="Yunwei Wang" userId="S::yunweiw@mitre.org::304fa8a3-f6b4-47c4-8daf-6dee396ec296" providerId="AD" clId="Web-{3AD81B45-D1AF-4744-A26B-DCC15BB39E72}" dt="2023-03-08T15:17:09.189" v="80" actId="20577"/>
          <ac:spMkLst>
            <pc:docMk/>
            <pc:sldMk cId="2252337431" sldId="575"/>
            <ac:spMk id="4" creationId="{80A7DE20-D3F1-3B2F-AB7E-65589865CEA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AEF415-CC96-481F-AF02-343436EC4DCD}"/>
              </a:ext>
            </a:extLst>
          </p:cNvPr>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a:extLst>
              <a:ext uri="{FF2B5EF4-FFF2-40B4-BE49-F238E27FC236}">
                <a16:creationId xmlns:a16="http://schemas.microsoft.com/office/drawing/2014/main" id="{967A33BD-6DD4-4635-9B3A-55BCA14E8CBD}"/>
              </a:ext>
            </a:extLst>
          </p:cNvPr>
          <p:cNvSpPr>
            <a:spLocks noGrp="1"/>
          </p:cNvSpPr>
          <p:nvPr>
            <p:ph type="dt" sz="quarter" idx="1"/>
          </p:nvPr>
        </p:nvSpPr>
        <p:spPr>
          <a:xfrm>
            <a:off x="3979931" y="1"/>
            <a:ext cx="3044719" cy="467231"/>
          </a:xfrm>
          <a:prstGeom prst="rect">
            <a:avLst/>
          </a:prstGeom>
        </p:spPr>
        <p:txBody>
          <a:bodyPr vert="horz" lIns="93349" tIns="46674" rIns="93349" bIns="46674" rtlCol="0"/>
          <a:lstStyle>
            <a:lvl1pPr algn="r">
              <a:defRPr sz="1200"/>
            </a:lvl1pPr>
          </a:lstStyle>
          <a:p>
            <a:fld id="{B4318C28-50FE-4D62-AB0A-E3BC1C655C14}" type="datetimeFigureOut">
              <a:rPr lang="en-US" smtClean="0"/>
              <a:t>12/28/23</a:t>
            </a:fld>
            <a:endParaRPr lang="en-US"/>
          </a:p>
        </p:txBody>
      </p:sp>
      <p:sp>
        <p:nvSpPr>
          <p:cNvPr id="4" name="Footer Placeholder 3">
            <a:extLst>
              <a:ext uri="{FF2B5EF4-FFF2-40B4-BE49-F238E27FC236}">
                <a16:creationId xmlns:a16="http://schemas.microsoft.com/office/drawing/2014/main" id="{0B9CDB8D-B608-4B09-98BF-876D0895A56E}"/>
              </a:ext>
            </a:extLst>
          </p:cNvPr>
          <p:cNvSpPr>
            <a:spLocks noGrp="1"/>
          </p:cNvSpPr>
          <p:nvPr>
            <p:ph type="ftr" sz="quarter" idx="2"/>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587649F-3600-4D7E-8702-CB263F501632}"/>
              </a:ext>
            </a:extLst>
          </p:cNvPr>
          <p:cNvSpPr>
            <a:spLocks noGrp="1"/>
          </p:cNvSpPr>
          <p:nvPr>
            <p:ph type="sldNum" sz="quarter" idx="3"/>
          </p:nvPr>
        </p:nvSpPr>
        <p:spPr>
          <a:xfrm>
            <a:off x="3979931" y="8845046"/>
            <a:ext cx="3044719" cy="467230"/>
          </a:xfrm>
          <a:prstGeom prst="rect">
            <a:avLst/>
          </a:prstGeom>
        </p:spPr>
        <p:txBody>
          <a:bodyPr vert="horz" lIns="93349" tIns="46674" rIns="93349" bIns="46674" rtlCol="0" anchor="b"/>
          <a:lstStyle>
            <a:lvl1pPr algn="r">
              <a:defRPr sz="1200"/>
            </a:lvl1pPr>
          </a:lstStyle>
          <a:p>
            <a:fld id="{08C3F2C0-A606-4576-83F1-E826B87E75CD}" type="slidenum">
              <a:rPr lang="en-US" smtClean="0"/>
              <a:t>‹#›</a:t>
            </a:fld>
            <a:endParaRPr lang="en-US"/>
          </a:p>
        </p:txBody>
      </p:sp>
    </p:spTree>
    <p:extLst>
      <p:ext uri="{BB962C8B-B14F-4D97-AF65-F5344CB8AC3E}">
        <p14:creationId xmlns:p14="http://schemas.microsoft.com/office/powerpoint/2010/main" val="2060879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44719" cy="467231"/>
          </a:xfrm>
          <a:prstGeom prst="rect">
            <a:avLst/>
          </a:prstGeom>
        </p:spPr>
        <p:txBody>
          <a:bodyPr vert="horz" lIns="93349" tIns="46674" rIns="93349" bIns="46674" rtlCol="0"/>
          <a:lstStyle>
            <a:lvl1pPr algn="l">
              <a:defRPr sz="1200"/>
            </a:lvl1pPr>
          </a:lstStyle>
          <a:p>
            <a:endParaRPr lang="en-US"/>
          </a:p>
        </p:txBody>
      </p:sp>
      <p:sp>
        <p:nvSpPr>
          <p:cNvPr id="3" name="Date Placeholder 2"/>
          <p:cNvSpPr>
            <a:spLocks noGrp="1"/>
          </p:cNvSpPr>
          <p:nvPr>
            <p:ph type="dt" idx="1"/>
          </p:nvPr>
        </p:nvSpPr>
        <p:spPr>
          <a:xfrm>
            <a:off x="3979931" y="1"/>
            <a:ext cx="3044719" cy="467231"/>
          </a:xfrm>
          <a:prstGeom prst="rect">
            <a:avLst/>
          </a:prstGeom>
        </p:spPr>
        <p:txBody>
          <a:bodyPr vert="horz" lIns="93349" tIns="46674" rIns="93349" bIns="46674" rtlCol="0"/>
          <a:lstStyle>
            <a:lvl1pPr algn="r">
              <a:defRPr sz="1200"/>
            </a:lvl1pPr>
          </a:lstStyle>
          <a:p>
            <a:fld id="{EC3C951D-F095-0545-ACFB-1197D733EACA}" type="datetimeFigureOut">
              <a:rPr lang="en-US" smtClean="0"/>
              <a:t>12/28/23</a:t>
            </a:fld>
            <a:endParaRPr lang="en-US"/>
          </a:p>
        </p:txBody>
      </p:sp>
      <p:sp>
        <p:nvSpPr>
          <p:cNvPr id="4" name="Slide Image Placeholder 3"/>
          <p:cNvSpPr>
            <a:spLocks noGrp="1" noRot="1" noChangeAspect="1"/>
          </p:cNvSpPr>
          <p:nvPr>
            <p:ph type="sldImg" idx="2"/>
          </p:nvPr>
        </p:nvSpPr>
        <p:spPr>
          <a:xfrm>
            <a:off x="719138" y="1163638"/>
            <a:ext cx="5588000" cy="3143250"/>
          </a:xfrm>
          <a:prstGeom prst="rect">
            <a:avLst/>
          </a:prstGeom>
          <a:noFill/>
          <a:ln w="12700">
            <a:solidFill>
              <a:prstClr val="black"/>
            </a:solidFill>
          </a:ln>
        </p:spPr>
        <p:txBody>
          <a:bodyPr vert="horz" lIns="93349" tIns="46674" rIns="93349" bIns="46674" rtlCol="0" anchor="ctr"/>
          <a:lstStyle/>
          <a:p>
            <a:endParaRPr lang="en-US"/>
          </a:p>
        </p:txBody>
      </p:sp>
      <p:sp>
        <p:nvSpPr>
          <p:cNvPr id="5" name="Notes Placeholder 4"/>
          <p:cNvSpPr>
            <a:spLocks noGrp="1"/>
          </p:cNvSpPr>
          <p:nvPr>
            <p:ph type="body" sz="quarter" idx="3"/>
          </p:nvPr>
        </p:nvSpPr>
        <p:spPr>
          <a:xfrm>
            <a:off x="702628" y="4481532"/>
            <a:ext cx="5621020" cy="3666708"/>
          </a:xfrm>
          <a:prstGeom prst="rect">
            <a:avLst/>
          </a:prstGeom>
        </p:spPr>
        <p:txBody>
          <a:bodyPr vert="horz" lIns="93349" tIns="46674" rIns="93349" bIns="4667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45046"/>
            <a:ext cx="3044719" cy="467230"/>
          </a:xfrm>
          <a:prstGeom prst="rect">
            <a:avLst/>
          </a:prstGeom>
        </p:spPr>
        <p:txBody>
          <a:bodyPr vert="horz" lIns="93349" tIns="46674" rIns="93349" bIns="46674" rtlCol="0" anchor="b"/>
          <a:lstStyle>
            <a:lvl1pPr algn="l">
              <a:defRPr sz="1200"/>
            </a:lvl1pPr>
          </a:lstStyle>
          <a:p>
            <a:endParaRPr lang="en-US"/>
          </a:p>
        </p:txBody>
      </p:sp>
      <p:sp>
        <p:nvSpPr>
          <p:cNvPr id="7" name="Slide Number Placeholder 6"/>
          <p:cNvSpPr>
            <a:spLocks noGrp="1"/>
          </p:cNvSpPr>
          <p:nvPr>
            <p:ph type="sldNum" sz="quarter" idx="5"/>
          </p:nvPr>
        </p:nvSpPr>
        <p:spPr>
          <a:xfrm>
            <a:off x="3979931" y="8845046"/>
            <a:ext cx="3044719" cy="467230"/>
          </a:xfrm>
          <a:prstGeom prst="rect">
            <a:avLst/>
          </a:prstGeom>
        </p:spPr>
        <p:txBody>
          <a:bodyPr vert="horz" lIns="93349" tIns="46674" rIns="93349" bIns="46674" rtlCol="0" anchor="b"/>
          <a:lstStyle>
            <a:lvl1pPr algn="r">
              <a:defRPr sz="1200"/>
            </a:lvl1pPr>
          </a:lstStyle>
          <a:p>
            <a:fld id="{363DA6FE-9131-A440-8654-6B8559CB7F0A}" type="slidenum">
              <a:rPr lang="en-US" smtClean="0"/>
              <a:t>‹#›</a:t>
            </a:fld>
            <a:endParaRPr lang="en-US"/>
          </a:p>
        </p:txBody>
      </p:sp>
    </p:spTree>
    <p:extLst>
      <p:ext uri="{BB962C8B-B14F-4D97-AF65-F5344CB8AC3E}">
        <p14:creationId xmlns:p14="http://schemas.microsoft.com/office/powerpoint/2010/main" val="1761963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63DA6FE-9131-A440-8654-6B8559CB7F0A}" type="slidenum">
              <a:rPr lang="en-US" smtClean="0"/>
              <a:t>1</a:t>
            </a:fld>
            <a:endParaRPr lang="en-US"/>
          </a:p>
        </p:txBody>
      </p:sp>
    </p:spTree>
    <p:extLst>
      <p:ext uri="{BB962C8B-B14F-4D97-AF65-F5344CB8AC3E}">
        <p14:creationId xmlns:p14="http://schemas.microsoft.com/office/powerpoint/2010/main" val="31115022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3DA6FE-9131-A440-8654-6B8559CB7F0A}" type="slidenum">
              <a:rPr lang="en-US" smtClean="0"/>
              <a:t>20</a:t>
            </a:fld>
            <a:endParaRPr lang="en-US"/>
          </a:p>
        </p:txBody>
      </p:sp>
    </p:spTree>
    <p:extLst>
      <p:ext uri="{BB962C8B-B14F-4D97-AF65-F5344CB8AC3E}">
        <p14:creationId xmlns:p14="http://schemas.microsoft.com/office/powerpoint/2010/main" val="39225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emf"/><Relationship Id="rId1" Type="http://schemas.openxmlformats.org/officeDocument/2006/relationships/slideMaster" Target="../slideMasters/slideMaster2.xml"/><Relationship Id="rId4" Type="http://schemas.openxmlformats.org/officeDocument/2006/relationships/image" Target="../media/image8.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1749458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_content">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90793"/>
            <a:ext cx="11277600" cy="693337"/>
          </a:xfrm>
        </p:spPr>
        <p:txBody>
          <a:bodyPr/>
          <a:lstStyle>
            <a:lvl1pPr>
              <a:defRPr sz="3200">
                <a:solidFill>
                  <a:schemeClr val="tx1"/>
                </a:solidFill>
              </a:defRPr>
            </a:lvl1pPr>
          </a:lstStyle>
          <a:p>
            <a:r>
              <a:rPr lang="en-US"/>
              <a:t>Slide Title, Arial 32 pt.</a:t>
            </a:r>
          </a:p>
        </p:txBody>
      </p:sp>
      <p:sp>
        <p:nvSpPr>
          <p:cNvPr id="4" name="Content Placeholder 3">
            <a:extLst>
              <a:ext uri="{FF2B5EF4-FFF2-40B4-BE49-F238E27FC236}">
                <a16:creationId xmlns:a16="http://schemas.microsoft.com/office/drawing/2014/main" id="{738D90CE-67F6-4B4B-B71D-C7D5E38835C9}"/>
              </a:ext>
            </a:extLst>
          </p:cNvPr>
          <p:cNvSpPr>
            <a:spLocks noGrp="1"/>
          </p:cNvSpPr>
          <p:nvPr>
            <p:ph sz="quarter" idx="12" hasCustomPrompt="1"/>
          </p:nvPr>
        </p:nvSpPr>
        <p:spPr>
          <a:xfrm>
            <a:off x="457200" y="1209964"/>
            <a:ext cx="11277600" cy="5038436"/>
          </a:xfrm>
        </p:spPr>
        <p:txBody>
          <a:bodyPr/>
          <a:lstStyle>
            <a:lvl1pPr>
              <a:defRPr/>
            </a:lvl1pPr>
          </a:lstStyle>
          <a:p>
            <a:pPr lvl="0"/>
            <a:r>
              <a:rPr lang="en-US"/>
              <a:t>Click to add content</a:t>
            </a:r>
          </a:p>
        </p:txBody>
      </p:sp>
      <p:pic>
        <p:nvPicPr>
          <p:cNvPr id="6" name="Picture 5">
            <a:extLst>
              <a:ext uri="{FF2B5EF4-FFF2-40B4-BE49-F238E27FC236}">
                <a16:creationId xmlns:a16="http://schemas.microsoft.com/office/drawing/2014/main" id="{9434B183-E242-4BEB-A0C8-856BF8515D5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72999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9410325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lumn Layout_NoSub_Navy">
    <p:spTree>
      <p:nvGrpSpPr>
        <p:cNvPr id="1" name=""/>
        <p:cNvGrpSpPr/>
        <p:nvPr/>
      </p:nvGrpSpPr>
      <p:grpSpPr>
        <a:xfrm>
          <a:off x="0" y="0"/>
          <a:ext cx="0" cy="0"/>
          <a:chOff x="0" y="0"/>
          <a:chExt cx="0" cy="0"/>
        </a:xfrm>
      </p:grpSpPr>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507524"/>
            <a:ext cx="4572000" cy="4740876"/>
          </a:xfrm>
        </p:spPr>
        <p:txBody>
          <a:bodyPr/>
          <a:lstStyle>
            <a:lvl1pPr>
              <a:defRPr b="0"/>
            </a:lvl1pPr>
            <a:lvl2pPr marL="352425" indent="-234950">
              <a:buFont typeface="Wingdings" panose="05000000000000000000" pitchFamily="2" charset="2"/>
              <a:buChar char="§"/>
              <a:defRPr/>
            </a:lvl2pPr>
            <a:lvl3pPr marL="457200" indent="-222250">
              <a:buFont typeface="Wingdings" panose="05000000000000000000" pitchFamily="2" charset="2"/>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3954050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7729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lstStyle>
            <a:lvl1pPr algn="ctr">
              <a:defRPr sz="3200">
                <a:solidFill>
                  <a:schemeClr val="tx1"/>
                </a:solidFill>
              </a:defRPr>
            </a:lvl1pPr>
          </a:lstStyle>
          <a:p>
            <a:r>
              <a:rPr lang="en-US"/>
              <a:t>Slide Title, Arial 32 pt.</a:t>
            </a:r>
          </a:p>
        </p:txBody>
      </p:sp>
      <p:sp>
        <p:nvSpPr>
          <p:cNvPr id="9" name="Text Placeholder 2"/>
          <p:cNvSpPr>
            <a:spLocks noGrp="1"/>
          </p:cNvSpPr>
          <p:nvPr>
            <p:ph type="body" idx="12" hasCustomPrompt="1"/>
          </p:nvPr>
        </p:nvSpPr>
        <p:spPr>
          <a:xfrm>
            <a:off x="4291482"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17" name="Text Placeholder 2"/>
          <p:cNvSpPr>
            <a:spLocks noGrp="1"/>
          </p:cNvSpPr>
          <p:nvPr>
            <p:ph type="body" idx="14" hasCustomPrompt="1"/>
          </p:nvPr>
        </p:nvSpPr>
        <p:spPr>
          <a:xfrm>
            <a:off x="8105667" y="1243584"/>
            <a:ext cx="3619500" cy="602308"/>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2" name="Slide Number Placeholder 1"/>
          <p:cNvSpPr>
            <a:spLocks noGrp="1"/>
          </p:cNvSpPr>
          <p:nvPr>
            <p:ph type="sldNum" sz="quarter" idx="16"/>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19">
            <a:extLst>
              <a:ext uri="{FF2B5EF4-FFF2-40B4-BE49-F238E27FC236}">
                <a16:creationId xmlns:a16="http://schemas.microsoft.com/office/drawing/2014/main" id="{96CCB086-36EF-4F8A-8FB2-EC29098B9753}"/>
              </a:ext>
            </a:extLst>
          </p:cNvPr>
          <p:cNvSpPr>
            <a:spLocks noGrp="1"/>
          </p:cNvSpPr>
          <p:nvPr>
            <p:ph type="body" sz="quarter" idx="21" hasCustomPrompt="1"/>
          </p:nvPr>
        </p:nvSpPr>
        <p:spPr>
          <a:xfrm>
            <a:off x="477838" y="2005357"/>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1" name="Text Placeholder 19">
            <a:extLst>
              <a:ext uri="{FF2B5EF4-FFF2-40B4-BE49-F238E27FC236}">
                <a16:creationId xmlns:a16="http://schemas.microsoft.com/office/drawing/2014/main" id="{1378EDB8-0740-4899-9053-3E5A2591CF5A}"/>
              </a:ext>
            </a:extLst>
          </p:cNvPr>
          <p:cNvSpPr>
            <a:spLocks noGrp="1"/>
          </p:cNvSpPr>
          <p:nvPr>
            <p:ph type="body" sz="quarter" idx="22" hasCustomPrompt="1"/>
          </p:nvPr>
        </p:nvSpPr>
        <p:spPr>
          <a:xfrm>
            <a:off x="8115300" y="2004733"/>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22" name="Text Placeholder 19">
            <a:extLst>
              <a:ext uri="{FF2B5EF4-FFF2-40B4-BE49-F238E27FC236}">
                <a16:creationId xmlns:a16="http://schemas.microsoft.com/office/drawing/2014/main" id="{E0DBD197-6D2F-4C08-9281-235DD012C3AE}"/>
              </a:ext>
            </a:extLst>
          </p:cNvPr>
          <p:cNvSpPr>
            <a:spLocks noGrp="1"/>
          </p:cNvSpPr>
          <p:nvPr>
            <p:ph type="body" sz="quarter" idx="23" hasCustomPrompt="1"/>
          </p:nvPr>
        </p:nvSpPr>
        <p:spPr>
          <a:xfrm>
            <a:off x="4286250" y="2015140"/>
            <a:ext cx="3619500" cy="4233260"/>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12" name="Picture 11">
            <a:extLst>
              <a:ext uri="{FF2B5EF4-FFF2-40B4-BE49-F238E27FC236}">
                <a16:creationId xmlns:a16="http://schemas.microsoft.com/office/drawing/2014/main" id="{5E38DE22-45AE-4C21-8B18-7AE528A43EB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213189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irlce Images_Navy">
    <p:spTree>
      <p:nvGrpSpPr>
        <p:cNvPr id="1" name=""/>
        <p:cNvGrpSpPr/>
        <p:nvPr/>
      </p:nvGrpSpPr>
      <p:grpSpPr>
        <a:xfrm>
          <a:off x="0" y="0"/>
          <a:ext cx="0" cy="0"/>
          <a:chOff x="0" y="0"/>
          <a:chExt cx="0" cy="0"/>
        </a:xfrm>
      </p:grpSpPr>
      <p:sp>
        <p:nvSpPr>
          <p:cNvPr id="6" name="Picture Placeholder 5"/>
          <p:cNvSpPr>
            <a:spLocks noGrp="1"/>
          </p:cNvSpPr>
          <p:nvPr>
            <p:ph type="pic" sz="quarter" idx="16" hasCustomPrompt="1"/>
          </p:nvPr>
        </p:nvSpPr>
        <p:spPr>
          <a:xfrm>
            <a:off x="103822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4" name="Picture Placeholder 5"/>
          <p:cNvSpPr>
            <a:spLocks noGrp="1"/>
          </p:cNvSpPr>
          <p:nvPr>
            <p:ph type="pic" sz="quarter" idx="17" hasCustomPrompt="1"/>
          </p:nvPr>
        </p:nvSpPr>
        <p:spPr>
          <a:xfrm>
            <a:off x="3905250"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5" name="Picture Placeholder 5"/>
          <p:cNvSpPr>
            <a:spLocks noGrp="1"/>
          </p:cNvSpPr>
          <p:nvPr>
            <p:ph type="pic" sz="quarter" idx="18" hasCustomPrompt="1"/>
          </p:nvPr>
        </p:nvSpPr>
        <p:spPr>
          <a:xfrm>
            <a:off x="67722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6" name="Picture Placeholder 5"/>
          <p:cNvSpPr>
            <a:spLocks noGrp="1"/>
          </p:cNvSpPr>
          <p:nvPr>
            <p:ph type="pic" sz="quarter" idx="19" hasCustomPrompt="1"/>
          </p:nvPr>
        </p:nvSpPr>
        <p:spPr>
          <a:xfrm>
            <a:off x="9629775" y="1548439"/>
            <a:ext cx="1524000" cy="1524000"/>
          </a:xfrm>
          <a:prstGeom prst="rect">
            <a:avLst/>
          </a:prstGeom>
          <a:solidFill>
            <a:schemeClr val="tx2">
              <a:lumMod val="95000"/>
            </a:schemeClr>
          </a:solidFill>
          <a:ln w="38100">
            <a:solidFill>
              <a:schemeClr val="accent3"/>
            </a:solidFill>
            <a:miter lim="800000"/>
          </a:ln>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200" b="0" cap="none">
                <a:solidFill>
                  <a:srgbClr val="0B2338"/>
                </a:solidFill>
              </a:defRPr>
            </a:lvl1pPr>
          </a:lstStyle>
          <a:p>
            <a:r>
              <a:rPr lang="en-US"/>
              <a:t>Drag photo to placeholder or click on icon to place photo from file. </a:t>
            </a:r>
          </a:p>
          <a:p>
            <a:endParaRPr lang="en-US"/>
          </a:p>
        </p:txBody>
      </p:sp>
      <p:sp>
        <p:nvSpPr>
          <p:cNvPr id="17" name="Text Placeholder 2"/>
          <p:cNvSpPr>
            <a:spLocks noGrp="1"/>
          </p:cNvSpPr>
          <p:nvPr>
            <p:ph type="body" idx="1" hasCustomPrompt="1"/>
          </p:nvPr>
        </p:nvSpPr>
        <p:spPr>
          <a:xfrm>
            <a:off x="48914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3" name="Text Placeholder 2"/>
          <p:cNvSpPr>
            <a:spLocks noGrp="1"/>
          </p:cNvSpPr>
          <p:nvPr>
            <p:ph type="body" idx="20" hasCustomPrompt="1"/>
          </p:nvPr>
        </p:nvSpPr>
        <p:spPr>
          <a:xfrm>
            <a:off x="3349821"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5" name="Text Placeholder 2"/>
          <p:cNvSpPr>
            <a:spLocks noGrp="1"/>
          </p:cNvSpPr>
          <p:nvPr>
            <p:ph type="body" idx="22" hasCustomPrompt="1"/>
          </p:nvPr>
        </p:nvSpPr>
        <p:spPr>
          <a:xfrm>
            <a:off x="6305035"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7" name="Text Placeholder 2"/>
          <p:cNvSpPr>
            <a:spLocks noGrp="1"/>
          </p:cNvSpPr>
          <p:nvPr>
            <p:ph type="body" idx="24" hasCustomPrompt="1"/>
          </p:nvPr>
        </p:nvSpPr>
        <p:spPr>
          <a:xfrm>
            <a:off x="9174480" y="3407221"/>
            <a:ext cx="256032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9" name="Title 28"/>
          <p:cNvSpPr>
            <a:spLocks noGrp="1"/>
          </p:cNvSpPr>
          <p:nvPr>
            <p:ph type="title" hasCustomPrompt="1"/>
          </p:nvPr>
        </p:nvSpPr>
        <p:spPr>
          <a:xfrm>
            <a:off x="457200" y="396905"/>
            <a:ext cx="11277600" cy="693337"/>
          </a:xfrm>
        </p:spPr>
        <p:txBody>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20" name="Text Placeholder 3">
            <a:extLst>
              <a:ext uri="{FF2B5EF4-FFF2-40B4-BE49-F238E27FC236}">
                <a16:creationId xmlns:a16="http://schemas.microsoft.com/office/drawing/2014/main" id="{A72CD6B6-9C07-420E-9231-F63233160BD1}"/>
              </a:ext>
            </a:extLst>
          </p:cNvPr>
          <p:cNvSpPr>
            <a:spLocks noGrp="1"/>
          </p:cNvSpPr>
          <p:nvPr>
            <p:ph type="body" sz="quarter" idx="28" hasCustomPrompt="1"/>
          </p:nvPr>
        </p:nvSpPr>
        <p:spPr>
          <a:xfrm>
            <a:off x="47476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1" name="Text Placeholder 3">
            <a:extLst>
              <a:ext uri="{FF2B5EF4-FFF2-40B4-BE49-F238E27FC236}">
                <a16:creationId xmlns:a16="http://schemas.microsoft.com/office/drawing/2014/main" id="{D8F24A27-0605-44A5-AC6D-02C755F07B8A}"/>
              </a:ext>
            </a:extLst>
          </p:cNvPr>
          <p:cNvSpPr>
            <a:spLocks noGrp="1"/>
          </p:cNvSpPr>
          <p:nvPr>
            <p:ph type="body" sz="quarter" idx="29" hasCustomPrompt="1"/>
          </p:nvPr>
        </p:nvSpPr>
        <p:spPr>
          <a:xfrm>
            <a:off x="3350814"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22" name="Text Placeholder 3">
            <a:extLst>
              <a:ext uri="{FF2B5EF4-FFF2-40B4-BE49-F238E27FC236}">
                <a16:creationId xmlns:a16="http://schemas.microsoft.com/office/drawing/2014/main" id="{1ADA441C-C4BE-4EAB-8819-5C78BDC65DA4}"/>
              </a:ext>
            </a:extLst>
          </p:cNvPr>
          <p:cNvSpPr>
            <a:spLocks noGrp="1"/>
          </p:cNvSpPr>
          <p:nvPr>
            <p:ph type="body" sz="quarter" idx="30" hasCustomPrompt="1"/>
          </p:nvPr>
        </p:nvSpPr>
        <p:spPr>
          <a:xfrm>
            <a:off x="6298426" y="3963531"/>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30" name="Text Placeholder 3">
            <a:extLst>
              <a:ext uri="{FF2B5EF4-FFF2-40B4-BE49-F238E27FC236}">
                <a16:creationId xmlns:a16="http://schemas.microsoft.com/office/drawing/2014/main" id="{E708554F-2173-4A8D-B673-E68B1415F335}"/>
              </a:ext>
            </a:extLst>
          </p:cNvPr>
          <p:cNvSpPr>
            <a:spLocks noGrp="1"/>
          </p:cNvSpPr>
          <p:nvPr>
            <p:ph type="body" sz="quarter" idx="31" hasCustomPrompt="1"/>
          </p:nvPr>
        </p:nvSpPr>
        <p:spPr>
          <a:xfrm>
            <a:off x="9174480" y="3972535"/>
            <a:ext cx="2560320" cy="1233468"/>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9" name="Picture 18">
            <a:extLst>
              <a:ext uri="{FF2B5EF4-FFF2-40B4-BE49-F238E27FC236}">
                <a16:creationId xmlns:a16="http://schemas.microsoft.com/office/drawing/2014/main" id="{8760724D-7DC9-41A3-B4D7-9EFE4E7F65AF}"/>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1843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30162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Quotes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198" y="381000"/>
            <a:ext cx="10287000" cy="693337"/>
          </a:xfrm>
        </p:spPr>
        <p:txBody>
          <a:bodyPr anchor="ctr">
            <a:noAutofit/>
          </a:bodyPr>
          <a:lstStyle>
            <a:lvl1pPr>
              <a:lnSpc>
                <a:spcPct val="100000"/>
              </a:lnSpc>
              <a:defRPr lang="en-US" sz="3200" b="1" i="0" kern="1200" cap="none" baseline="0" dirty="0">
                <a:solidFill>
                  <a:schemeClr val="tx1"/>
                </a:solidFill>
                <a:latin typeface="+mn-lt"/>
                <a:ea typeface="Arial Narrow" charset="0"/>
                <a:cs typeface="Arial Narrow" charset="0"/>
              </a:defRPr>
            </a:lvl1pPr>
          </a:lstStyle>
          <a:p>
            <a:r>
              <a:rPr lang="en-US"/>
              <a:t>Slide Title, Arial 32 pt.</a:t>
            </a:r>
          </a:p>
        </p:txBody>
      </p:sp>
      <p:sp>
        <p:nvSpPr>
          <p:cNvPr id="9" name="Text Placeholder 9"/>
          <p:cNvSpPr>
            <a:spLocks noGrp="1"/>
          </p:cNvSpPr>
          <p:nvPr>
            <p:ph type="body" sz="quarter" idx="28" hasCustomPrompt="1"/>
          </p:nvPr>
        </p:nvSpPr>
        <p:spPr>
          <a:xfrm>
            <a:off x="457199" y="1243584"/>
            <a:ext cx="10286999" cy="491372"/>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2" name="Slide Number Placeholder 1"/>
          <p:cNvSpPr>
            <a:spLocks noGrp="1"/>
          </p:cNvSpPr>
          <p:nvPr>
            <p:ph type="sldNum" sz="quarter" idx="35"/>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3" name="Text Placeholder 12">
            <a:extLst>
              <a:ext uri="{FF2B5EF4-FFF2-40B4-BE49-F238E27FC236}">
                <a16:creationId xmlns:a16="http://schemas.microsoft.com/office/drawing/2014/main" id="{455541CB-C5CF-406B-A04F-B92D0DF858F7}"/>
              </a:ext>
            </a:extLst>
          </p:cNvPr>
          <p:cNvSpPr>
            <a:spLocks noGrp="1"/>
          </p:cNvSpPr>
          <p:nvPr>
            <p:ph type="body" sz="quarter" idx="38" hasCustomPrompt="1"/>
          </p:nvPr>
        </p:nvSpPr>
        <p:spPr>
          <a:xfrm>
            <a:off x="457200" y="1950142"/>
            <a:ext cx="5524500" cy="4298258"/>
          </a:xfrm>
        </p:spPr>
        <p:txBody>
          <a:bodyPr/>
          <a:lstStyle>
            <a:lvl1pPr>
              <a:buFontTx/>
              <a:buNone/>
              <a:defRPr cap="none" baseline="0"/>
            </a:lvl1pPr>
            <a:lvl2pPr marL="352425" indent="-342900">
              <a:buClr>
                <a:schemeClr val="accent3"/>
              </a:buClr>
              <a:buFont typeface="Arial" panose="020B0604020202020204" pitchFamily="34" charset="0"/>
              <a:buChar char="‒"/>
              <a:defRPr sz="1600" cap="none" baseline="0">
                <a:solidFill>
                  <a:schemeClr val="accent3"/>
                </a:solidFill>
              </a:defRPr>
            </a:lvl2pPr>
            <a:lvl3pPr marL="0" indent="0">
              <a:buFontTx/>
              <a:buNone/>
              <a:defRPr/>
            </a:lvl3pPr>
            <a:lvl4pPr marL="346075" indent="0">
              <a:buFontTx/>
              <a:buNone/>
              <a:defRPr/>
            </a:lvl4pPr>
            <a:lvl5pPr marL="1203325" indent="0">
              <a:buFontTx/>
              <a:buNone/>
              <a:defRPr/>
            </a:lvl5pPr>
          </a:lstStyle>
          <a:p>
            <a:pPr lvl="0"/>
            <a:r>
              <a:rPr lang="en-US"/>
              <a:t>“Click to edit textbox text”</a:t>
            </a:r>
          </a:p>
          <a:p>
            <a:pPr lvl="1"/>
            <a:r>
              <a:rPr lang="en-US"/>
              <a:t>Source</a:t>
            </a:r>
          </a:p>
        </p:txBody>
      </p:sp>
      <p:pic>
        <p:nvPicPr>
          <p:cNvPr id="10" name="Picture 9">
            <a:extLst>
              <a:ext uri="{FF2B5EF4-FFF2-40B4-BE49-F238E27FC236}">
                <a16:creationId xmlns:a16="http://schemas.microsoft.com/office/drawing/2014/main" id="{154F11A7-B65F-415E-B94A-A94E3E683519}"/>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519599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Sub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lnSpc>
                <a:spcPct val="100000"/>
              </a:lnSpc>
              <a:defRPr sz="3200" baseline="0">
                <a:solidFill>
                  <a:schemeClr val="tx1"/>
                </a:solidFill>
              </a:defRPr>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F77DB5DA-42BB-4CA2-904F-B5CFF726EB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624103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Blank_Navy">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baseline="0">
                <a:solidFill>
                  <a:schemeClr val="tx1"/>
                </a:solidFill>
              </a:defRPr>
            </a:lvl1pPr>
          </a:lstStyle>
          <a:p>
            <a:r>
              <a:rPr lang="en-US"/>
              <a:t>Slide Title, Arial 32 pt.</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90FC7C9F-14F4-4ECF-8292-C4068523692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9946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4" name="Picture 3">
            <a:extLst>
              <a:ext uri="{FF2B5EF4-FFF2-40B4-BE49-F238E27FC236}">
                <a16:creationId xmlns:a16="http://schemas.microsoft.com/office/drawing/2014/main" id="{79F3A80F-4B09-474F-AC6A-0B559CF8FE7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34696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2509000" y="6548607"/>
            <a:ext cx="7423150"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
        <p:nvSpPr>
          <p:cNvPr id="4" name="Slide Number Placeholder 3">
            <a:extLst>
              <a:ext uri="{FF2B5EF4-FFF2-40B4-BE49-F238E27FC236}">
                <a16:creationId xmlns:a16="http://schemas.microsoft.com/office/drawing/2014/main" id="{93045483-2A20-AE41-AAC7-9F078E21BBB0}"/>
              </a:ext>
            </a:extLst>
          </p:cNvPr>
          <p:cNvSpPr>
            <a:spLocks noGrp="1"/>
          </p:cNvSpPr>
          <p:nvPr>
            <p:ph type="sldNum" sz="quarter" idx="20"/>
          </p:nvPr>
        </p:nvSpPr>
        <p:spPr/>
        <p:txBody>
          <a:bodyPr/>
          <a:lstStyle/>
          <a:p>
            <a:fld id="{2F2F552B-1952-B44E-8CAB-5705F0ACD2E2}" type="slidenum">
              <a:rPr lang="uk-UA" smtClean="0"/>
              <a:pPr/>
              <a:t>‹#›</a:t>
            </a:fld>
            <a:endParaRPr lang="uk-UA"/>
          </a:p>
        </p:txBody>
      </p:sp>
    </p:spTree>
    <p:extLst>
      <p:ext uri="{BB962C8B-B14F-4D97-AF65-F5344CB8AC3E}">
        <p14:creationId xmlns:p14="http://schemas.microsoft.com/office/powerpoint/2010/main" val="36136370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5" name="Media Placeholder 4"/>
          <p:cNvSpPr>
            <a:spLocks noGrp="1"/>
          </p:cNvSpPr>
          <p:nvPr>
            <p:ph type="media" sz="quarter" idx="30" hasCustomPrompt="1"/>
          </p:nvPr>
        </p:nvSpPr>
        <p:spPr>
          <a:xfrm>
            <a:off x="1219200" y="2220913"/>
            <a:ext cx="9715500" cy="3727450"/>
          </a:xfrm>
          <a:prstGeom prst="rect">
            <a:avLst/>
          </a:prstGeom>
          <a:solidFill>
            <a:schemeClr val="tx2">
              <a:lumMod val="95000"/>
            </a:schemeClr>
          </a:solidFill>
        </p:spPr>
        <p:txBody>
          <a:bodyPr/>
          <a:lstStyle>
            <a:lvl1pPr algn="ctr">
              <a:defRPr sz="1400" b="0" cap="none">
                <a:solidFill>
                  <a:srgbClr val="0B2338"/>
                </a:solidFill>
              </a:defRPr>
            </a:lvl1pPr>
          </a:lstStyle>
          <a:p>
            <a:r>
              <a:rPr lang="en-US"/>
              <a:t>Drag video to placeholder or click on icon to place video from file. </a:t>
            </a:r>
          </a:p>
        </p:txBody>
      </p:sp>
      <p:sp>
        <p:nvSpPr>
          <p:cNvPr id="8" name="Title 7"/>
          <p:cNvSpPr>
            <a:spLocks noGrp="1"/>
          </p:cNvSpPr>
          <p:nvPr>
            <p:ph type="title" hasCustomPrompt="1"/>
          </p:nvPr>
        </p:nvSpPr>
        <p:spPr>
          <a:xfrm>
            <a:off x="457200" y="381000"/>
            <a:ext cx="11277600" cy="693337"/>
          </a:xfrm>
        </p:spPr>
        <p:txBody>
          <a:bodyPr anchor="ctr">
            <a:noAutofit/>
          </a:bodyP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7" name="Slide Number Placeholder 6"/>
          <p:cNvSpPr>
            <a:spLocks noGrp="1"/>
          </p:cNvSpPr>
          <p:nvPr>
            <p:ph type="sldNum" sz="quarter" idx="31"/>
          </p:nvPr>
        </p:nvSpPr>
        <p:spPr/>
        <p:txBody>
          <a:bodyPr/>
          <a:lstStyle/>
          <a:p>
            <a:fld id="{2F2F552B-1952-B44E-8CAB-5705F0ACD2E2}" type="slidenum">
              <a:rPr lang="uk-UA" smtClean="0"/>
              <a:pPr/>
              <a:t>‹#›</a:t>
            </a:fld>
            <a:endParaRPr lang="uk-UA"/>
          </a:p>
        </p:txBody>
      </p:sp>
      <p:pic>
        <p:nvPicPr>
          <p:cNvPr id="10" name="Picture 9">
            <a:extLst>
              <a:ext uri="{FF2B5EF4-FFF2-40B4-BE49-F238E27FC236}">
                <a16:creationId xmlns:a16="http://schemas.microsoft.com/office/drawing/2014/main" id="{3D29D446-8F95-48AE-89AE-FBA09C8C3FCA}"/>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393208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ine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84048"/>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40622"/>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7" name="Picture 6">
            <a:extLst>
              <a:ext uri="{FF2B5EF4-FFF2-40B4-BE49-F238E27FC236}">
                <a16:creationId xmlns:a16="http://schemas.microsoft.com/office/drawing/2014/main" id="{1C691912-0D51-4625-BCF6-2DC607E7F31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661859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e Chart With Tex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t"/>
          <a:lstStyle>
            <a:lvl1pPr algn="ctr">
              <a:defRPr sz="3200"/>
            </a:lvl1pPr>
          </a:lstStyle>
          <a:p>
            <a:r>
              <a:rPr lang="en-US"/>
              <a:t>Slide Title, Arial 32 Pt.</a:t>
            </a:r>
          </a:p>
        </p:txBody>
      </p:sp>
      <p:sp>
        <p:nvSpPr>
          <p:cNvPr id="4" name="Chart Placeholder 3"/>
          <p:cNvSpPr>
            <a:spLocks noGrp="1"/>
          </p:cNvSpPr>
          <p:nvPr>
            <p:ph type="chart" sz="quarter" idx="29"/>
          </p:nvPr>
        </p:nvSpPr>
        <p:spPr>
          <a:xfrm>
            <a:off x="1033182" y="2055258"/>
            <a:ext cx="4389120" cy="420624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10" name="Text Placeholder 9"/>
          <p:cNvSpPr>
            <a:spLocks noGrp="1"/>
          </p:cNvSpPr>
          <p:nvPr>
            <p:ph type="body" sz="quarter" idx="28" hasCustomPrompt="1"/>
          </p:nvPr>
        </p:nvSpPr>
        <p:spPr>
          <a:xfrm>
            <a:off x="457200" y="1243584"/>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11" name="Text Placeholder 14"/>
          <p:cNvSpPr>
            <a:spLocks noGrp="1"/>
          </p:cNvSpPr>
          <p:nvPr>
            <p:ph type="body" sz="quarter" idx="12" hasCustomPrompt="1"/>
          </p:nvPr>
        </p:nvSpPr>
        <p:spPr>
          <a:xfrm>
            <a:off x="6096000" y="2048032"/>
            <a:ext cx="5638800" cy="4213466"/>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a:t>
            </a:r>
            <a:r>
              <a:rPr lang="en-US" err="1"/>
              <a:t>sed</a:t>
            </a:r>
            <a:r>
              <a:rPr lang="en-US"/>
              <a:t> </a:t>
            </a:r>
            <a:r>
              <a:rPr lang="en-US" err="1"/>
              <a:t>diam</a:t>
            </a:r>
            <a:r>
              <a:rPr lang="en-US"/>
              <a:t>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a:t>
            </a:r>
            <a:r>
              <a:rPr lang="en-US" err="1"/>
              <a:t>dolore</a:t>
            </a:r>
            <a:r>
              <a:rPr lang="en-US"/>
              <a:t> magna </a:t>
            </a:r>
            <a:r>
              <a:rPr lang="en-US" err="1"/>
              <a:t>aliquam</a:t>
            </a:r>
            <a:r>
              <a:rPr lang="en-US"/>
              <a:t> </a:t>
            </a:r>
            <a:r>
              <a:rPr lang="en-US" err="1"/>
              <a:t>erat</a:t>
            </a:r>
            <a:r>
              <a:rPr lang="en-US"/>
              <a:t> </a:t>
            </a:r>
            <a:r>
              <a:rPr lang="en-US" err="1"/>
              <a:t>volutpat</a:t>
            </a:r>
            <a:r>
              <a:rPr lang="en-US"/>
              <a:t>. </a:t>
            </a:r>
            <a:r>
              <a:rPr lang="en-US" err="1"/>
              <a:t>Ut</a:t>
            </a:r>
            <a:r>
              <a:rPr lang="en-US"/>
              <a: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311CD7E1-2D1F-45CC-8991-0AFB4CE00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79708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Pie Charts">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lstStyle>
            <a:lvl1pPr algn="ctr">
              <a:defRPr sz="3200"/>
            </a:lvl1pPr>
          </a:lstStyle>
          <a:p>
            <a:r>
              <a:rPr lang="en-US"/>
              <a:t>Slide Title, Arial 32 pt.</a:t>
            </a:r>
          </a:p>
        </p:txBody>
      </p:sp>
      <p:sp>
        <p:nvSpPr>
          <p:cNvPr id="7" name="Chart Placeholder 3"/>
          <p:cNvSpPr>
            <a:spLocks noGrp="1"/>
          </p:cNvSpPr>
          <p:nvPr>
            <p:ph type="chart" sz="quarter" idx="30"/>
          </p:nvPr>
        </p:nvSpPr>
        <p:spPr>
          <a:xfrm>
            <a:off x="6835140"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6" name="Chart Placeholder 3"/>
          <p:cNvSpPr>
            <a:spLocks noGrp="1"/>
          </p:cNvSpPr>
          <p:nvPr>
            <p:ph type="chart" sz="quarter" idx="29"/>
          </p:nvPr>
        </p:nvSpPr>
        <p:spPr>
          <a:xfrm>
            <a:off x="1033182" y="1482602"/>
            <a:ext cx="4389120" cy="4765797"/>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1"/>
          </p:nvPr>
        </p:nvSpPr>
        <p:spPr/>
        <p:txBody>
          <a:body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B26110B8-B9E5-4246-B47F-CD94B48C5BC1}"/>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884766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Bar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4440"/>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02581A30-CC92-4726-A92B-33943355A586}"/>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5276984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umn Chart">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anchor="ctr"/>
          <a:lstStyle>
            <a:lvl1pPr algn="ctr">
              <a:defRPr sz="3200"/>
            </a:lvl1pPr>
          </a:lstStyle>
          <a:p>
            <a:r>
              <a:rPr lang="en-US"/>
              <a:t>Slide Title, Arial 32 pt.</a:t>
            </a:r>
          </a:p>
        </p:txBody>
      </p:sp>
      <p:sp>
        <p:nvSpPr>
          <p:cNvPr id="9" name="Text Placeholder 9"/>
          <p:cNvSpPr>
            <a:spLocks noGrp="1"/>
          </p:cNvSpPr>
          <p:nvPr>
            <p:ph type="body" sz="quarter" idx="28" hasCustomPrompt="1"/>
          </p:nvPr>
        </p:nvSpPr>
        <p:spPr>
          <a:xfrm>
            <a:off x="457200" y="1239801"/>
            <a:ext cx="11277600" cy="350838"/>
          </a:xfrm>
          <a:prstGeom prst="rect">
            <a:avLst/>
          </a:prstGeom>
        </p:spPr>
        <p:txBody>
          <a:bodyPr anchor="ctr">
            <a:noAutofit/>
          </a:bodyPr>
          <a:lstStyle>
            <a:lvl1pPr algn="ctr">
              <a:defRPr b="1">
                <a:solidFill>
                  <a:schemeClr val="tx1"/>
                </a:solidFill>
              </a:defRPr>
            </a:lvl1pPr>
          </a:lstStyle>
          <a:p>
            <a:pPr lvl="0"/>
            <a:r>
              <a:rPr lang="en-US"/>
              <a:t>Slide Subtitle, Arial 24 pt.</a:t>
            </a:r>
          </a:p>
        </p:txBody>
      </p:sp>
      <p:sp>
        <p:nvSpPr>
          <p:cNvPr id="4" name="Chart Placeholder 3"/>
          <p:cNvSpPr>
            <a:spLocks noGrp="1"/>
          </p:cNvSpPr>
          <p:nvPr>
            <p:ph type="chart" sz="quarter" idx="29"/>
          </p:nvPr>
        </p:nvSpPr>
        <p:spPr>
          <a:xfrm>
            <a:off x="1219200" y="2220913"/>
            <a:ext cx="9715500" cy="3727450"/>
          </a:xfrm>
          <a:prstGeom prst="rect">
            <a:avLst/>
          </a:prstGeom>
          <a:solidFill>
            <a:schemeClr val="tx2">
              <a:lumMod val="95000"/>
            </a:schemeClr>
          </a:solidFill>
        </p:spPr>
        <p:txBody>
          <a:bodyPr/>
          <a:lstStyle>
            <a:lvl1pPr algn="ctr">
              <a:defRPr sz="1400" b="0" i="0">
                <a:solidFill>
                  <a:srgbClr val="0B2338"/>
                </a:solidFill>
              </a:defRPr>
            </a:lvl1pPr>
          </a:lstStyle>
          <a:p>
            <a:r>
              <a:rPr lang="en-US"/>
              <a:t>Click icon to add chart</a:t>
            </a:r>
          </a:p>
        </p:txBody>
      </p:sp>
      <p:sp>
        <p:nvSpPr>
          <p:cNvPr id="2" name="Slide Number Placeholder 1"/>
          <p:cNvSpPr>
            <a:spLocks noGrp="1"/>
          </p:cNvSpPr>
          <p:nvPr>
            <p:ph type="sldNum" sz="quarter" idx="30"/>
          </p:nvPr>
        </p:nvSpPr>
        <p:spPr/>
        <p:txBody>
          <a:bodyPr/>
          <a:lstStyle/>
          <a:p>
            <a:fld id="{2F2F552B-1952-B44E-8CAB-5705F0ACD2E2}" type="slidenum">
              <a:rPr lang="uk-UA" smtClean="0"/>
              <a:pPr/>
              <a:t>‹#›</a:t>
            </a:fld>
            <a:endParaRPr lang="uk-UA"/>
          </a:p>
        </p:txBody>
      </p:sp>
      <p:pic>
        <p:nvPicPr>
          <p:cNvPr id="6" name="Picture 5">
            <a:extLst>
              <a:ext uri="{FF2B5EF4-FFF2-40B4-BE49-F238E27FC236}">
                <a16:creationId xmlns:a16="http://schemas.microsoft.com/office/drawing/2014/main" id="{29121966-19EA-4D11-9FC9-0C873119044C}"/>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143061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meline Vertical_Short">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p:nvPr userDrawn="1"/>
        </p:nvCxnSpPr>
        <p:spPr>
          <a:xfrm flipH="1">
            <a:off x="8492902" y="1469403"/>
            <a:ext cx="15740" cy="466344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30" name="Text Placeholder 14">
            <a:extLst>
              <a:ext uri="{FF2B5EF4-FFF2-40B4-BE49-F238E27FC236}">
                <a16:creationId xmlns:a16="http://schemas.microsoft.com/office/drawing/2014/main" id="{EFCD65FE-8E21-4D83-BA34-36B16ADDC6AD}"/>
              </a:ext>
            </a:extLst>
          </p:cNvPr>
          <p:cNvSpPr>
            <a:spLocks noGrp="1"/>
          </p:cNvSpPr>
          <p:nvPr>
            <p:ph type="body" sz="quarter" idx="12" hasCustomPrompt="1"/>
          </p:nvPr>
        </p:nvSpPr>
        <p:spPr>
          <a:xfrm>
            <a:off x="465111" y="1950142"/>
            <a:ext cx="5190417" cy="4264311"/>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EAF4907B-AB42-4085-A733-84543E3891E5}"/>
              </a:ext>
            </a:extLst>
          </p:cNvPr>
          <p:cNvPicPr>
            <a:picLocks/>
          </p:cNvPicPr>
          <p:nvPr userDrawn="1"/>
        </p:nvPicPr>
        <p:blipFill>
          <a:blip r:embed="rId2"/>
          <a:stretch>
            <a:fillRect/>
          </a:stretch>
        </p:blipFill>
        <p:spPr>
          <a:xfrm>
            <a:off x="460374" y="6518444"/>
            <a:ext cx="557700" cy="154923"/>
          </a:xfrm>
          <a:prstGeom prst="rect">
            <a:avLst/>
          </a:prstGeom>
        </p:spPr>
      </p:pic>
      <p:sp>
        <p:nvSpPr>
          <p:cNvPr id="31" name="Oval 30">
            <a:extLst>
              <a:ext uri="{FF2B5EF4-FFF2-40B4-BE49-F238E27FC236}">
                <a16:creationId xmlns:a16="http://schemas.microsoft.com/office/drawing/2014/main" id="{45221AF0-44E5-435A-A5F3-80703E0176B8}"/>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D3DE4E3-7AB4-4F9F-A21F-5ABD1FBFD442}"/>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F65ACCE7-B0BD-4653-8D2D-FAC99EC5ABC7}"/>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200ABA0F-68A8-439D-9E59-6E822802F7B9}"/>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5648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Vertical_Extended 1">
    <p:spTree>
      <p:nvGrpSpPr>
        <p:cNvPr id="1" name=""/>
        <p:cNvGrpSpPr/>
        <p:nvPr/>
      </p:nvGrpSpPr>
      <p:grpSpPr>
        <a:xfrm>
          <a:off x="0" y="0"/>
          <a:ext cx="0" cy="0"/>
          <a:chOff x="0" y="0"/>
          <a:chExt cx="0" cy="0"/>
        </a:xfrm>
      </p:grpSpPr>
      <p:sp>
        <p:nvSpPr>
          <p:cNvPr id="8" name="Title 7"/>
          <p:cNvSpPr>
            <a:spLocks noGrp="1"/>
          </p:cNvSpPr>
          <p:nvPr>
            <p:ph type="title" hasCustomPrompt="1"/>
          </p:nvPr>
        </p:nvSpPr>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497870" y="1469403"/>
            <a:ext cx="18642" cy="5523193"/>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2011</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2010</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37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2014</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2015</a:t>
            </a:r>
          </a:p>
        </p:txBody>
      </p:sp>
      <p:sp>
        <p:nvSpPr>
          <p:cNvPr id="30" name="Text Placeholder 11">
            <a:extLst>
              <a:ext uri="{FF2B5EF4-FFF2-40B4-BE49-F238E27FC236}">
                <a16:creationId xmlns:a16="http://schemas.microsoft.com/office/drawing/2014/main" id="{3B489350-C810-F747-8618-803CE32AB658}"/>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1" name="Content Placeholder 12">
            <a:extLst>
              <a:ext uri="{FF2B5EF4-FFF2-40B4-BE49-F238E27FC236}">
                <a16:creationId xmlns:a16="http://schemas.microsoft.com/office/drawing/2014/main" id="{FFF08DC9-5516-C943-85E4-AF95CAA8B3CA}"/>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C6163C09-67F3-46C5-86D7-A7A826259F2B}"/>
              </a:ext>
            </a:extLst>
          </p:cNvPr>
          <p:cNvSpPr>
            <a:spLocks noGrp="1"/>
          </p:cNvSpPr>
          <p:nvPr>
            <p:ph type="body" sz="quarter" idx="12" hasCustomPrompt="1"/>
          </p:nvPr>
        </p:nvSpPr>
        <p:spPr>
          <a:xfrm>
            <a:off x="465111"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06614CE4-CA70-4BC9-9A09-C7D82F305081}"/>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F3D3AA6-F496-48FD-B37C-CFD89D97114D}"/>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F021F34B-1160-4557-9863-AE5D2033D5DD}"/>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2785919-2DE5-4BD9-8676-3E37BEF19754}"/>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EE9DA351-B5CC-4C16-B498-9DA5317EC3DB}"/>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365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meline Vertical_Extended 2">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65111" y="389583"/>
            <a:ext cx="7620000" cy="585216"/>
          </a:xfrm>
        </p:spPr>
        <p:txBody>
          <a:bodyPr anchor="ctr"/>
          <a:lstStyle>
            <a:lvl1pPr>
              <a:defRPr sz="3200"/>
            </a:lvl1pPr>
          </a:lstStyle>
          <a:p>
            <a:r>
              <a:rPr lang="en-US"/>
              <a:t>Slide Title, Arial 32 pt.</a:t>
            </a:r>
          </a:p>
        </p:txBody>
      </p:sp>
      <p:sp>
        <p:nvSpPr>
          <p:cNvPr id="10" name="Text Placeholder 9"/>
          <p:cNvSpPr>
            <a:spLocks noGrp="1"/>
          </p:cNvSpPr>
          <p:nvPr>
            <p:ph type="body" sz="quarter" idx="28" hasCustomPrompt="1"/>
          </p:nvPr>
        </p:nvSpPr>
        <p:spPr>
          <a:xfrm>
            <a:off x="457200" y="1243584"/>
            <a:ext cx="5602224" cy="350838"/>
          </a:xfrm>
          <a:prstGeom prst="rect">
            <a:avLst/>
          </a:prstGeom>
        </p:spPr>
        <p:txBody>
          <a:bodyPr anchor="ctr">
            <a:noAutofit/>
          </a:bodyPr>
          <a:lstStyle>
            <a:lvl1pPr>
              <a:defRPr b="1" baseline="0">
                <a:solidFill>
                  <a:schemeClr val="tx1"/>
                </a:solidFill>
              </a:defRPr>
            </a:lvl1pPr>
          </a:lstStyle>
          <a:p>
            <a:pPr lvl="0"/>
            <a:r>
              <a:rPr lang="en-US"/>
              <a:t>Slide Subtitle, Arial 24 pt.</a:t>
            </a:r>
          </a:p>
        </p:txBody>
      </p:sp>
      <p:sp>
        <p:nvSpPr>
          <p:cNvPr id="2" name="Slide Number Placeholder 1"/>
          <p:cNvSpPr>
            <a:spLocks noGrp="1"/>
          </p:cNvSpPr>
          <p:nvPr>
            <p:ph type="sldNum" sz="quarter" idx="29"/>
          </p:nvPr>
        </p:nvSpPr>
        <p:spPr/>
        <p:txBody>
          <a:bodyPr/>
          <a:lstStyle/>
          <a:p>
            <a:fld id="{2F2F552B-1952-B44E-8CAB-5705F0ACD2E2}" type="slidenum">
              <a:rPr lang="uk-UA" smtClean="0"/>
              <a:pPr/>
              <a:t>‹#›</a:t>
            </a:fld>
            <a:endParaRPr lang="uk-UA"/>
          </a:p>
        </p:txBody>
      </p:sp>
      <p:sp>
        <p:nvSpPr>
          <p:cNvPr id="7" name="Text Placeholder 11"/>
          <p:cNvSpPr>
            <a:spLocks noGrp="1"/>
          </p:cNvSpPr>
          <p:nvPr>
            <p:ph type="body" sz="quarter" idx="17" hasCustomPrompt="1"/>
          </p:nvPr>
        </p:nvSpPr>
        <p:spPr>
          <a:xfrm>
            <a:off x="9094635" y="1780163"/>
            <a:ext cx="2297266"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11" name="Text Placeholder 11"/>
          <p:cNvSpPr>
            <a:spLocks noGrp="1"/>
          </p:cNvSpPr>
          <p:nvPr>
            <p:ph type="body" sz="quarter" idx="18" hasCustomPrompt="1"/>
          </p:nvPr>
        </p:nvSpPr>
        <p:spPr>
          <a:xfrm>
            <a:off x="6172200" y="5245538"/>
            <a:ext cx="1714927" cy="762068"/>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cxnSp>
        <p:nvCxnSpPr>
          <p:cNvPr id="12" name="Straight Connector 11"/>
          <p:cNvCxnSpPr>
            <a:cxnSpLocks/>
          </p:cNvCxnSpPr>
          <p:nvPr userDrawn="1"/>
        </p:nvCxnSpPr>
        <p:spPr>
          <a:xfrm flipH="1">
            <a:off x="8500772" y="0"/>
            <a:ext cx="18288" cy="5998247"/>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Content Placeholder 12"/>
          <p:cNvSpPr>
            <a:spLocks noGrp="1"/>
          </p:cNvSpPr>
          <p:nvPr>
            <p:ph sz="quarter" idx="23"/>
          </p:nvPr>
        </p:nvSpPr>
        <p:spPr>
          <a:xfrm>
            <a:off x="8487858" y="1907761"/>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5" name="Text Placeholder 11"/>
          <p:cNvSpPr>
            <a:spLocks noGrp="1"/>
          </p:cNvSpPr>
          <p:nvPr>
            <p:ph type="body" sz="quarter" idx="30" hasCustomPrompt="1"/>
          </p:nvPr>
        </p:nvSpPr>
        <p:spPr>
          <a:xfrm>
            <a:off x="8738328" y="3257819"/>
            <a:ext cx="710472" cy="275858"/>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2017</a:t>
            </a:r>
          </a:p>
        </p:txBody>
      </p:sp>
      <p:sp>
        <p:nvSpPr>
          <p:cNvPr id="16" name="Text Placeholder 11"/>
          <p:cNvSpPr>
            <a:spLocks noGrp="1"/>
          </p:cNvSpPr>
          <p:nvPr>
            <p:ph type="body" sz="quarter" idx="31" hasCustomPrompt="1"/>
          </p:nvPr>
        </p:nvSpPr>
        <p:spPr>
          <a:xfrm>
            <a:off x="7569200" y="1803748"/>
            <a:ext cx="723450" cy="229851"/>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2016</a:t>
            </a:r>
          </a:p>
        </p:txBody>
      </p:sp>
      <p:sp>
        <p:nvSpPr>
          <p:cNvPr id="18" name="Text Placeholder 11"/>
          <p:cNvSpPr>
            <a:spLocks noGrp="1"/>
          </p:cNvSpPr>
          <p:nvPr>
            <p:ph type="body" sz="quarter" idx="35" hasCustomPrompt="1"/>
          </p:nvPr>
        </p:nvSpPr>
        <p:spPr>
          <a:xfrm>
            <a:off x="6172200" y="3203490"/>
            <a:ext cx="1714927" cy="731520"/>
          </a:xfrm>
          <a:prstGeom prst="rect">
            <a:avLst/>
          </a:prstGeom>
        </p:spPr>
        <p:txBody>
          <a:bodyPr lIns="0" rIns="0">
            <a:noAutofit/>
          </a:bodyPr>
          <a:lstStyle>
            <a:lvl1pPr marL="0" indent="0" algn="r">
              <a:lnSpc>
                <a:spcPct val="110000"/>
              </a:lnSpc>
              <a:buNone/>
              <a:defRPr sz="1800" b="0" i="0">
                <a:solidFill>
                  <a:schemeClr val="tx2"/>
                </a:solidFill>
                <a:latin typeface="Arial Regular" charset="0"/>
                <a:ea typeface="Arial Regular" charset="0"/>
                <a:cs typeface="Arial Regular" charset="0"/>
              </a:defRPr>
            </a:lvl1pPr>
            <a:lvl2pPr marL="9525" indent="0" algn="r">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a:t>
            </a:r>
          </a:p>
        </p:txBody>
      </p:sp>
      <p:sp>
        <p:nvSpPr>
          <p:cNvPr id="19" name="Content Placeholder 12"/>
          <p:cNvSpPr>
            <a:spLocks noGrp="1"/>
          </p:cNvSpPr>
          <p:nvPr>
            <p:ph sz="quarter" idx="36"/>
          </p:nvPr>
        </p:nvSpPr>
        <p:spPr>
          <a:xfrm>
            <a:off x="7986918" y="5402443"/>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1" name="Content Placeholder 12"/>
          <p:cNvSpPr>
            <a:spLocks noGrp="1"/>
          </p:cNvSpPr>
          <p:nvPr>
            <p:ph sz="quarter" idx="38"/>
          </p:nvPr>
        </p:nvSpPr>
        <p:spPr>
          <a:xfrm>
            <a:off x="7986918" y="3346405"/>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3" name="Content Placeholder 12"/>
          <p:cNvSpPr>
            <a:spLocks noGrp="1"/>
          </p:cNvSpPr>
          <p:nvPr>
            <p:ph sz="quarter" idx="40"/>
          </p:nvPr>
        </p:nvSpPr>
        <p:spPr>
          <a:xfrm>
            <a:off x="8487858" y="4545414"/>
            <a:ext cx="500940" cy="9144"/>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25" name="Text Placeholder 11"/>
          <p:cNvSpPr>
            <a:spLocks noGrp="1"/>
          </p:cNvSpPr>
          <p:nvPr>
            <p:ph type="body" sz="quarter" idx="43" hasCustomPrompt="1"/>
          </p:nvPr>
        </p:nvSpPr>
        <p:spPr>
          <a:xfrm>
            <a:off x="7569200" y="4428942"/>
            <a:ext cx="723450" cy="212222"/>
          </a:xfrm>
          <a:prstGeom prst="rect">
            <a:avLst/>
          </a:prstGeom>
        </p:spPr>
        <p:txBody>
          <a:bodyPr lIns="0" rIns="0" anchor="ctr">
            <a:noAutofit/>
          </a:bodyPr>
          <a:lstStyle>
            <a:lvl1pPr marL="0" indent="0" algn="r">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6" name="Text Placeholder 11"/>
          <p:cNvSpPr>
            <a:spLocks noGrp="1"/>
          </p:cNvSpPr>
          <p:nvPr>
            <p:ph type="body" sz="quarter" idx="44" hasCustomPrompt="1"/>
          </p:nvPr>
        </p:nvSpPr>
        <p:spPr>
          <a:xfrm>
            <a:off x="9094634" y="4422905"/>
            <a:ext cx="2268913" cy="731520"/>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Maecenas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p>
        </p:txBody>
      </p:sp>
      <p:sp>
        <p:nvSpPr>
          <p:cNvPr id="27" name="Text Placeholder 11"/>
          <p:cNvSpPr>
            <a:spLocks noGrp="1"/>
          </p:cNvSpPr>
          <p:nvPr>
            <p:ph type="body" sz="quarter" idx="45" hasCustomPrompt="1"/>
          </p:nvPr>
        </p:nvSpPr>
        <p:spPr>
          <a:xfrm>
            <a:off x="8738328" y="5291009"/>
            <a:ext cx="710472" cy="221230"/>
          </a:xfrm>
          <a:prstGeom prst="rect">
            <a:avLst/>
          </a:prstGeom>
        </p:spPr>
        <p:txBody>
          <a:bodyPr lIns="0" anchor="ctr">
            <a:noAutofit/>
          </a:bodyPr>
          <a:lstStyle>
            <a:lvl1pPr marL="0" indent="0">
              <a:buNone/>
              <a:defRPr sz="18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9" name="Text Placeholder 11">
            <a:extLst>
              <a:ext uri="{FF2B5EF4-FFF2-40B4-BE49-F238E27FC236}">
                <a16:creationId xmlns:a16="http://schemas.microsoft.com/office/drawing/2014/main" id="{B1CC5B96-EADC-144C-B345-5D69DE7E13BC}"/>
              </a:ext>
            </a:extLst>
          </p:cNvPr>
          <p:cNvSpPr>
            <a:spLocks noGrp="1"/>
          </p:cNvSpPr>
          <p:nvPr>
            <p:ph type="body" sz="quarter" idx="47" hasCustomPrompt="1"/>
          </p:nvPr>
        </p:nvSpPr>
        <p:spPr>
          <a:xfrm>
            <a:off x="9108811" y="3782139"/>
            <a:ext cx="2268913"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sp>
        <p:nvSpPr>
          <p:cNvPr id="30" name="Content Placeholder 12">
            <a:extLst>
              <a:ext uri="{FF2B5EF4-FFF2-40B4-BE49-F238E27FC236}">
                <a16:creationId xmlns:a16="http://schemas.microsoft.com/office/drawing/2014/main" id="{36F3249E-7F49-2146-8A31-74BE6B6932AB}"/>
              </a:ext>
            </a:extLst>
          </p:cNvPr>
          <p:cNvSpPr>
            <a:spLocks noGrp="1"/>
          </p:cNvSpPr>
          <p:nvPr>
            <p:ph sz="quarter" idx="48"/>
          </p:nvPr>
        </p:nvSpPr>
        <p:spPr>
          <a:xfrm>
            <a:off x="8481942" y="3940632"/>
            <a:ext cx="500940" cy="9144"/>
          </a:xfrm>
          <a:prstGeom prst="rect">
            <a:avLst/>
          </a:prstGeom>
          <a:solidFill>
            <a:schemeClr val="tx2"/>
          </a:solidFill>
        </p:spPr>
        <p:txBody>
          <a:bodyPr>
            <a:normAutofit/>
          </a:bodyPr>
          <a:lstStyle>
            <a:lvl1pPr>
              <a:defRPr sz="100">
                <a:solidFill>
                  <a:schemeClr val="tx2"/>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33" name="Text Placeholder 14">
            <a:extLst>
              <a:ext uri="{FF2B5EF4-FFF2-40B4-BE49-F238E27FC236}">
                <a16:creationId xmlns:a16="http://schemas.microsoft.com/office/drawing/2014/main" id="{9A045578-08BA-467F-A528-43EAFE62D5B6}"/>
              </a:ext>
            </a:extLst>
          </p:cNvPr>
          <p:cNvSpPr>
            <a:spLocks noGrp="1"/>
          </p:cNvSpPr>
          <p:nvPr>
            <p:ph type="body" sz="quarter" idx="12" hasCustomPrompt="1"/>
          </p:nvPr>
        </p:nvSpPr>
        <p:spPr>
          <a:xfrm>
            <a:off x="456019" y="1947672"/>
            <a:ext cx="5190417" cy="4300728"/>
          </a:xfrm>
          <a:prstGeom prst="rect">
            <a:avLst/>
          </a:prstGeom>
        </p:spPr>
        <p:txBody>
          <a:bodyPr>
            <a:noAutofit/>
          </a:bodyPr>
          <a:lstStyle>
            <a:lvl5pPr marL="1097280" indent="-292608">
              <a:buFont typeface="Courier New" charset="0"/>
              <a:buChar char="o"/>
              <a:defRPr/>
            </a:lvl5pPr>
          </a:lstStyle>
          <a:p>
            <a:pPr lvl="1"/>
            <a:r>
              <a:rPr lang="en-US"/>
              <a:t>Second level lorem ipsum dolor sit </a:t>
            </a:r>
            <a:r>
              <a:rPr lang="en-US" err="1"/>
              <a:t>amet</a:t>
            </a:r>
            <a:r>
              <a:rPr lang="en-US"/>
              <a:t>, </a:t>
            </a:r>
            <a:r>
              <a:rPr lang="en-US" err="1"/>
              <a:t>consectetuer</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 magna </a:t>
            </a:r>
            <a:r>
              <a:rPr lang="en-US" err="1"/>
              <a:t>aliquam</a:t>
            </a:r>
            <a:r>
              <a:rPr lang="en-US"/>
              <a:t> </a:t>
            </a:r>
            <a:r>
              <a:rPr lang="en-US" err="1"/>
              <a:t>erat</a:t>
            </a:r>
            <a:r>
              <a:rPr lang="en-US"/>
              <a:t> </a:t>
            </a:r>
            <a:r>
              <a:rPr lang="en-US" err="1"/>
              <a:t>volutpat</a:t>
            </a:r>
            <a:r>
              <a:rPr lang="en-US"/>
              <a:t>. Ut </a:t>
            </a:r>
            <a:r>
              <a:rPr lang="en-US" err="1"/>
              <a:t>wisi</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a:t>
            </a:r>
            <a:r>
              <a:rPr lang="en-US" err="1"/>
              <a:t>exerci</a:t>
            </a:r>
            <a:r>
              <a:rPr lang="en-US"/>
              <a:t> </a:t>
            </a:r>
          </a:p>
          <a:p>
            <a:pPr lvl="2"/>
            <a:r>
              <a:rPr lang="en-US"/>
              <a:t>Third level</a:t>
            </a:r>
          </a:p>
          <a:p>
            <a:pPr lvl="3"/>
            <a:r>
              <a:rPr lang="en-US"/>
              <a:t>Fourth level</a:t>
            </a:r>
          </a:p>
          <a:p>
            <a:pPr lvl="4"/>
            <a:r>
              <a:rPr lang="en-US"/>
              <a:t>Fifth level</a:t>
            </a:r>
          </a:p>
        </p:txBody>
      </p:sp>
      <p:pic>
        <p:nvPicPr>
          <p:cNvPr id="28" name="Picture 27">
            <a:extLst>
              <a:ext uri="{FF2B5EF4-FFF2-40B4-BE49-F238E27FC236}">
                <a16:creationId xmlns:a16="http://schemas.microsoft.com/office/drawing/2014/main" id="{8CE55179-E9D2-43F4-AFF0-971EB8B01535}"/>
              </a:ext>
            </a:extLst>
          </p:cNvPr>
          <p:cNvPicPr>
            <a:picLocks/>
          </p:cNvPicPr>
          <p:nvPr userDrawn="1"/>
        </p:nvPicPr>
        <p:blipFill>
          <a:blip r:embed="rId2"/>
          <a:stretch>
            <a:fillRect/>
          </a:stretch>
        </p:blipFill>
        <p:spPr>
          <a:xfrm>
            <a:off x="460374" y="6518444"/>
            <a:ext cx="557700" cy="154923"/>
          </a:xfrm>
          <a:prstGeom prst="rect">
            <a:avLst/>
          </a:prstGeom>
        </p:spPr>
      </p:pic>
      <p:sp>
        <p:nvSpPr>
          <p:cNvPr id="32" name="Oval 31">
            <a:extLst>
              <a:ext uri="{FF2B5EF4-FFF2-40B4-BE49-F238E27FC236}">
                <a16:creationId xmlns:a16="http://schemas.microsoft.com/office/drawing/2014/main" id="{45880C37-78FE-4CF8-A2D1-9F2096A9AD86}"/>
              </a:ext>
            </a:extLst>
          </p:cNvPr>
          <p:cNvSpPr/>
          <p:nvPr userDrawn="1"/>
        </p:nvSpPr>
        <p:spPr>
          <a:xfrm>
            <a:off x="8403336" y="1828800"/>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19981EC-B700-40AA-9BBB-FC70A2A99716}"/>
              </a:ext>
            </a:extLst>
          </p:cNvPr>
          <p:cNvSpPr/>
          <p:nvPr userDrawn="1"/>
        </p:nvSpPr>
        <p:spPr>
          <a:xfrm>
            <a:off x="8403336" y="3239295"/>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856CBAE5-196B-4DE0-83DB-84C7B9E8C8AE}"/>
              </a:ext>
            </a:extLst>
          </p:cNvPr>
          <p:cNvSpPr/>
          <p:nvPr userDrawn="1"/>
        </p:nvSpPr>
        <p:spPr>
          <a:xfrm>
            <a:off x="8390658" y="444518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29236D2-34B2-470A-A875-2D451B66B602}"/>
              </a:ext>
            </a:extLst>
          </p:cNvPr>
          <p:cNvSpPr/>
          <p:nvPr userDrawn="1"/>
        </p:nvSpPr>
        <p:spPr>
          <a:xfrm>
            <a:off x="8390636" y="5300914"/>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55770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meline Horizontal">
    <p:spTree>
      <p:nvGrpSpPr>
        <p:cNvPr id="1" name=""/>
        <p:cNvGrpSpPr/>
        <p:nvPr/>
      </p:nvGrpSpPr>
      <p:grpSpPr>
        <a:xfrm>
          <a:off x="0" y="0"/>
          <a:ext cx="0" cy="0"/>
          <a:chOff x="0" y="0"/>
          <a:chExt cx="0" cy="0"/>
        </a:xfrm>
      </p:grpSpPr>
      <p:cxnSp>
        <p:nvCxnSpPr>
          <p:cNvPr id="24" name="Straight Connector 23"/>
          <p:cNvCxnSpPr/>
          <p:nvPr userDrawn="1"/>
        </p:nvCxnSpPr>
        <p:spPr>
          <a:xfrm>
            <a:off x="-51955" y="3319397"/>
            <a:ext cx="12297875" cy="0"/>
          </a:xfrm>
          <a:prstGeom prst="line">
            <a:avLst/>
          </a:prstGeom>
          <a:ln w="6350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1"/>
          </p:nvPr>
        </p:nvSpPr>
        <p:spPr/>
        <p:txBody>
          <a:bodyPr/>
          <a:lstStyle/>
          <a:p>
            <a:fld id="{2F2F552B-1952-B44E-8CAB-5705F0ACD2E2}" type="slidenum">
              <a:rPr lang="uk-UA" smtClean="0"/>
              <a:pPr/>
              <a:t>‹#›</a:t>
            </a:fld>
            <a:endParaRPr lang="uk-UA"/>
          </a:p>
        </p:txBody>
      </p:sp>
      <p:sp>
        <p:nvSpPr>
          <p:cNvPr id="6" name="Text Placeholder 11"/>
          <p:cNvSpPr>
            <a:spLocks noGrp="1"/>
          </p:cNvSpPr>
          <p:nvPr>
            <p:ph type="body" sz="quarter" idx="16" hasCustomPrompt="1"/>
          </p:nvPr>
        </p:nvSpPr>
        <p:spPr>
          <a:xfrm>
            <a:off x="4924539" y="1079567"/>
            <a:ext cx="3502393" cy="832731"/>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a:t>
            </a:r>
          </a:p>
        </p:txBody>
      </p:sp>
      <p:sp>
        <p:nvSpPr>
          <p:cNvPr id="7" name="Text Placeholder 11"/>
          <p:cNvSpPr>
            <a:spLocks noGrp="1"/>
          </p:cNvSpPr>
          <p:nvPr>
            <p:ph type="body" sz="quarter" idx="17" hasCustomPrompt="1"/>
          </p:nvPr>
        </p:nvSpPr>
        <p:spPr>
          <a:xfrm>
            <a:off x="8207135" y="2052951"/>
            <a:ext cx="3169526" cy="785783"/>
          </a:xfrm>
          <a:prstGeom prst="rect">
            <a:avLst/>
          </a:prstGeom>
        </p:spPr>
        <p:txBody>
          <a:bodyPr lIns="0">
            <a:noAutofit/>
          </a:bodyPr>
          <a:lstStyle>
            <a:lvl1pPr marL="0" indent="0">
              <a:lnSpc>
                <a:spcPct val="110000"/>
              </a:lnSpc>
              <a:buNone/>
              <a:defRPr sz="1800" b="0" i="0" baseline="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non. </a:t>
            </a:r>
          </a:p>
        </p:txBody>
      </p:sp>
      <p:sp>
        <p:nvSpPr>
          <p:cNvPr id="8" name="Text Placeholder 11"/>
          <p:cNvSpPr>
            <a:spLocks noGrp="1"/>
          </p:cNvSpPr>
          <p:nvPr>
            <p:ph type="body" sz="quarter" idx="18" hasCustomPrompt="1"/>
          </p:nvPr>
        </p:nvSpPr>
        <p:spPr>
          <a:xfrm>
            <a:off x="2883148" y="4869873"/>
            <a:ext cx="3502393" cy="1008767"/>
          </a:xfrm>
          <a:prstGeom prst="rect">
            <a:avLst/>
          </a:prstGeom>
        </p:spPr>
        <p:txBody>
          <a:bodyPr l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Arial 18 pt. </a:t>
            </a:r>
            <a:r>
              <a:rPr lang="en-US" err="1"/>
              <a:t>maecenas</a:t>
            </a:r>
            <a:r>
              <a:rPr lang="en-US"/>
              <a:t> </a:t>
            </a:r>
            <a:r>
              <a:rPr lang="en-US" err="1"/>
              <a:t>sed</a:t>
            </a:r>
            <a:r>
              <a:rPr lang="en-US"/>
              <a:t> </a:t>
            </a:r>
            <a:r>
              <a:rPr lang="en-US" err="1"/>
              <a:t>diam</a:t>
            </a:r>
            <a:r>
              <a:rPr lang="en-US"/>
              <a:t> </a:t>
            </a:r>
            <a:r>
              <a:rPr lang="en-US" err="1"/>
              <a:t>eget</a:t>
            </a:r>
            <a:r>
              <a:rPr lang="en-US"/>
              <a:t> </a:t>
            </a:r>
            <a:r>
              <a:rPr lang="en-US" err="1"/>
              <a:t>risus</a:t>
            </a:r>
            <a:r>
              <a:rPr lang="en-US"/>
              <a:t> </a:t>
            </a:r>
            <a:r>
              <a:rPr lang="en-US" err="1"/>
              <a:t>varius</a:t>
            </a:r>
            <a:r>
              <a:rPr lang="en-US"/>
              <a:t> </a:t>
            </a:r>
            <a:r>
              <a:rPr lang="en-US" err="1"/>
              <a:t>blandit</a:t>
            </a:r>
            <a:r>
              <a:rPr lang="en-US"/>
              <a:t> sit </a:t>
            </a:r>
            <a:r>
              <a:rPr lang="en-US" err="1"/>
              <a:t>amet</a:t>
            </a:r>
            <a:r>
              <a:rPr lang="en-US"/>
              <a:t> non magna. </a:t>
            </a:r>
            <a:r>
              <a:rPr lang="en-US" err="1"/>
              <a:t>Duis</a:t>
            </a:r>
            <a:r>
              <a:rPr lang="en-US"/>
              <a:t> </a:t>
            </a:r>
            <a:r>
              <a:rPr lang="en-US" err="1"/>
              <a:t>mollis</a:t>
            </a:r>
            <a:r>
              <a:rPr lang="en-US"/>
              <a:t>, </a:t>
            </a:r>
            <a:r>
              <a:rPr lang="en-US" err="1"/>
              <a:t>est</a:t>
            </a:r>
            <a:r>
              <a:rPr lang="en-US"/>
              <a:t> non </a:t>
            </a:r>
            <a:r>
              <a:rPr lang="en-US" err="1"/>
              <a:t>commodo</a:t>
            </a:r>
            <a:r>
              <a:rPr lang="en-US"/>
              <a:t> </a:t>
            </a:r>
            <a:r>
              <a:rPr lang="en-US" err="1"/>
              <a:t>luctus</a:t>
            </a:r>
            <a:r>
              <a:rPr lang="en-US"/>
              <a:t>, nisi </a:t>
            </a:r>
            <a:r>
              <a:rPr lang="en-US" err="1"/>
              <a:t>erat</a:t>
            </a:r>
            <a:r>
              <a:rPr lang="en-US"/>
              <a:t>.</a:t>
            </a:r>
          </a:p>
        </p:txBody>
      </p:sp>
      <p:sp>
        <p:nvSpPr>
          <p:cNvPr id="11" name="Content Placeholder 12"/>
          <p:cNvSpPr>
            <a:spLocks noGrp="1"/>
          </p:cNvSpPr>
          <p:nvPr>
            <p:ph sz="quarter" idx="21"/>
          </p:nvPr>
        </p:nvSpPr>
        <p:spPr>
          <a:xfrm>
            <a:off x="4855492" y="1173805"/>
            <a:ext cx="9144" cy="2149690"/>
          </a:xfrm>
          <a:prstGeom prst="rect">
            <a:avLst/>
          </a:prstGeom>
          <a:solidFill>
            <a:schemeClr val="tx2"/>
          </a:solidFill>
        </p:spPr>
        <p:txBody>
          <a:bodyPr>
            <a:normAutofit/>
          </a:bodyPr>
          <a:lstStyle>
            <a:lvl1pPr>
              <a:defRPr sz="100">
                <a:solidFill>
                  <a:schemeClr val="tx1"/>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Click to edit Master text styles</a:t>
            </a:r>
          </a:p>
        </p:txBody>
      </p:sp>
      <p:sp>
        <p:nvSpPr>
          <p:cNvPr id="19" name="Text Placeholder 11"/>
          <p:cNvSpPr>
            <a:spLocks noGrp="1"/>
          </p:cNvSpPr>
          <p:nvPr>
            <p:ph type="body" sz="quarter" idx="29" hasCustomPrompt="1"/>
          </p:nvPr>
        </p:nvSpPr>
        <p:spPr>
          <a:xfrm>
            <a:off x="932867" y="3445093"/>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2018</a:t>
            </a:r>
          </a:p>
        </p:txBody>
      </p:sp>
      <p:sp>
        <p:nvSpPr>
          <p:cNvPr id="20" name="Text Placeholder 11"/>
          <p:cNvSpPr>
            <a:spLocks noGrp="1"/>
          </p:cNvSpPr>
          <p:nvPr>
            <p:ph type="body" sz="quarter" idx="30" hasCustomPrompt="1"/>
          </p:nvPr>
        </p:nvSpPr>
        <p:spPr>
          <a:xfrm>
            <a:off x="6985343" y="3460258"/>
            <a:ext cx="787056" cy="239981"/>
          </a:xfrm>
          <a:prstGeom prst="rect">
            <a:avLst/>
          </a:prstGeom>
        </p:spPr>
        <p:txBody>
          <a:bodyPr lIns="0" anchor="ctr">
            <a:noAutofit/>
          </a:bodyPr>
          <a:lstStyle>
            <a:lvl1pPr marL="0" indent="0">
              <a:buNone/>
              <a:defRPr sz="2000" b="1" i="0">
                <a:solidFill>
                  <a:schemeClr val="tx1"/>
                </a:solidFill>
                <a:latin typeface="Arial Regular" charset="0"/>
                <a:ea typeface="Arial Regular" charset="0"/>
                <a:cs typeface="Arial Regular"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2019</a:t>
            </a:r>
          </a:p>
        </p:txBody>
      </p:sp>
      <p:sp>
        <p:nvSpPr>
          <p:cNvPr id="21" name="Picture Placeholder 8"/>
          <p:cNvSpPr>
            <a:spLocks noGrp="1"/>
          </p:cNvSpPr>
          <p:nvPr>
            <p:ph type="pic" sz="quarter" idx="13" hasCustomPrompt="1"/>
          </p:nvPr>
        </p:nvSpPr>
        <p:spPr>
          <a:xfrm>
            <a:off x="473157" y="1065919"/>
            <a:ext cx="3672840" cy="1919124"/>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2" name="Picture Placeholder 8"/>
          <p:cNvSpPr>
            <a:spLocks noGrp="1"/>
          </p:cNvSpPr>
          <p:nvPr>
            <p:ph type="pic" sz="quarter" idx="31" hasCustomPrompt="1"/>
          </p:nvPr>
        </p:nvSpPr>
        <p:spPr>
          <a:xfrm>
            <a:off x="7772399" y="3972048"/>
            <a:ext cx="3624019" cy="1920240"/>
          </a:xfrm>
          <a:prstGeom prst="rect">
            <a:avLst/>
          </a:prstGeom>
          <a:solidFill>
            <a:schemeClr val="tx2">
              <a:lumMod val="95000"/>
            </a:schemeClr>
          </a:solidFill>
        </p:spPr>
        <p:txBody>
          <a:bodyPr tIns="91440" anchor="t">
            <a:normAutofit/>
          </a:bodyPr>
          <a:lstStyle>
            <a:lvl1pPr marL="0" indent="0" algn="ctr">
              <a:buNone/>
              <a:defRPr sz="1400" b="0" i="0" cap="none">
                <a:solidFill>
                  <a:srgbClr val="0B2338"/>
                </a:solidFill>
                <a:latin typeface="Arial Regular" charset="0"/>
                <a:ea typeface="Arial Regular" charset="0"/>
                <a:cs typeface="Arial Regular" charset="0"/>
              </a:defRPr>
            </a:lvl1pPr>
          </a:lstStyle>
          <a:p>
            <a:r>
              <a:rPr lang="en-US"/>
              <a:t>Drag photo to placeholder or click on icon to place photo from file.</a:t>
            </a:r>
          </a:p>
        </p:txBody>
      </p:sp>
      <p:sp>
        <p:nvSpPr>
          <p:cNvPr id="23" name="Picture Placeholder 8"/>
          <p:cNvSpPr>
            <a:spLocks noGrp="1"/>
          </p:cNvSpPr>
          <p:nvPr>
            <p:ph type="pic" sz="quarter" idx="32" hasCustomPrompt="1"/>
          </p:nvPr>
        </p:nvSpPr>
        <p:spPr>
          <a:xfrm>
            <a:off x="6849773" y="2056237"/>
            <a:ext cx="1189328" cy="991352"/>
          </a:xfrm>
          <a:prstGeom prst="rect">
            <a:avLst/>
          </a:prstGeom>
          <a:solidFill>
            <a:schemeClr val="tx2">
              <a:lumMod val="95000"/>
            </a:schemeClr>
          </a:solidFill>
        </p:spPr>
        <p:txBody>
          <a:bodyPr tIns="91440" anchor="t">
            <a:normAutofit/>
          </a:bodyPr>
          <a:lstStyle>
            <a:lvl1pPr marL="0" indent="0" algn="ctr">
              <a:buFont typeface="Arial" charset="0"/>
              <a:buNone/>
              <a:defRPr sz="1000" b="0" i="0" cap="none">
                <a:solidFill>
                  <a:srgbClr val="0B2338"/>
                </a:solidFill>
                <a:latin typeface="Arial Regular" charset="0"/>
                <a:ea typeface="Arial Regular" charset="0"/>
                <a:cs typeface="Arial Regular" charset="0"/>
              </a:defRPr>
            </a:lvl1pPr>
          </a:lstStyle>
          <a:p>
            <a:r>
              <a:rPr lang="en-US"/>
              <a:t>Drag photo to placeholder or click on icon to place file from file.</a:t>
            </a:r>
          </a:p>
        </p:txBody>
      </p:sp>
      <p:sp>
        <p:nvSpPr>
          <p:cNvPr id="25" name="Text Placeholder 11">
            <a:extLst>
              <a:ext uri="{FF2B5EF4-FFF2-40B4-BE49-F238E27FC236}">
                <a16:creationId xmlns:a16="http://schemas.microsoft.com/office/drawing/2014/main" id="{9AB02D0F-3CC6-6245-8DB2-80D316CCD2D2}"/>
              </a:ext>
            </a:extLst>
          </p:cNvPr>
          <p:cNvSpPr>
            <a:spLocks noGrp="1"/>
          </p:cNvSpPr>
          <p:nvPr>
            <p:ph type="body" sz="quarter" idx="47" hasCustomPrompt="1"/>
          </p:nvPr>
        </p:nvSpPr>
        <p:spPr>
          <a:xfrm>
            <a:off x="5371994" y="3879379"/>
            <a:ext cx="2063127" cy="542494"/>
          </a:xfrm>
          <a:prstGeom prst="rect">
            <a:avLst/>
          </a:prstGeom>
        </p:spPr>
        <p:txBody>
          <a:bodyPr lIns="0" rIns="0">
            <a:noAutofit/>
          </a:bodyPr>
          <a:lstStyle>
            <a:lvl1pPr marL="0" indent="0">
              <a:lnSpc>
                <a:spcPct val="110000"/>
              </a:lnSpc>
              <a:buNone/>
              <a:defRPr sz="1800" b="0" i="0">
                <a:solidFill>
                  <a:schemeClr val="tx2"/>
                </a:solidFill>
                <a:latin typeface="Arial Regular" charset="0"/>
                <a:ea typeface="Arial Regular" charset="0"/>
                <a:cs typeface="Arial Regular" charset="0"/>
              </a:defRPr>
            </a:lvl1pPr>
            <a:lvl2pPr marL="9525" indent="0">
              <a:buNone/>
              <a:tabLst/>
              <a:defRPr sz="1800"/>
            </a:lvl2pPr>
            <a:lvl3pPr marL="914400" indent="0">
              <a:buNone/>
              <a:defRPr/>
            </a:lvl3pPr>
            <a:lvl4pPr marL="1371600" indent="0">
              <a:buNone/>
              <a:defRPr/>
            </a:lvl4pPr>
            <a:lvl5pPr marL="1828800" indent="0">
              <a:buNone/>
              <a:defRPr/>
            </a:lvl5pPr>
          </a:lstStyle>
          <a:p>
            <a:pPr lvl="1"/>
            <a:r>
              <a:rPr lang="en-US"/>
              <a:t>Secondary timeline event.</a:t>
            </a:r>
          </a:p>
        </p:txBody>
      </p:sp>
      <p:pic>
        <p:nvPicPr>
          <p:cNvPr id="26" name="Picture 25">
            <a:extLst>
              <a:ext uri="{FF2B5EF4-FFF2-40B4-BE49-F238E27FC236}">
                <a16:creationId xmlns:a16="http://schemas.microsoft.com/office/drawing/2014/main" id="{B081D806-57EA-4AF1-804A-82512300C1B8}"/>
              </a:ext>
            </a:extLst>
          </p:cNvPr>
          <p:cNvPicPr>
            <a:picLocks/>
          </p:cNvPicPr>
          <p:nvPr userDrawn="1"/>
        </p:nvPicPr>
        <p:blipFill>
          <a:blip r:embed="rId2"/>
          <a:stretch>
            <a:fillRect/>
          </a:stretch>
        </p:blipFill>
        <p:spPr>
          <a:xfrm>
            <a:off x="460374" y="6518444"/>
            <a:ext cx="557700" cy="154923"/>
          </a:xfrm>
          <a:prstGeom prst="rect">
            <a:avLst/>
          </a:prstGeom>
        </p:spPr>
      </p:pic>
      <p:sp>
        <p:nvSpPr>
          <p:cNvPr id="29" name="Text Placeholder 20">
            <a:extLst>
              <a:ext uri="{FF2B5EF4-FFF2-40B4-BE49-F238E27FC236}">
                <a16:creationId xmlns:a16="http://schemas.microsoft.com/office/drawing/2014/main" id="{184C264F-0E9F-491A-B9F1-689D83291E1F}"/>
              </a:ext>
            </a:extLst>
          </p:cNvPr>
          <p:cNvSpPr>
            <a:spLocks noGrp="1"/>
          </p:cNvSpPr>
          <p:nvPr>
            <p:ph type="body" sz="quarter" idx="24"/>
          </p:nvPr>
        </p:nvSpPr>
        <p:spPr>
          <a:xfrm>
            <a:off x="4735687" y="3202946"/>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0" name="Oval 29">
            <a:extLst>
              <a:ext uri="{FF2B5EF4-FFF2-40B4-BE49-F238E27FC236}">
                <a16:creationId xmlns:a16="http://schemas.microsoft.com/office/drawing/2014/main" id="{C6D05E11-516A-48DD-915D-750404B133B4}"/>
              </a:ext>
            </a:extLst>
          </p:cNvPr>
          <p:cNvSpPr/>
          <p:nvPr userDrawn="1"/>
        </p:nvSpPr>
        <p:spPr>
          <a:xfrm>
            <a:off x="696997" y="3200856"/>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A7184C83-DCBA-4EA4-865C-08BB84947FEB}"/>
              </a:ext>
            </a:extLst>
          </p:cNvPr>
          <p:cNvSpPr/>
          <p:nvPr userDrawn="1"/>
        </p:nvSpPr>
        <p:spPr>
          <a:xfrm>
            <a:off x="2647040" y="3205097"/>
            <a:ext cx="228600" cy="22860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D07D54D-1928-453C-A10F-D11DAE69D5F4}"/>
              </a:ext>
            </a:extLst>
          </p:cNvPr>
          <p:cNvSpPr/>
          <p:nvPr userDrawn="1"/>
        </p:nvSpPr>
        <p:spPr>
          <a:xfrm>
            <a:off x="2747520" y="3323495"/>
            <a:ext cx="9144" cy="280085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442A626-EA4A-412E-BA23-217FD25FF006}"/>
              </a:ext>
            </a:extLst>
          </p:cNvPr>
          <p:cNvSpPr/>
          <p:nvPr userDrawn="1"/>
        </p:nvSpPr>
        <p:spPr>
          <a:xfrm>
            <a:off x="805702" y="298586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4DB29EC-A6A1-4B64-ABB7-A5081788F7FD}"/>
              </a:ext>
            </a:extLst>
          </p:cNvPr>
          <p:cNvSpPr/>
          <p:nvPr userDrawn="1"/>
        </p:nvSpPr>
        <p:spPr>
          <a:xfrm>
            <a:off x="8771202" y="3295436"/>
            <a:ext cx="9144" cy="64008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20">
            <a:extLst>
              <a:ext uri="{FF2B5EF4-FFF2-40B4-BE49-F238E27FC236}">
                <a16:creationId xmlns:a16="http://schemas.microsoft.com/office/drawing/2014/main" id="{305A4E1B-C39C-40EC-B1B1-0EA162CF6134}"/>
              </a:ext>
            </a:extLst>
          </p:cNvPr>
          <p:cNvSpPr>
            <a:spLocks noGrp="1"/>
          </p:cNvSpPr>
          <p:nvPr>
            <p:ph type="body" sz="quarter" idx="46" hasCustomPrompt="1"/>
          </p:nvPr>
        </p:nvSpPr>
        <p:spPr>
          <a:xfrm>
            <a:off x="5242318" y="3233347"/>
            <a:ext cx="148090" cy="150176"/>
          </a:xfrm>
          <a:prstGeom prst="ellipse">
            <a:avLst/>
          </a:prstGeom>
          <a:solidFill>
            <a:schemeClr val="tx1"/>
          </a:solidFill>
        </p:spPr>
        <p:txBody>
          <a:bodyPr>
            <a:normAutofit/>
          </a:bodyPr>
          <a:lstStyle>
            <a:lvl1pPr>
              <a:defRPr sz="100" b="0" i="0">
                <a:solidFill>
                  <a:schemeClr val="accent4"/>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es</a:t>
            </a:r>
          </a:p>
        </p:txBody>
      </p:sp>
      <p:sp>
        <p:nvSpPr>
          <p:cNvPr id="36" name="Text Placeholder 20">
            <a:extLst>
              <a:ext uri="{FF2B5EF4-FFF2-40B4-BE49-F238E27FC236}">
                <a16:creationId xmlns:a16="http://schemas.microsoft.com/office/drawing/2014/main" id="{389C5EC8-26B5-4663-B314-DAAC656E7357}"/>
              </a:ext>
            </a:extLst>
          </p:cNvPr>
          <p:cNvSpPr>
            <a:spLocks noGrp="1"/>
          </p:cNvSpPr>
          <p:nvPr>
            <p:ph type="body" sz="quarter" idx="49"/>
          </p:nvPr>
        </p:nvSpPr>
        <p:spPr>
          <a:xfrm>
            <a:off x="6749141" y="321400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37" name="Rectangle 36">
            <a:extLst>
              <a:ext uri="{FF2B5EF4-FFF2-40B4-BE49-F238E27FC236}">
                <a16:creationId xmlns:a16="http://schemas.microsoft.com/office/drawing/2014/main" id="{A6E3CE03-3EFE-4EAA-9C4F-718840AEC4F4}"/>
              </a:ext>
            </a:extLst>
          </p:cNvPr>
          <p:cNvSpPr/>
          <p:nvPr userDrawn="1"/>
        </p:nvSpPr>
        <p:spPr>
          <a:xfrm>
            <a:off x="6865399" y="3058930"/>
            <a:ext cx="9144" cy="274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405CF11-6079-4A46-9F66-36F69F7B6F4E}"/>
              </a:ext>
            </a:extLst>
          </p:cNvPr>
          <p:cNvSpPr/>
          <p:nvPr userDrawn="1"/>
        </p:nvSpPr>
        <p:spPr>
          <a:xfrm>
            <a:off x="4846984" y="1045413"/>
            <a:ext cx="9144" cy="21945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0">
            <a:extLst>
              <a:ext uri="{FF2B5EF4-FFF2-40B4-BE49-F238E27FC236}">
                <a16:creationId xmlns:a16="http://schemas.microsoft.com/office/drawing/2014/main" id="{C22A85A3-DEB6-42BA-A2FF-9B8761594B09}"/>
              </a:ext>
            </a:extLst>
          </p:cNvPr>
          <p:cNvSpPr>
            <a:spLocks noGrp="1"/>
          </p:cNvSpPr>
          <p:nvPr>
            <p:ph type="body" sz="quarter" idx="50"/>
          </p:nvPr>
        </p:nvSpPr>
        <p:spPr>
          <a:xfrm>
            <a:off x="8666117" y="3205097"/>
            <a:ext cx="225425" cy="228600"/>
          </a:xfrm>
          <a:prstGeom prst="ellipse">
            <a:avLst/>
          </a:prstGeom>
          <a:solidFill>
            <a:schemeClr val="tx2"/>
          </a:solidFill>
        </p:spPr>
        <p:txBody>
          <a:bodyPr>
            <a:normAutofit/>
          </a:bodyPr>
          <a:lstStyle>
            <a:lvl1pPr>
              <a:defRPr sz="100" b="0" i="0">
                <a:solidFill>
                  <a:schemeClr val="tx2"/>
                </a:solidFill>
                <a:latin typeface="Arial Regular" charset="0"/>
                <a:ea typeface="Arial Regular" charset="0"/>
                <a:cs typeface="Arial Regular"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a:buNone/>
              <a:tabLst/>
              <a:defRPr/>
            </a:pPr>
            <a:r>
              <a:rPr lang="en-US"/>
              <a:t>Cl</a:t>
            </a:r>
          </a:p>
        </p:txBody>
      </p:sp>
      <p:sp>
        <p:nvSpPr>
          <p:cNvPr id="40" name="Rectangle 39">
            <a:extLst>
              <a:ext uri="{FF2B5EF4-FFF2-40B4-BE49-F238E27FC236}">
                <a16:creationId xmlns:a16="http://schemas.microsoft.com/office/drawing/2014/main" id="{A09A23BD-AEBB-4BB6-A3F7-B35D4EECB94E}"/>
              </a:ext>
            </a:extLst>
          </p:cNvPr>
          <p:cNvSpPr/>
          <p:nvPr userDrawn="1"/>
        </p:nvSpPr>
        <p:spPr>
          <a:xfrm>
            <a:off x="5309023" y="3394815"/>
            <a:ext cx="9144" cy="1097280"/>
          </a:xfrm>
          <a:prstGeom prst="rect">
            <a:avLst/>
          </a:prstGeom>
          <a:solidFill>
            <a:srgbClr val="D4D3D4"/>
          </a:solidFill>
          <a:ln>
            <a:solidFill>
              <a:srgbClr val="D4D3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7697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5710885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CE3EA8C-78AF-48A7-A538-DDBFC2B390B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66116" y="4615356"/>
            <a:ext cx="355600" cy="288747"/>
          </a:xfrm>
          <a:prstGeom prst="rect">
            <a:avLst/>
          </a:prstGeom>
        </p:spPr>
      </p:pic>
      <p:pic>
        <p:nvPicPr>
          <p:cNvPr id="5" name="Picture 4">
            <a:extLst>
              <a:ext uri="{FF2B5EF4-FFF2-40B4-BE49-F238E27FC236}">
                <a16:creationId xmlns:a16="http://schemas.microsoft.com/office/drawing/2014/main" id="{555D9D0C-1FB8-436D-B167-7D9E3864B6B7}"/>
              </a:ext>
            </a:extLst>
          </p:cNvPr>
          <p:cNvPicPr>
            <a:picLocks noChangeAspect="1"/>
          </p:cNvPicPr>
          <p:nvPr userDrawn="1"/>
        </p:nvPicPr>
        <p:blipFill>
          <a:blip r:embed="rId3"/>
          <a:stretch>
            <a:fillRect/>
          </a:stretch>
        </p:blipFill>
        <p:spPr>
          <a:xfrm>
            <a:off x="432912" y="4993711"/>
            <a:ext cx="496482" cy="486327"/>
          </a:xfrm>
          <a:prstGeom prst="rect">
            <a:avLst/>
          </a:prstGeom>
        </p:spPr>
      </p:pic>
      <p:pic>
        <p:nvPicPr>
          <p:cNvPr id="6" name="Picture 5">
            <a:extLst>
              <a:ext uri="{FF2B5EF4-FFF2-40B4-BE49-F238E27FC236}">
                <a16:creationId xmlns:a16="http://schemas.microsoft.com/office/drawing/2014/main" id="{E3D3F905-A55F-4DFE-B71C-27C0AD701714}"/>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7" name="Text Placeholder 9">
            <a:extLst>
              <a:ext uri="{FF2B5EF4-FFF2-40B4-BE49-F238E27FC236}">
                <a16:creationId xmlns:a16="http://schemas.microsoft.com/office/drawing/2014/main" id="{B473F95A-71DA-4E3E-9617-D9C1EF720A7A}"/>
              </a:ext>
            </a:extLst>
          </p:cNvPr>
          <p:cNvSpPr>
            <a:spLocks noGrp="1"/>
          </p:cNvSpPr>
          <p:nvPr>
            <p:ph type="body" sz="quarter" idx="12" hasCustomPrompt="1"/>
          </p:nvPr>
        </p:nvSpPr>
        <p:spPr>
          <a:xfrm>
            <a:off x="457200" y="3502152"/>
            <a:ext cx="6117336" cy="486327"/>
          </a:xfrm>
        </p:spPr>
        <p:txBody>
          <a:bodyPr/>
          <a:lstStyle>
            <a:lvl1pPr>
              <a:defRPr b="0"/>
            </a:lvl1pPr>
            <a:lvl2pPr>
              <a:defRPr/>
            </a:lvl2pPr>
            <a:lvl3pPr marL="0" indent="0">
              <a:buFontTx/>
              <a:buNone/>
              <a:defRPr/>
            </a:lvl3pPr>
            <a:lvl4pPr marL="346075" indent="0">
              <a:buFontTx/>
              <a:buNone/>
              <a:defRPr/>
            </a:lvl4pPr>
          </a:lstStyle>
          <a:p>
            <a:pPr lvl="0"/>
            <a:r>
              <a:rPr lang="en-US"/>
              <a:t>Name</a:t>
            </a:r>
          </a:p>
        </p:txBody>
      </p:sp>
      <p:sp>
        <p:nvSpPr>
          <p:cNvPr id="8" name="Text Placeholder 29">
            <a:extLst>
              <a:ext uri="{FF2B5EF4-FFF2-40B4-BE49-F238E27FC236}">
                <a16:creationId xmlns:a16="http://schemas.microsoft.com/office/drawing/2014/main" id="{27621E69-3136-412D-9F02-7617ED327F42}"/>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3" name="Text Placeholder 2">
            <a:extLst>
              <a:ext uri="{FF2B5EF4-FFF2-40B4-BE49-F238E27FC236}">
                <a16:creationId xmlns:a16="http://schemas.microsoft.com/office/drawing/2014/main" id="{BCBE1BCF-F049-4694-80D2-913C99FD72E1}"/>
              </a:ext>
            </a:extLst>
          </p:cNvPr>
          <p:cNvSpPr>
            <a:spLocks noGrp="1"/>
          </p:cNvSpPr>
          <p:nvPr>
            <p:ph type="body" sz="quarter" idx="20" hasCustomPrompt="1"/>
          </p:nvPr>
        </p:nvSpPr>
        <p:spPr>
          <a:xfrm>
            <a:off x="457200" y="4004767"/>
            <a:ext cx="6117336" cy="486327"/>
          </a:xfrm>
        </p:spPr>
        <p:txBody>
          <a:bodyPr/>
          <a:lstStyle>
            <a:lvl2pPr>
              <a:defRPr b="0"/>
            </a:lvl2pPr>
          </a:lstStyle>
          <a:p>
            <a:pPr lvl="1"/>
            <a:r>
              <a:rPr lang="en-US"/>
              <a:t>email@mitre.org</a:t>
            </a:r>
          </a:p>
        </p:txBody>
      </p:sp>
      <p:sp>
        <p:nvSpPr>
          <p:cNvPr id="10" name="Text Placeholder 9">
            <a:extLst>
              <a:ext uri="{FF2B5EF4-FFF2-40B4-BE49-F238E27FC236}">
                <a16:creationId xmlns:a16="http://schemas.microsoft.com/office/drawing/2014/main" id="{0D104053-087A-439B-AB7E-3D867AA16CF3}"/>
              </a:ext>
            </a:extLst>
          </p:cNvPr>
          <p:cNvSpPr>
            <a:spLocks noGrp="1"/>
          </p:cNvSpPr>
          <p:nvPr>
            <p:ph type="body" sz="quarter" idx="21" hasCustomPrompt="1"/>
          </p:nvPr>
        </p:nvSpPr>
        <p:spPr>
          <a:xfrm>
            <a:off x="929394" y="4510317"/>
            <a:ext cx="5645142" cy="485775"/>
          </a:xfrm>
        </p:spPr>
        <p:txBody>
          <a:bodyPr/>
          <a:lstStyle>
            <a:lvl2pPr>
              <a:defRPr b="0"/>
            </a:lvl2pPr>
          </a:lstStyle>
          <a:p>
            <a:pPr lvl="1"/>
            <a:r>
              <a:rPr lang="en-US"/>
              <a:t>@</a:t>
            </a:r>
            <a:r>
              <a:rPr lang="en-US" err="1"/>
              <a:t>TwitterHandle</a:t>
            </a:r>
            <a:endParaRPr lang="en-US"/>
          </a:p>
        </p:txBody>
      </p:sp>
      <p:sp>
        <p:nvSpPr>
          <p:cNvPr id="12" name="Text Placeholder 11">
            <a:extLst>
              <a:ext uri="{FF2B5EF4-FFF2-40B4-BE49-F238E27FC236}">
                <a16:creationId xmlns:a16="http://schemas.microsoft.com/office/drawing/2014/main" id="{77AD7FCA-DE2C-4CCC-8673-38B74D10C402}"/>
              </a:ext>
            </a:extLst>
          </p:cNvPr>
          <p:cNvSpPr>
            <a:spLocks noGrp="1"/>
          </p:cNvSpPr>
          <p:nvPr>
            <p:ph type="body" sz="quarter" idx="22" hasCustomPrompt="1"/>
          </p:nvPr>
        </p:nvSpPr>
        <p:spPr>
          <a:xfrm>
            <a:off x="929394" y="5063666"/>
            <a:ext cx="5647676" cy="511825"/>
          </a:xfrm>
        </p:spPr>
        <p:txBody>
          <a:bodyPr/>
          <a:lstStyle>
            <a:lvl2pPr>
              <a:defRPr b="0"/>
            </a:lvl2pPr>
          </a:lstStyle>
          <a:p>
            <a:pPr lvl="1"/>
            <a:r>
              <a:rPr lang="en-US"/>
              <a:t>linkedin.com/in/</a:t>
            </a:r>
            <a:r>
              <a:rPr lang="en-US" err="1"/>
              <a:t>firstnamelastname</a:t>
            </a:r>
            <a:endParaRPr lang="en-US"/>
          </a:p>
        </p:txBody>
      </p:sp>
    </p:spTree>
    <p:extLst>
      <p:ext uri="{BB962C8B-B14F-4D97-AF65-F5344CB8AC3E}">
        <p14:creationId xmlns:p14="http://schemas.microsoft.com/office/powerpoint/2010/main" val="4004820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26374731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Blank">
    <p:bg>
      <p:bgPr>
        <a:solidFill>
          <a:srgbClr val="005B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080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accent2"/>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marL="9525" indent="0">
              <a:lnSpc>
                <a:spcPct val="100000"/>
              </a:lnSpc>
              <a:buFontTx/>
              <a:buNone/>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071290734"/>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Image Lef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0"/>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096000" y="394005"/>
            <a:ext cx="5630974" cy="584775"/>
          </a:xfrm>
        </p:spPr>
        <p:txBody>
          <a:bodyPr wrap="square">
            <a:spAutoFit/>
          </a:bodyPr>
          <a:lstStyle>
            <a:lvl1pPr>
              <a:lnSpc>
                <a:spcPct val="100000"/>
              </a:lnSpc>
              <a:defRPr sz="3200" baseline="0">
                <a:solidFill>
                  <a:schemeClr val="tx1"/>
                </a:solidFill>
              </a:defRPr>
            </a:lvl1pPr>
          </a:lstStyle>
          <a:p>
            <a:r>
              <a:rPr lang="en-US"/>
              <a:t>Slide Title, Arial 32 pt. </a:t>
            </a:r>
          </a:p>
        </p:txBody>
      </p:sp>
      <p:sp>
        <p:nvSpPr>
          <p:cNvPr id="10" name="Text Placeholder 9"/>
          <p:cNvSpPr>
            <a:spLocks noGrp="1"/>
          </p:cNvSpPr>
          <p:nvPr>
            <p:ph type="body" sz="quarter" idx="25" hasCustomPrompt="1"/>
          </p:nvPr>
        </p:nvSpPr>
        <p:spPr>
          <a:xfrm>
            <a:off x="6105236" y="1271754"/>
            <a:ext cx="5630974" cy="1200329"/>
          </a:xfrm>
          <a:prstGeom prst="rect">
            <a:avLst/>
          </a:prstGeom>
        </p:spPr>
        <p:txBody>
          <a:bodyPr wrap="square" lIns="91440">
            <a:sp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7" name="Content Placeholder 3"/>
          <p:cNvSpPr>
            <a:spLocks noGrp="1"/>
          </p:cNvSpPr>
          <p:nvPr>
            <p:ph sz="quarter" idx="26" hasCustomPrompt="1"/>
          </p:nvPr>
        </p:nvSpPr>
        <p:spPr>
          <a:xfrm>
            <a:off x="6105236" y="2798064"/>
            <a:ext cx="5630974" cy="3456432"/>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9" name="Picture 8">
            <a:extLst>
              <a:ext uri="{FF2B5EF4-FFF2-40B4-BE49-F238E27FC236}">
                <a16:creationId xmlns:a16="http://schemas.microsoft.com/office/drawing/2014/main" id="{D8FA25F6-C9BE-4D77-A821-2D5BB0C1BEF0}"/>
              </a:ext>
            </a:extLst>
          </p:cNvPr>
          <p:cNvPicPr>
            <a:picLocks/>
          </p:cNvPicPr>
          <p:nvPr userDrawn="1"/>
        </p:nvPicPr>
        <p:blipFill>
          <a:blip r:embed="rId2"/>
          <a:stretch>
            <a:fillRect/>
          </a:stretch>
        </p:blipFill>
        <p:spPr>
          <a:xfrm>
            <a:off x="460374" y="6518444"/>
            <a:ext cx="557700" cy="154923"/>
          </a:xfrm>
          <a:prstGeom prst="rect">
            <a:avLst/>
          </a:prstGeom>
        </p:spPr>
      </p:pic>
      <p:pic>
        <p:nvPicPr>
          <p:cNvPr id="11" name="Graphic 10">
            <a:extLst>
              <a:ext uri="{FF2B5EF4-FFF2-40B4-BE49-F238E27FC236}">
                <a16:creationId xmlns:a16="http://schemas.microsoft.com/office/drawing/2014/main" id="{85B14D0C-2D03-43E9-9DF4-E6E47DC0D2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35530" y="6483429"/>
            <a:ext cx="621880" cy="238387"/>
          </a:xfrm>
          <a:prstGeom prst="rect">
            <a:avLst/>
          </a:prstGeom>
        </p:spPr>
      </p:pic>
    </p:spTree>
    <p:extLst>
      <p:ext uri="{BB962C8B-B14F-4D97-AF65-F5344CB8AC3E}">
        <p14:creationId xmlns:p14="http://schemas.microsoft.com/office/powerpoint/2010/main" val="679556091"/>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32354"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5" name="Slide Number Placeholder 1">
            <a:extLst>
              <a:ext uri="{FF2B5EF4-FFF2-40B4-BE49-F238E27FC236}">
                <a16:creationId xmlns:a16="http://schemas.microsoft.com/office/drawing/2014/main" id="{DDC36DDA-936B-4447-A968-8EB694704DEA}"/>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899351266"/>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0"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6200276"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E108A8C4-304B-47ED-A274-6161218C6EA1}"/>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239206740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Display Name delete when done">
    <p:bg>
      <p:bgPr>
        <a:solidFill>
          <a:srgbClr val="005B9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825702-2AB8-4622-9253-2D45F7040E36}"/>
              </a:ext>
            </a:extLst>
          </p:cNvPr>
          <p:cNvSpPr txBox="1"/>
          <p:nvPr userDrawn="1"/>
        </p:nvSpPr>
        <p:spPr>
          <a:xfrm>
            <a:off x="2856972" y="2148579"/>
            <a:ext cx="6478055" cy="2308324"/>
          </a:xfrm>
          <a:prstGeom prst="rect">
            <a:avLst/>
          </a:prstGeom>
          <a:ln>
            <a:noFill/>
          </a:ln>
        </p:spPr>
        <p:txBody>
          <a:bodyPr vert="horz" wrap="none" lIns="91440" tIns="45720" rIns="91440" bIns="45720" rtlCol="0">
            <a:spAutoFit/>
          </a:bodyPr>
          <a:lstStyle/>
          <a:p>
            <a:pPr algn="ctr"/>
            <a:r>
              <a:rPr lang="en-US" sz="4800" b="1">
                <a:latin typeface="Arial" panose="020B0604020202020204" pitchFamily="34" charset="0"/>
                <a:cs typeface="Arial" panose="020B0604020202020204" pitchFamily="34" charset="0"/>
              </a:rPr>
              <a:t>MITRE POWERPOINT</a:t>
            </a:r>
          </a:p>
          <a:p>
            <a:pPr algn="ctr"/>
            <a:r>
              <a:rPr lang="en-US" sz="4800" b="1">
                <a:latin typeface="Arial" panose="020B0604020202020204" pitchFamily="34" charset="0"/>
                <a:cs typeface="Arial" panose="020B0604020202020204" pitchFamily="34" charset="0"/>
              </a:rPr>
              <a:t>TEMPLATE </a:t>
            </a:r>
            <a:br>
              <a:rPr lang="en-US" sz="4800" b="1">
                <a:latin typeface="Arial" panose="020B0604020202020204" pitchFamily="34" charset="0"/>
                <a:cs typeface="Arial" panose="020B0604020202020204" pitchFamily="34" charset="0"/>
              </a:rPr>
            </a:br>
            <a:r>
              <a:rPr lang="en-US" sz="4800" b="1">
                <a:latin typeface="Arial" panose="020B0604020202020204" pitchFamily="34" charset="0"/>
                <a:cs typeface="Arial" panose="020B0604020202020204" pitchFamily="34" charset="0"/>
              </a:rPr>
              <a:t>16x9 </a:t>
            </a:r>
          </a:p>
        </p:txBody>
      </p:sp>
      <p:sp>
        <p:nvSpPr>
          <p:cNvPr id="5" name="Footer Placeholder 4">
            <a:extLst>
              <a:ext uri="{FF2B5EF4-FFF2-40B4-BE49-F238E27FC236}">
                <a16:creationId xmlns:a16="http://schemas.microsoft.com/office/drawing/2014/main" id="{61B52840-C05C-4D4B-B80B-23BD595DD4ED}"/>
              </a:ext>
            </a:extLst>
          </p:cNvPr>
          <p:cNvSpPr txBox="1">
            <a:spLocks/>
          </p:cNvSpPr>
          <p:nvPr userDrawn="1"/>
        </p:nvSpPr>
        <p:spPr>
          <a:xfrm>
            <a:off x="8708613" y="5435532"/>
            <a:ext cx="3073883" cy="644181"/>
          </a:xfrm>
          <a:prstGeom prst="rect">
            <a:avLst/>
          </a:prstGeom>
          <a:ln w="12700">
            <a:solidFill>
              <a:schemeClr val="tx1"/>
            </a:solidFill>
          </a:ln>
        </p:spPr>
        <p:txBody>
          <a:bodyPr vert="horz" lIns="0" tIns="45720" rIns="0" bIns="45720" rtlCol="0" anchor="ctr"/>
          <a:lstStyle>
            <a:defPPr>
              <a:defRPr lang="en-US"/>
            </a:defPPr>
            <a:lvl1pPr algn="r">
              <a:defRPr sz="800" cap="all" baseline="0">
                <a:solidFill>
                  <a:schemeClr val="bg1"/>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a:solidFill>
                  <a:schemeClr val="tx1"/>
                </a:solidFill>
              </a:rPr>
              <a:t>DELETE FROM DECK WHEN DONE. DO NOT PRINT.</a:t>
            </a:r>
          </a:p>
        </p:txBody>
      </p:sp>
    </p:spTree>
    <p:extLst>
      <p:ext uri="{BB962C8B-B14F-4D97-AF65-F5344CB8AC3E}">
        <p14:creationId xmlns:p14="http://schemas.microsoft.com/office/powerpoint/2010/main" val="767274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lide_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1425A4-6157-4D15-BE18-F6681CAEFEAF}"/>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2" name="Title 1"/>
          <p:cNvSpPr>
            <a:spLocks noGrp="1"/>
          </p:cNvSpPr>
          <p:nvPr>
            <p:ph type="ctrTitle" hasCustomPrompt="1"/>
          </p:nvPr>
        </p:nvSpPr>
        <p:spPr>
          <a:xfrm>
            <a:off x="1171075" y="1148641"/>
            <a:ext cx="9524999" cy="2095453"/>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1171075" y="3914346"/>
            <a:ext cx="4838700" cy="299750"/>
          </a:xfrm>
          <a:prstGeom prst="rect">
            <a:avLst/>
          </a:prstGeom>
        </p:spPr>
        <p:txBody>
          <a:bodyPr lIns="91440" anchor="ctr">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1171075" y="3408284"/>
            <a:ext cx="4838700" cy="398567"/>
          </a:xfrm>
          <a:prstGeom prst="rect">
            <a:avLst/>
          </a:prstGeom>
        </p:spPr>
        <p:txBody>
          <a:bodyPr lIns="91440" anchor="ctr">
            <a:noAutofit/>
          </a:bodyPr>
          <a:lstStyle>
            <a:lvl1pPr>
              <a:defRPr sz="2800">
                <a:solidFill>
                  <a:schemeClr val="tx1"/>
                </a:solidFill>
              </a:defRPr>
            </a:lvl1pPr>
          </a:lstStyle>
          <a:p>
            <a:pPr lvl="0"/>
            <a:r>
              <a:rPr lang="en-US"/>
              <a:t>Presenter Name</a:t>
            </a:r>
          </a:p>
        </p:txBody>
      </p:sp>
      <p:sp>
        <p:nvSpPr>
          <p:cNvPr id="7" name="Text Placeholder 29">
            <a:extLst>
              <a:ext uri="{FF2B5EF4-FFF2-40B4-BE49-F238E27FC236}">
                <a16:creationId xmlns:a16="http://schemas.microsoft.com/office/drawing/2014/main" id="{E1491870-16CB-40BB-9E5B-333D9C542729}"/>
              </a:ext>
            </a:extLst>
          </p:cNvPr>
          <p:cNvSpPr>
            <a:spLocks noGrp="1"/>
          </p:cNvSpPr>
          <p:nvPr>
            <p:ph type="body" sz="quarter" idx="19" hasCustomPrompt="1"/>
          </p:nvPr>
        </p:nvSpPr>
        <p:spPr>
          <a:xfrm>
            <a:off x="1" y="-32656"/>
            <a:ext cx="10394950" cy="114935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A4BC0FF5-A126-46DF-881C-1891EF77FC69}"/>
              </a:ext>
            </a:extLst>
          </p:cNvPr>
          <p:cNvPicPr>
            <a:picLocks noChangeAspect="1"/>
          </p:cNvPicPr>
          <p:nvPr userDrawn="1"/>
        </p:nvPicPr>
        <p:blipFill>
          <a:blip r:embed="rId4"/>
          <a:srcRect/>
          <a:stretch/>
        </p:blipFill>
        <p:spPr>
          <a:xfrm>
            <a:off x="7315200" y="5716007"/>
            <a:ext cx="4174376" cy="414204"/>
          </a:xfrm>
          <a:prstGeom prst="rect">
            <a:avLst/>
          </a:prstGeom>
        </p:spPr>
      </p:pic>
      <p:sp>
        <p:nvSpPr>
          <p:cNvPr id="8" name="Footer Placeholder 8">
            <a:extLst>
              <a:ext uri="{FF2B5EF4-FFF2-40B4-BE49-F238E27FC236}">
                <a16:creationId xmlns:a16="http://schemas.microsoft.com/office/drawing/2014/main" id="{F04DE967-185D-40A6-8C0D-9C8B22C07067}"/>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04588744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3_Title Slide_Insert_Photo_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CE17AC25-F717-4983-94F5-E8A87163D49C}"/>
              </a:ext>
            </a:extLst>
          </p:cNvPr>
          <p:cNvSpPr>
            <a:spLocks noGrp="1"/>
          </p:cNvSpPr>
          <p:nvPr>
            <p:ph type="pic" sz="quarter" idx="20" hasCustomPrompt="1"/>
          </p:nvPr>
        </p:nvSpPr>
        <p:spPr>
          <a:xfrm>
            <a:off x="0" y="0"/>
            <a:ext cx="12192000" cy="6858000"/>
          </a:xfrm>
        </p:spPr>
        <p:txBody>
          <a:bodyPr/>
          <a:lstStyle>
            <a:lvl1pPr marL="0" marR="0" indent="0" algn="l" defTabSz="914400" rtl="0" eaLnBrk="1" fontAlgn="auto" latinLnBrk="0" hangingPunct="1">
              <a:lnSpc>
                <a:spcPct val="100000"/>
              </a:lnSpc>
              <a:spcBef>
                <a:spcPts val="0"/>
              </a:spcBef>
              <a:spcAft>
                <a:spcPts val="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To add background image: </a:t>
            </a:r>
            <a:br>
              <a:rPr lang="en-US"/>
            </a:br>
            <a:r>
              <a:rPr lang="en-US"/>
              <a:t>1. Navigate to FJ: Images </a:t>
            </a:r>
            <a:br>
              <a:rPr lang="en-US"/>
            </a:br>
            <a:r>
              <a:rPr lang="en-US"/>
              <a:t>2. Select a photo from the featured gallery, “Images for PPT Cover Slides” </a:t>
            </a:r>
            <a:br>
              <a:rPr lang="en-US"/>
            </a:br>
            <a:r>
              <a:rPr lang="en-US"/>
              <a:t>3. Save the desired image to your computer or desired location. </a:t>
            </a:r>
            <a:br>
              <a:rPr lang="en-US"/>
            </a:br>
            <a:r>
              <a:rPr lang="en-US"/>
              <a:t>4. Next, click on the icon &amp; choose image from the saved location. </a:t>
            </a:r>
            <a:br>
              <a:rPr lang="en-US"/>
            </a:br>
            <a:r>
              <a:rPr lang="en-US"/>
              <a:t>5. Insert image.</a:t>
            </a:r>
          </a:p>
        </p:txBody>
      </p:sp>
      <p:sp>
        <p:nvSpPr>
          <p:cNvPr id="2" name="Title 1"/>
          <p:cNvSpPr>
            <a:spLocks noGrp="1"/>
          </p:cNvSpPr>
          <p:nvPr>
            <p:ph type="ctrTitle" hasCustomPrompt="1"/>
          </p:nvPr>
        </p:nvSpPr>
        <p:spPr>
          <a:xfrm>
            <a:off x="457201" y="2458720"/>
            <a:ext cx="10238874" cy="776708"/>
          </a:xfrm>
        </p:spPr>
        <p:txBody>
          <a:bodyPr anchor="b" anchorCtr="0">
            <a:noAutofit/>
          </a:bodyPr>
          <a:lstStyle>
            <a:lvl1pPr algn="l">
              <a:defRPr sz="5400">
                <a:solidFill>
                  <a:schemeClr val="tx1"/>
                </a:solidFill>
              </a:defRPr>
            </a:lvl1pPr>
          </a:lstStyle>
          <a:p>
            <a:r>
              <a:rPr lang="en-US"/>
              <a:t>Click to Edit Title</a:t>
            </a:r>
          </a:p>
        </p:txBody>
      </p:sp>
      <p:sp>
        <p:nvSpPr>
          <p:cNvPr id="3" name="Subtitle 2"/>
          <p:cNvSpPr>
            <a:spLocks noGrp="1"/>
          </p:cNvSpPr>
          <p:nvPr>
            <p:ph type="subTitle" idx="1" hasCustomPrompt="1"/>
          </p:nvPr>
        </p:nvSpPr>
        <p:spPr>
          <a:xfrm>
            <a:off x="457201" y="3891232"/>
            <a:ext cx="5201349" cy="299750"/>
          </a:xfrm>
          <a:prstGeom prst="rect">
            <a:avLst/>
          </a:prstGeom>
        </p:spPr>
        <p:txBody>
          <a:bodyPr lIns="91440">
            <a:noAutofit/>
          </a:bodyPr>
          <a:lstStyle>
            <a:lvl1pPr marL="0" indent="0" algn="l">
              <a:buNone/>
              <a:defRPr sz="2000" b="1"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Month 00, 2020</a:t>
            </a:r>
          </a:p>
        </p:txBody>
      </p:sp>
      <p:sp>
        <p:nvSpPr>
          <p:cNvPr id="6" name="Text Placeholder 5">
            <a:extLst>
              <a:ext uri="{FF2B5EF4-FFF2-40B4-BE49-F238E27FC236}">
                <a16:creationId xmlns:a16="http://schemas.microsoft.com/office/drawing/2014/main" id="{AFABAFCE-37DF-C848-A96E-2E4CDBC39FA6}"/>
              </a:ext>
            </a:extLst>
          </p:cNvPr>
          <p:cNvSpPr>
            <a:spLocks noGrp="1"/>
          </p:cNvSpPr>
          <p:nvPr>
            <p:ph type="body" sz="quarter" idx="18" hasCustomPrompt="1"/>
          </p:nvPr>
        </p:nvSpPr>
        <p:spPr>
          <a:xfrm>
            <a:off x="457201" y="3385170"/>
            <a:ext cx="5714999" cy="398567"/>
          </a:xfrm>
          <a:prstGeom prst="rect">
            <a:avLst/>
          </a:prstGeom>
        </p:spPr>
        <p:txBody>
          <a:bodyPr lIns="91440">
            <a:noAutofit/>
          </a:bodyPr>
          <a:lstStyle>
            <a:lvl1pPr>
              <a:defRPr sz="2800">
                <a:solidFill>
                  <a:schemeClr val="tx1"/>
                </a:solidFill>
              </a:defRPr>
            </a:lvl1pPr>
          </a:lstStyle>
          <a:p>
            <a:pPr lvl="0"/>
            <a:r>
              <a:rPr lang="en-US"/>
              <a:t>Presenter Name</a:t>
            </a:r>
          </a:p>
        </p:txBody>
      </p:sp>
      <p:pic>
        <p:nvPicPr>
          <p:cNvPr id="7" name="Picture 6" descr="MITRE Logo">
            <a:extLst>
              <a:ext uri="{FF2B5EF4-FFF2-40B4-BE49-F238E27FC236}">
                <a16:creationId xmlns:a16="http://schemas.microsoft.com/office/drawing/2014/main" id="{D2B49DB9-3783-4CF7-94BA-AB3A845FD6DD}"/>
              </a:ext>
            </a:extLst>
          </p:cNvPr>
          <p:cNvPicPr>
            <a:picLocks noChangeAspect="1"/>
          </p:cNvPicPr>
          <p:nvPr userDrawn="1"/>
        </p:nvPicPr>
        <p:blipFill>
          <a:blip r:embed="rId2"/>
          <a:srcRect/>
          <a:stretch/>
        </p:blipFill>
        <p:spPr>
          <a:xfrm>
            <a:off x="7315200" y="5716007"/>
            <a:ext cx="4174376" cy="414204"/>
          </a:xfrm>
          <a:prstGeom prst="rect">
            <a:avLst/>
          </a:prstGeom>
        </p:spPr>
      </p:pic>
    </p:spTree>
    <p:extLst>
      <p:ext uri="{BB962C8B-B14F-4D97-AF65-F5344CB8AC3E}">
        <p14:creationId xmlns:p14="http://schemas.microsoft.com/office/powerpoint/2010/main" val="1291072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31870614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Quotation-Slide_Navy">
    <p:bg>
      <p:bgPr>
        <a:solidFill>
          <a:schemeClr val="bg2"/>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4E4DF4-6375-4FE7-B913-6C0DF4824C20}"/>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9" name="Title 8"/>
          <p:cNvSpPr>
            <a:spLocks noGrp="1"/>
          </p:cNvSpPr>
          <p:nvPr>
            <p:ph type="title" hasCustomPrompt="1"/>
          </p:nvPr>
        </p:nvSpPr>
        <p:spPr>
          <a:xfrm>
            <a:off x="1428750" y="2397405"/>
            <a:ext cx="9334499" cy="1754326"/>
          </a:xfrm>
        </p:spPr>
        <p:txBody>
          <a:bodyPr>
            <a:spAutoFit/>
          </a:bodyPr>
          <a:lstStyle>
            <a:lvl1pPr algn="ctr">
              <a:lnSpc>
                <a:spcPct val="100000"/>
              </a:lnSpc>
              <a:defRPr sz="5400" cap="none" baseline="0">
                <a:solidFill>
                  <a:schemeClr val="tx1"/>
                </a:solidFill>
              </a:defRPr>
            </a:lvl1pPr>
          </a:lstStyle>
          <a:p>
            <a:r>
              <a:rPr lang="en-US"/>
              <a:t>“Arial 54 pt. Insert </a:t>
            </a:r>
            <a:br>
              <a:rPr lang="en-US"/>
            </a:br>
            <a:r>
              <a:rPr lang="en-US"/>
              <a:t>Quotation Here”</a:t>
            </a:r>
          </a:p>
        </p:txBody>
      </p:sp>
      <p:pic>
        <p:nvPicPr>
          <p:cNvPr id="14" name="Picture 13">
            <a:extLst>
              <a:ext uri="{FF2B5EF4-FFF2-40B4-BE49-F238E27FC236}">
                <a16:creationId xmlns:a16="http://schemas.microsoft.com/office/drawing/2014/main" id="{B96A65E7-1949-48B7-B325-BBA635E86B77}"/>
              </a:ext>
            </a:extLst>
          </p:cNvPr>
          <p:cNvPicPr>
            <a:picLocks/>
          </p:cNvPicPr>
          <p:nvPr userDrawn="1"/>
        </p:nvPicPr>
        <p:blipFill>
          <a:blip r:embed="rId3"/>
          <a:stretch>
            <a:fillRect/>
          </a:stretch>
        </p:blipFill>
        <p:spPr>
          <a:xfrm>
            <a:off x="498390" y="391163"/>
            <a:ext cx="557700" cy="154923"/>
          </a:xfrm>
          <a:prstGeom prst="rect">
            <a:avLst/>
          </a:prstGeom>
        </p:spPr>
      </p:pic>
      <p:sp>
        <p:nvSpPr>
          <p:cNvPr id="15" name="Slide Number Placeholder 1">
            <a:extLst>
              <a:ext uri="{FF2B5EF4-FFF2-40B4-BE49-F238E27FC236}">
                <a16:creationId xmlns:a16="http://schemas.microsoft.com/office/drawing/2014/main" id="{D97154B2-6CF0-452F-924D-5819D4D42F2D}"/>
              </a:ext>
            </a:extLst>
          </p:cNvPr>
          <p:cNvSpPr>
            <a:spLocks noGrp="1"/>
          </p:cNvSpPr>
          <p:nvPr>
            <p:ph type="sldNum" sz="quarter" idx="11"/>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
        <p:nvSpPr>
          <p:cNvPr id="6" name="Footer Placeholder 8">
            <a:extLst>
              <a:ext uri="{FF2B5EF4-FFF2-40B4-BE49-F238E27FC236}">
                <a16:creationId xmlns:a16="http://schemas.microsoft.com/office/drawing/2014/main" id="{CE19FD94-9CCB-4316-89B6-A2DF772E846C}"/>
              </a:ext>
            </a:extLst>
          </p:cNvPr>
          <p:cNvSpPr txBox="1">
            <a:spLocks/>
          </p:cNvSpPr>
          <p:nvPr userDrawn="1"/>
        </p:nvSpPr>
        <p:spPr>
          <a:xfrm>
            <a:off x="3919122"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7044096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wo Column List_Navy">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944527" y="1243584"/>
            <a:ext cx="4572000" cy="583045"/>
          </a:xfrm>
          <a:prstGeom prst="rect">
            <a:avLst/>
          </a:prstGeom>
        </p:spPr>
        <p:txBody>
          <a:bodyPr anchor="ctr">
            <a:noAutofit/>
          </a:bodyPr>
          <a:lstStyle>
            <a:lvl1pPr marL="0" indent="0">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err="1"/>
              <a:t>Subheadline</a:t>
            </a:r>
            <a:endParaRPr lang="en-US"/>
          </a:p>
        </p:txBody>
      </p:sp>
      <p:sp>
        <p:nvSpPr>
          <p:cNvPr id="5" name="Text Placeholder 4"/>
          <p:cNvSpPr>
            <a:spLocks noGrp="1"/>
          </p:cNvSpPr>
          <p:nvPr>
            <p:ph type="body" sz="quarter" idx="3" hasCustomPrompt="1"/>
          </p:nvPr>
        </p:nvSpPr>
        <p:spPr>
          <a:xfrm>
            <a:off x="6669352" y="1243584"/>
            <a:ext cx="4572000" cy="583045"/>
          </a:xfrm>
          <a:prstGeom prst="rect">
            <a:avLst/>
          </a:prstGeom>
        </p:spPr>
        <p:txBody>
          <a:bodyPr vert="horz" lIns="91440" tIns="45720" rIns="91440" bIns="45720" rtlCol="0" anchor="ctr">
            <a:noAutofit/>
          </a:bodyPr>
          <a:lstStyle>
            <a:lvl1pPr>
              <a:defRPr lang="en-US" baseline="0" dirty="0">
                <a:solidFill>
                  <a:schemeClr val="tx1"/>
                </a:solidFill>
              </a:defRPr>
            </a:lvl1pPr>
          </a:lstStyle>
          <a:p>
            <a:pPr lvl="0"/>
            <a:r>
              <a:rPr lang="en-US" err="1"/>
              <a:t>Subheadline</a:t>
            </a:r>
            <a:endParaRPr lang="en-US"/>
          </a:p>
        </p:txBody>
      </p:sp>
      <p:sp>
        <p:nvSpPr>
          <p:cNvPr id="13" name="Title 12"/>
          <p:cNvSpPr>
            <a:spLocks noGrp="1"/>
          </p:cNvSpPr>
          <p:nvPr>
            <p:ph type="title" hasCustomPrompt="1"/>
          </p:nvPr>
        </p:nvSpPr>
        <p:spPr>
          <a:xfrm>
            <a:off x="457200" y="381000"/>
            <a:ext cx="11277600" cy="693337"/>
          </a:xfrm>
        </p:spPr>
        <p:txBody>
          <a:bodyPr anchor="ctr">
            <a:noAutofit/>
          </a:bodyPr>
          <a:lstStyle>
            <a:lvl1pPr algn="ctr">
              <a:defRPr sz="3200">
                <a:solidFill>
                  <a:schemeClr val="tx1"/>
                </a:solidFill>
              </a:defRPr>
            </a:lvl1pPr>
          </a:lstStyle>
          <a:p>
            <a:r>
              <a:rPr lang="en-US"/>
              <a:t>Slide Title, Arial 32 pt.</a:t>
            </a:r>
          </a:p>
        </p:txBody>
      </p:sp>
      <p:sp>
        <p:nvSpPr>
          <p:cNvPr id="2" name="Slide Number Placeholder 1"/>
          <p:cNvSpPr>
            <a:spLocks noGrp="1"/>
          </p:cNvSpPr>
          <p:nvPr>
            <p:ph type="sldNum" sz="quarter" idx="13"/>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2" name="Text Placeholder 19">
            <a:extLst>
              <a:ext uri="{FF2B5EF4-FFF2-40B4-BE49-F238E27FC236}">
                <a16:creationId xmlns:a16="http://schemas.microsoft.com/office/drawing/2014/main" id="{2789C70E-D4F5-4539-825F-8102ABC6844C}"/>
              </a:ext>
            </a:extLst>
          </p:cNvPr>
          <p:cNvSpPr>
            <a:spLocks noGrp="1"/>
          </p:cNvSpPr>
          <p:nvPr>
            <p:ph type="body" sz="quarter" idx="21" hasCustomPrompt="1"/>
          </p:nvPr>
        </p:nvSpPr>
        <p:spPr>
          <a:xfrm>
            <a:off x="944527"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sp>
        <p:nvSpPr>
          <p:cNvPr id="14" name="Text Placeholder 19">
            <a:extLst>
              <a:ext uri="{FF2B5EF4-FFF2-40B4-BE49-F238E27FC236}">
                <a16:creationId xmlns:a16="http://schemas.microsoft.com/office/drawing/2014/main" id="{473FA333-9240-48EF-A5C6-7ECA7313EA79}"/>
              </a:ext>
            </a:extLst>
          </p:cNvPr>
          <p:cNvSpPr>
            <a:spLocks noGrp="1"/>
          </p:cNvSpPr>
          <p:nvPr>
            <p:ph type="body" sz="quarter" idx="22" hasCustomPrompt="1"/>
          </p:nvPr>
        </p:nvSpPr>
        <p:spPr>
          <a:xfrm>
            <a:off x="6688972" y="1943122"/>
            <a:ext cx="4572000" cy="4305278"/>
          </a:xfrm>
        </p:spPr>
        <p:txBody>
          <a:bodyPr/>
          <a:lstStyle>
            <a:lvl1pPr>
              <a:defRPr b="0"/>
            </a:lvl1pPr>
            <a:lvl2pPr marL="352425" indent="-234950">
              <a:buFont typeface="Wingdings" panose="05000000000000000000" pitchFamily="2" charset="2"/>
              <a:buChar char="§"/>
              <a:defRPr/>
            </a:lvl2pPr>
            <a:lvl3pPr marL="457200" indent="-222250">
              <a:buFont typeface="Arial" panose="020B0604020202020204" pitchFamily="34" charset="0"/>
              <a:buChar char="‒"/>
              <a:defRPr sz="2000"/>
            </a:lvl3pPr>
          </a:lstStyle>
          <a:p>
            <a:pPr lvl="0"/>
            <a:r>
              <a:rPr lang="en-US"/>
              <a:t>Click to edit master text styles</a:t>
            </a:r>
          </a:p>
          <a:p>
            <a:pPr lvl="1"/>
            <a:r>
              <a:rPr lang="en-US"/>
              <a:t>Second level</a:t>
            </a:r>
          </a:p>
          <a:p>
            <a:pPr lvl="2"/>
            <a:r>
              <a:rPr lang="en-US"/>
              <a:t>Third level</a:t>
            </a:r>
          </a:p>
        </p:txBody>
      </p:sp>
      <p:pic>
        <p:nvPicPr>
          <p:cNvPr id="9" name="Picture 8">
            <a:extLst>
              <a:ext uri="{FF2B5EF4-FFF2-40B4-BE49-F238E27FC236}">
                <a16:creationId xmlns:a16="http://schemas.microsoft.com/office/drawing/2014/main" id="{8DEDA517-8260-4280-A7EC-5559C8218D8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36425060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uote With Text_Navy">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396905"/>
            <a:ext cx="11277600" cy="693337"/>
          </a:xfrm>
        </p:spPr>
        <p:txBody>
          <a:bodyPr lIns="91440" rIns="91440" anchor="ctr">
            <a:noAutofit/>
          </a:bodyPr>
          <a:lstStyle>
            <a:lvl1pPr>
              <a:defRPr sz="3200" baseline="0">
                <a:solidFill>
                  <a:schemeClr val="tx1"/>
                </a:solidFill>
              </a:defRPr>
            </a:lvl1pPr>
          </a:lstStyle>
          <a:p>
            <a:r>
              <a:rPr lang="en-US"/>
              <a:t>Slide Title, Arial 36 pt.</a:t>
            </a:r>
          </a:p>
        </p:txBody>
      </p:sp>
      <p:sp>
        <p:nvSpPr>
          <p:cNvPr id="10" name="Text Placeholder 9"/>
          <p:cNvSpPr>
            <a:spLocks noGrp="1"/>
          </p:cNvSpPr>
          <p:nvPr>
            <p:ph type="body" sz="quarter" idx="25" hasCustomPrompt="1"/>
          </p:nvPr>
        </p:nvSpPr>
        <p:spPr>
          <a:xfrm>
            <a:off x="457200" y="1747764"/>
            <a:ext cx="5524500" cy="1178180"/>
          </a:xfrm>
          <a:prstGeom prst="rect">
            <a:avLst/>
          </a:prstGeom>
        </p:spPr>
        <p:txBody>
          <a:bodyPr anchor="ctr">
            <a:noAutofit/>
          </a:bodyPr>
          <a:lstStyle>
            <a:lvl1pPr>
              <a:defRPr b="0">
                <a:solidFill>
                  <a:schemeClr val="tx2"/>
                </a:solidFill>
              </a:defRPr>
            </a:lvl1pPr>
            <a:lvl2pPr>
              <a:lnSpc>
                <a:spcPct val="100000"/>
              </a:lnSpc>
              <a:defRPr>
                <a:solidFill>
                  <a:schemeClr val="tx1"/>
                </a:solidFill>
              </a:defRPr>
            </a:lvl2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
        <p:nvSpPr>
          <p:cNvPr id="9" name="Text Placeholder 9"/>
          <p:cNvSpPr>
            <a:spLocks noGrp="1"/>
          </p:cNvSpPr>
          <p:nvPr>
            <p:ph type="body" sz="quarter" idx="28" hasCustomPrompt="1"/>
          </p:nvPr>
        </p:nvSpPr>
        <p:spPr>
          <a:xfrm>
            <a:off x="457200" y="1243584"/>
            <a:ext cx="5524500" cy="350838"/>
          </a:xfrm>
          <a:prstGeom prst="rect">
            <a:avLst/>
          </a:prstGeom>
        </p:spPr>
        <p:txBody>
          <a:bodyPr anchor="ctr">
            <a:noAutofit/>
          </a:bodyPr>
          <a:lstStyle>
            <a:lvl1pPr>
              <a:defRPr b="1" cap="none" baseline="0">
                <a:solidFill>
                  <a:schemeClr val="accent3"/>
                </a:solidFill>
              </a:defRPr>
            </a:lvl1pPr>
          </a:lstStyle>
          <a:p>
            <a:pPr lvl="0"/>
            <a:r>
              <a:rPr lang="en-US"/>
              <a:t>Slide Subtitle, Arial 24 pt.</a:t>
            </a:r>
          </a:p>
        </p:txBody>
      </p:sp>
      <p:sp>
        <p:nvSpPr>
          <p:cNvPr id="4" name="Content Placeholder 3"/>
          <p:cNvSpPr>
            <a:spLocks noGrp="1"/>
          </p:cNvSpPr>
          <p:nvPr>
            <p:ph sz="quarter" idx="33" hasCustomPrompt="1"/>
          </p:nvPr>
        </p:nvSpPr>
        <p:spPr>
          <a:xfrm>
            <a:off x="457200" y="3079286"/>
            <a:ext cx="5522976" cy="3169114"/>
          </a:xfrm>
          <a:prstGeom prst="rect">
            <a:avLst/>
          </a:prstGeom>
        </p:spPr>
        <p:txBody>
          <a:bodyPr>
            <a:noAutofit/>
          </a:bodyPr>
          <a:lstStyle>
            <a:lvl1pPr>
              <a:lnSpc>
                <a:spcPct val="100000"/>
              </a:lnSpc>
              <a:defRPr>
                <a:solidFill>
                  <a:schemeClr val="tx1"/>
                </a:solidFill>
              </a:defRPr>
            </a:lvl1pPr>
            <a:lvl2pPr>
              <a:lnSpc>
                <a:spcPct val="100000"/>
              </a:lnSpc>
              <a:defRPr>
                <a:solidFill>
                  <a:schemeClr val="tx1"/>
                </a:solidFill>
              </a:defRPr>
            </a:lvl2pPr>
            <a:lvl3pPr>
              <a:lnSpc>
                <a:spcPct val="100000"/>
              </a:lnSpc>
              <a:defRPr>
                <a:solidFill>
                  <a:schemeClr val="tx1"/>
                </a:solidFill>
              </a:defRPr>
            </a:lvl3pPr>
            <a:lvl4pPr>
              <a:lnSpc>
                <a:spcPct val="100000"/>
              </a:lnSpc>
              <a:defRPr>
                <a:solidFill>
                  <a:schemeClr val="tx1"/>
                </a:solidFill>
              </a:defRPr>
            </a:lvl4pPr>
            <a:lvl5pPr marL="1097280" indent="-292608">
              <a:lnSpc>
                <a:spcPct val="100000"/>
              </a:lnSpc>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34"/>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5" name="Text Placeholder 4">
            <a:extLst>
              <a:ext uri="{FF2B5EF4-FFF2-40B4-BE49-F238E27FC236}">
                <a16:creationId xmlns:a16="http://schemas.microsoft.com/office/drawing/2014/main" id="{64276B16-28A0-4B86-897C-30382FC3EBB6}"/>
              </a:ext>
            </a:extLst>
          </p:cNvPr>
          <p:cNvSpPr>
            <a:spLocks noGrp="1"/>
          </p:cNvSpPr>
          <p:nvPr>
            <p:ph type="body" sz="quarter" idx="35" hasCustomPrompt="1"/>
          </p:nvPr>
        </p:nvSpPr>
        <p:spPr>
          <a:xfrm>
            <a:off x="6934200" y="1942092"/>
            <a:ext cx="4818450" cy="923330"/>
          </a:xfrm>
        </p:spPr>
        <p:txBody>
          <a:bodyPr>
            <a:spAutoFit/>
          </a:bodyPr>
          <a:lstStyle>
            <a:lvl1pPr>
              <a:defRPr sz="2800" cap="none" baseline="0"/>
            </a:lvl1pPr>
            <a:lvl2pPr marL="295275" indent="-285750">
              <a:buClr>
                <a:schemeClr val="accent3"/>
              </a:buClr>
              <a:buSzPct val="110000"/>
              <a:buFont typeface="Arial" panose="020B0604020202020204" pitchFamily="34" charset="0"/>
              <a:buChar char="‒"/>
              <a:defRPr sz="1600" cap="none" baseline="0">
                <a:solidFill>
                  <a:schemeClr val="accent3"/>
                </a:solidFill>
              </a:defRPr>
            </a:lvl2pPr>
            <a:lvl3pPr marL="0" indent="0">
              <a:buNone/>
              <a:defRPr/>
            </a:lvl3pPr>
          </a:lstStyle>
          <a:p>
            <a:pPr lvl="0"/>
            <a:r>
              <a:rPr lang="en-US"/>
              <a:t>“Click to edit text”</a:t>
            </a:r>
          </a:p>
          <a:p>
            <a:pPr lvl="1"/>
            <a:r>
              <a:rPr lang="en-US"/>
              <a:t>To have source text, hit the bullet indent button</a:t>
            </a:r>
          </a:p>
        </p:txBody>
      </p:sp>
      <p:pic>
        <p:nvPicPr>
          <p:cNvPr id="11" name="Picture 10">
            <a:extLst>
              <a:ext uri="{FF2B5EF4-FFF2-40B4-BE49-F238E27FC236}">
                <a16:creationId xmlns:a16="http://schemas.microsoft.com/office/drawing/2014/main" id="{092558DF-6B9E-4F30-9907-341ECFEE0592}"/>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186878047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Project_disclaimer_Navy">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A5A9BEE-33FC-4028-A95F-D2A7B8D4D3C1}"/>
              </a:ext>
            </a:extLst>
          </p:cNvPr>
          <p:cNvSpPr>
            <a:spLocks noGrp="1"/>
          </p:cNvSpPr>
          <p:nvPr>
            <p:ph type="body" sz="quarter" idx="12" hasCustomPrompt="1"/>
          </p:nvPr>
        </p:nvSpPr>
        <p:spPr>
          <a:xfrm>
            <a:off x="457200" y="3497263"/>
            <a:ext cx="4765675" cy="589995"/>
          </a:xfrm>
        </p:spPr>
        <p:txBody>
          <a:bodyPr/>
          <a:lstStyle>
            <a:lvl1pPr>
              <a:defRPr/>
            </a:lvl1pPr>
            <a:lvl2pPr>
              <a:defRPr/>
            </a:lvl2pPr>
          </a:lstStyle>
          <a:p>
            <a:pPr lvl="0"/>
            <a:r>
              <a:rPr lang="en-US"/>
              <a:t>Project Name</a:t>
            </a:r>
          </a:p>
        </p:txBody>
      </p:sp>
      <p:pic>
        <p:nvPicPr>
          <p:cNvPr id="3" name="Picture 2">
            <a:extLst>
              <a:ext uri="{FF2B5EF4-FFF2-40B4-BE49-F238E27FC236}">
                <a16:creationId xmlns:a16="http://schemas.microsoft.com/office/drawing/2014/main" id="{D6533CC0-0812-4E22-B6BB-A0C1CC7F5ACA}"/>
              </a:ext>
            </a:extLst>
          </p:cNvPr>
          <p:cNvPicPr>
            <a:picLocks noChangeAspect="1"/>
          </p:cNvPicPr>
          <p:nvPr userDrawn="1"/>
        </p:nvPicPr>
        <p:blipFill>
          <a:blip r:embed="rId2"/>
          <a:srcRect/>
          <a:stretch/>
        </p:blipFill>
        <p:spPr>
          <a:xfrm>
            <a:off x="7315200" y="5716007"/>
            <a:ext cx="4174376" cy="414204"/>
          </a:xfrm>
          <a:prstGeom prst="rect">
            <a:avLst/>
          </a:prstGeom>
        </p:spPr>
      </p:pic>
      <p:sp>
        <p:nvSpPr>
          <p:cNvPr id="8" name="Text Placeholder 6">
            <a:extLst>
              <a:ext uri="{FF2B5EF4-FFF2-40B4-BE49-F238E27FC236}">
                <a16:creationId xmlns:a16="http://schemas.microsoft.com/office/drawing/2014/main" id="{15C892AD-B5C2-4E9D-A06B-A6C82AAA048D}"/>
              </a:ext>
            </a:extLst>
          </p:cNvPr>
          <p:cNvSpPr>
            <a:spLocks noGrp="1"/>
          </p:cNvSpPr>
          <p:nvPr>
            <p:ph type="body" sz="quarter" idx="13" hasCustomPrompt="1"/>
          </p:nvPr>
        </p:nvSpPr>
        <p:spPr>
          <a:xfrm>
            <a:off x="143220" y="122237"/>
            <a:ext cx="11666481" cy="914400"/>
          </a:xfrm>
        </p:spPr>
        <p:txBody>
          <a:bodyPr/>
          <a:lstStyle>
            <a:lvl1pPr marL="0" marR="0" indent="0" algn="l" defTabSz="914400" rtl="0" eaLnBrk="1" fontAlgn="auto" latinLnBrk="0" hangingPunct="1">
              <a:lnSpc>
                <a:spcPct val="100000"/>
              </a:lnSpc>
              <a:spcBef>
                <a:spcPts val="600"/>
              </a:spcBef>
              <a:spcAft>
                <a:spcPts val="600"/>
              </a:spcAft>
              <a:buClrTx/>
              <a:buSzTx/>
              <a:buFont typeface="Arial"/>
              <a:buNone/>
              <a:tabLst/>
              <a:defRPr>
                <a:solidFill>
                  <a:srgbClr val="FFFF00"/>
                </a:solidFill>
              </a:defRPr>
            </a:lvl1pPr>
          </a:lstStyle>
          <a:p>
            <a:pPr marL="0" marR="0" lvl="0" indent="0" algn="l" defTabSz="914400" rtl="0" eaLnBrk="1" fontAlgn="auto" latinLnBrk="0" hangingPunct="1">
              <a:lnSpc>
                <a:spcPct val="100000"/>
              </a:lnSpc>
              <a:spcBef>
                <a:spcPts val="600"/>
              </a:spcBef>
              <a:spcAft>
                <a:spcPts val="600"/>
              </a:spcAft>
              <a:buClrTx/>
              <a:buSzTx/>
              <a:buFont typeface="Arial"/>
              <a:buNone/>
              <a:tabLst/>
              <a:defRPr/>
            </a:pPr>
            <a:r>
              <a:rPr lang="en-US"/>
              <a:t>Disclaimer: Presentation Option Only</a:t>
            </a:r>
            <a:br>
              <a:rPr lang="en-US"/>
            </a:br>
            <a:r>
              <a:rPr lang="en-US"/>
              <a:t>If needed, use this slide to add required contract or project information specific to your sponsor.</a:t>
            </a:r>
            <a:endParaRPr kumimoji="0" lang="en-US" altLang="en-US" sz="2400" b="1" i="0" u="none" strike="noStrike" cap="none" normalizeH="0" baseline="0">
              <a:ln>
                <a:noFill/>
              </a:ln>
              <a:solidFill>
                <a:schemeClr val="accent2"/>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57051AAF-6249-4F73-8776-E5F115F07B50}"/>
              </a:ext>
            </a:extLst>
          </p:cNvPr>
          <p:cNvSpPr>
            <a:spLocks noGrp="1"/>
          </p:cNvSpPr>
          <p:nvPr>
            <p:ph type="body" sz="quarter" idx="14" hasCustomPrompt="1"/>
          </p:nvPr>
        </p:nvSpPr>
        <p:spPr>
          <a:xfrm>
            <a:off x="457200" y="4125221"/>
            <a:ext cx="4765675" cy="589995"/>
          </a:xfrm>
        </p:spPr>
        <p:txBody>
          <a:bodyPr/>
          <a:lstStyle/>
          <a:p>
            <a:pPr lvl="0"/>
            <a:r>
              <a:rPr lang="en-US"/>
              <a:t>Project Number</a:t>
            </a:r>
          </a:p>
        </p:txBody>
      </p:sp>
      <p:sp>
        <p:nvSpPr>
          <p:cNvPr id="9" name="Text Placeholder 8">
            <a:extLst>
              <a:ext uri="{FF2B5EF4-FFF2-40B4-BE49-F238E27FC236}">
                <a16:creationId xmlns:a16="http://schemas.microsoft.com/office/drawing/2014/main" id="{E81EB0F6-AF25-4D65-BA70-6616444B8134}"/>
              </a:ext>
            </a:extLst>
          </p:cNvPr>
          <p:cNvSpPr>
            <a:spLocks noGrp="1"/>
          </p:cNvSpPr>
          <p:nvPr>
            <p:ph type="body" sz="quarter" idx="15" hasCustomPrompt="1"/>
          </p:nvPr>
        </p:nvSpPr>
        <p:spPr>
          <a:xfrm>
            <a:off x="457199" y="4736054"/>
            <a:ext cx="4765675" cy="590550"/>
          </a:xfrm>
        </p:spPr>
        <p:txBody>
          <a:bodyPr/>
          <a:lstStyle/>
          <a:p>
            <a:pPr lvl="0"/>
            <a:r>
              <a:rPr lang="en-US"/>
              <a:t>Disclaimer text</a:t>
            </a:r>
          </a:p>
        </p:txBody>
      </p:sp>
      <p:sp>
        <p:nvSpPr>
          <p:cNvPr id="11" name="Text Placeholder 10">
            <a:extLst>
              <a:ext uri="{FF2B5EF4-FFF2-40B4-BE49-F238E27FC236}">
                <a16:creationId xmlns:a16="http://schemas.microsoft.com/office/drawing/2014/main" id="{C3442EE8-2D01-457F-96E2-EB3DA9BD68CB}"/>
              </a:ext>
            </a:extLst>
          </p:cNvPr>
          <p:cNvSpPr>
            <a:spLocks noGrp="1"/>
          </p:cNvSpPr>
          <p:nvPr>
            <p:ph type="body" sz="quarter" idx="16" hasCustomPrompt="1"/>
          </p:nvPr>
        </p:nvSpPr>
        <p:spPr>
          <a:xfrm>
            <a:off x="457200" y="5331437"/>
            <a:ext cx="4765675" cy="611187"/>
          </a:xfrm>
        </p:spPr>
        <p:txBody>
          <a:bodyPr/>
          <a:lstStyle/>
          <a:p>
            <a:pPr lvl="1"/>
            <a:r>
              <a:rPr lang="en-US"/>
              <a:t>Additional text</a:t>
            </a:r>
          </a:p>
        </p:txBody>
      </p:sp>
    </p:spTree>
    <p:extLst>
      <p:ext uri="{BB962C8B-B14F-4D97-AF65-F5344CB8AC3E}">
        <p14:creationId xmlns:p14="http://schemas.microsoft.com/office/powerpoint/2010/main" val="104556223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3674250273"/>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Image Right With Text_White">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chemeClr val="tx2"/>
                </a:solidFill>
              </a:defRPr>
            </a:lvl1pPr>
          </a:lstStyle>
          <a:p>
            <a:r>
              <a:rPr lang="en-US"/>
              <a:t>Drag photo to placeholder or click on icon to place photo from file. Ensure image is large enough in size and resolution.</a:t>
            </a:r>
          </a:p>
        </p:txBody>
      </p:sp>
      <p:sp>
        <p:nvSpPr>
          <p:cNvPr id="2" name="Slide Number Placeholder 1"/>
          <p:cNvSpPr>
            <a:spLocks noGrp="1"/>
          </p:cNvSpPr>
          <p:nvPr>
            <p:ph type="sldNum" sz="quarter" idx="27"/>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12" name="Graphic 11">
            <a:extLst>
              <a:ext uri="{FF2B5EF4-FFF2-40B4-BE49-F238E27FC236}">
                <a16:creationId xmlns:a16="http://schemas.microsoft.com/office/drawing/2014/main" id="{D6119576-E282-4ED9-B8A6-4D8F08BC6D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1" name="Title 7">
            <a:extLst>
              <a:ext uri="{FF2B5EF4-FFF2-40B4-BE49-F238E27FC236}">
                <a16:creationId xmlns:a16="http://schemas.microsoft.com/office/drawing/2014/main" id="{C6D2495F-52A5-4487-9591-971B86C7532B}"/>
              </a:ext>
            </a:extLst>
          </p:cNvPr>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14" name="Content Placeholder 3">
            <a:extLst>
              <a:ext uri="{FF2B5EF4-FFF2-40B4-BE49-F238E27FC236}">
                <a16:creationId xmlns:a16="http://schemas.microsoft.com/office/drawing/2014/main" id="{3F8A6A12-FF8F-4420-93C1-B4849F78E3F0}"/>
              </a:ext>
            </a:extLst>
          </p:cNvPr>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4" name="Text Placeholder 3">
            <a:extLst>
              <a:ext uri="{FF2B5EF4-FFF2-40B4-BE49-F238E27FC236}">
                <a16:creationId xmlns:a16="http://schemas.microsoft.com/office/drawing/2014/main" id="{E0561AB1-9BCC-4451-B1BE-B606199F30AC}"/>
              </a:ext>
            </a:extLst>
          </p:cNvPr>
          <p:cNvSpPr>
            <a:spLocks noGrp="1"/>
          </p:cNvSpPr>
          <p:nvPr>
            <p:ph type="body" sz="quarter" idx="28" hasCustomPrompt="1"/>
          </p:nvPr>
        </p:nvSpPr>
        <p:spPr>
          <a:xfrm>
            <a:off x="434975" y="1299577"/>
            <a:ext cx="5638800" cy="1357313"/>
          </a:xfrm>
        </p:spPr>
        <p:txBody>
          <a:bodyPr/>
          <a:lstStyle>
            <a:lvl1pPr marL="0" marR="0" indent="0" algn="l" defTabSz="914400" rtl="0" eaLnBrk="1" fontAlgn="auto" latinLnBrk="0" hangingPunct="1">
              <a:lnSpc>
                <a:spcPct val="100000"/>
              </a:lnSpc>
              <a:spcBef>
                <a:spcPts val="600"/>
              </a:spcBef>
              <a:spcAft>
                <a:spcPts val="600"/>
              </a:spcAft>
              <a:buClrTx/>
              <a:buSzTx/>
              <a:buFontTx/>
              <a:buNone/>
              <a:tabLst/>
              <a:defRPr b="0"/>
            </a:lvl1pPr>
            <a:lvl2pPr marL="9525" indent="0">
              <a:buFontTx/>
              <a:buNone/>
              <a:defRPr/>
            </a:lvl2pPr>
            <a:lvl3pPr marL="0" indent="0">
              <a:buFontTx/>
              <a:buNone/>
              <a:defRPr/>
            </a:lvl3pPr>
            <a:lvl4pPr marL="346075" indent="0">
              <a:buFontTx/>
              <a:buNone/>
              <a:defRPr/>
            </a:lvl4pPr>
            <a:lvl5pPr marL="1203325" indent="0">
              <a:buFontTx/>
              <a:buNone/>
              <a:defRPr/>
            </a:lvl5pPr>
          </a:lstStyle>
          <a:p>
            <a:pPr marL="0" marR="0" lvl="0" indent="0" algn="l" defTabSz="914400" rtl="0" eaLnBrk="1" fontAlgn="auto" latinLnBrk="0" hangingPunct="1">
              <a:lnSpc>
                <a:spcPct val="100000"/>
              </a:lnSpc>
              <a:spcBef>
                <a:spcPts val="600"/>
              </a:spcBef>
              <a:spcAft>
                <a:spcPts val="600"/>
              </a:spcAft>
              <a:buClrTx/>
              <a:buSzTx/>
              <a:buFontTx/>
              <a:buNone/>
              <a:tabLst/>
              <a:defRPr/>
            </a:pPr>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11483866"/>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bg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9" name="Graphic 8">
            <a:extLst>
              <a:ext uri="{FF2B5EF4-FFF2-40B4-BE49-F238E27FC236}">
                <a16:creationId xmlns:a16="http://schemas.microsoft.com/office/drawing/2014/main" id="{6FB9785C-204A-446A-9ECF-E0D327FFBD1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35530" y="6483429"/>
            <a:ext cx="621880" cy="238387"/>
          </a:xfrm>
          <a:prstGeom prst="rect">
            <a:avLst/>
          </a:prstGeom>
        </p:spPr>
      </p:pic>
      <p:sp>
        <p:nvSpPr>
          <p:cNvPr id="10" name="Slide Number Placeholder 1">
            <a:extLst>
              <a:ext uri="{FF2B5EF4-FFF2-40B4-BE49-F238E27FC236}">
                <a16:creationId xmlns:a16="http://schemas.microsoft.com/office/drawing/2014/main" id="{1B6B23EE-913C-448D-83AD-30FAF475E8DB}"/>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Quote/Statement With Image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FFFF00"/>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1908079"/>
            <a:ext cx="5524500" cy="3083921"/>
          </a:xfrm>
          <a:prstGeom prst="rect">
            <a:avLst/>
          </a:prstGeom>
        </p:spPr>
        <p:txBody>
          <a:bodyPr>
            <a:spAutoFit/>
          </a:bodyPr>
          <a:lstStyle>
            <a:lvl1pPr>
              <a:defRPr sz="5400" cap="none" baseline="0">
                <a:solidFill>
                  <a:schemeClr val="tx1"/>
                </a:solidFill>
                <a:latin typeface="Arial" panose="020B0604020202020204" pitchFamily="34" charset="0"/>
                <a:cs typeface="Arial" panose="020B0604020202020204" pitchFamily="34" charset="0"/>
              </a:defRPr>
            </a:lvl1pPr>
          </a:lstStyle>
          <a:p>
            <a:r>
              <a:rPr lang="en-US"/>
              <a:t>Arial 54 Pt. Lorem Ipsum Dolor Sit </a:t>
            </a:r>
            <a:r>
              <a:rPr lang="en-US" err="1"/>
              <a:t>Amat</a:t>
            </a:r>
            <a:r>
              <a:rPr lang="en-US"/>
              <a:t> </a:t>
            </a:r>
            <a:r>
              <a:rPr lang="en-US" err="1"/>
              <a:t>Siscut</a:t>
            </a:r>
            <a:endParaRPr lang="en-US"/>
          </a:p>
        </p:txBody>
      </p:sp>
      <p:pic>
        <p:nvPicPr>
          <p:cNvPr id="6" name="Picture 5">
            <a:extLst>
              <a:ext uri="{FF2B5EF4-FFF2-40B4-BE49-F238E27FC236}">
                <a16:creationId xmlns:a16="http://schemas.microsoft.com/office/drawing/2014/main" id="{6E01B275-FB20-4A76-ADE6-EB0841D88C3D}"/>
              </a:ext>
            </a:extLst>
          </p:cNvPr>
          <p:cNvPicPr>
            <a:picLocks/>
          </p:cNvPicPr>
          <p:nvPr userDrawn="1"/>
        </p:nvPicPr>
        <p:blipFill>
          <a:blip r:embed="rId2"/>
          <a:stretch>
            <a:fillRect/>
          </a:stretch>
        </p:blipFill>
        <p:spPr>
          <a:xfrm>
            <a:off x="460374" y="6518444"/>
            <a:ext cx="557700" cy="154923"/>
          </a:xfrm>
          <a:prstGeom prst="rect">
            <a:avLst/>
          </a:prstGeom>
        </p:spPr>
      </p:pic>
      <p:sp>
        <p:nvSpPr>
          <p:cNvPr id="5" name="Slide Number Placeholder 1">
            <a:extLst>
              <a:ext uri="{FF2B5EF4-FFF2-40B4-BE49-F238E27FC236}">
                <a16:creationId xmlns:a16="http://schemas.microsoft.com/office/drawing/2014/main" id="{BC5E3015-EE45-4FD8-B651-10E9241A5132}"/>
              </a:ext>
            </a:extLst>
          </p:cNvPr>
          <p:cNvSpPr>
            <a:spLocks noGrp="1"/>
          </p:cNvSpPr>
          <p:nvPr>
            <p:ph type="sldNum" sz="quarter" idx="27"/>
          </p:nvPr>
        </p:nvSpPr>
        <p:spPr>
          <a:xfrm>
            <a:off x="10934700" y="6487280"/>
            <a:ext cx="800100" cy="251853"/>
          </a:xfrm>
        </p:spPr>
        <p:txBody>
          <a:bodyPr/>
          <a:lstStyle>
            <a:lvl1pPr>
              <a:defRPr>
                <a:solidFill>
                  <a:schemeClr val="tx1"/>
                </a:solidFill>
              </a:defRPr>
            </a:lvl1pPr>
          </a:lstStyle>
          <a:p>
            <a:fld id="{2F2F552B-1952-B44E-8CAB-5705F0ACD2E2}" type="slidenum">
              <a:rPr lang="uk-UA" smtClean="0"/>
              <a:pPr/>
              <a:t>‹#›</a:t>
            </a:fld>
            <a:endParaRPr lang="uk-UA"/>
          </a:p>
        </p:txBody>
      </p:sp>
    </p:spTree>
    <p:extLst>
      <p:ext uri="{BB962C8B-B14F-4D97-AF65-F5344CB8AC3E}">
        <p14:creationId xmlns:p14="http://schemas.microsoft.com/office/powerpoint/2010/main" val="98257245"/>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Image Right With Text_Navy">
    <p:bg>
      <p:bgRef idx="1001">
        <a:schemeClr val="bg2"/>
      </p:bgRef>
    </p:bg>
    <p:spTree>
      <p:nvGrpSpPr>
        <p:cNvPr id="1" name=""/>
        <p:cNvGrpSpPr/>
        <p:nvPr/>
      </p:nvGrpSpPr>
      <p:grpSpPr>
        <a:xfrm>
          <a:off x="0" y="0"/>
          <a:ext cx="0" cy="0"/>
          <a:chOff x="0" y="0"/>
          <a:chExt cx="0" cy="0"/>
        </a:xfrm>
      </p:grpSpPr>
      <p:sp>
        <p:nvSpPr>
          <p:cNvPr id="21" name="Picture Placeholder 15"/>
          <p:cNvSpPr>
            <a:spLocks noGrp="1"/>
          </p:cNvSpPr>
          <p:nvPr>
            <p:ph type="pic" sz="quarter" idx="17" hasCustomPrompt="1"/>
          </p:nvPr>
        </p:nvSpPr>
        <p:spPr>
          <a:xfrm>
            <a:off x="6303666" y="-1"/>
            <a:ext cx="5888334" cy="6858001"/>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Ensure image is large enough in size and resolution.</a:t>
            </a:r>
          </a:p>
        </p:txBody>
      </p:sp>
      <p:sp>
        <p:nvSpPr>
          <p:cNvPr id="8" name="Title 7"/>
          <p:cNvSpPr>
            <a:spLocks noGrp="1"/>
          </p:cNvSpPr>
          <p:nvPr>
            <p:ph type="title" hasCustomPrompt="1"/>
          </p:nvPr>
        </p:nvSpPr>
        <p:spPr>
          <a:xfrm>
            <a:off x="457200" y="381000"/>
            <a:ext cx="5638800" cy="584775"/>
          </a:xfrm>
        </p:spPr>
        <p:txBody>
          <a:bodyPr wrap="square">
            <a:spAutoFit/>
          </a:bodyPr>
          <a:lstStyle>
            <a:lvl1pPr>
              <a:lnSpc>
                <a:spcPct val="100000"/>
              </a:lnSpc>
              <a:defRPr sz="3200" cap="none">
                <a:solidFill>
                  <a:schemeClr val="tx1"/>
                </a:solidFill>
              </a:defRPr>
            </a:lvl1pPr>
          </a:lstStyle>
          <a:p>
            <a:r>
              <a:rPr lang="en-US"/>
              <a:t>Slide Title, Arial 32 pt. </a:t>
            </a:r>
          </a:p>
        </p:txBody>
      </p:sp>
      <p:sp>
        <p:nvSpPr>
          <p:cNvPr id="4" name="Content Placeholder 3"/>
          <p:cNvSpPr>
            <a:spLocks noGrp="1"/>
          </p:cNvSpPr>
          <p:nvPr>
            <p:ph sz="quarter" idx="26" hasCustomPrompt="1"/>
          </p:nvPr>
        </p:nvSpPr>
        <p:spPr>
          <a:xfrm>
            <a:off x="457200" y="2796186"/>
            <a:ext cx="5638800" cy="3452213"/>
          </a:xfrm>
          <a:prstGeom prst="rect">
            <a:avLst/>
          </a:prstGeom>
        </p:spPr>
        <p:txBody>
          <a:bodyPr lIns="91440">
            <a:noAutofit/>
          </a:bodyPr>
          <a:lstStyle>
            <a:lvl1pPr>
              <a:lnSpc>
                <a:spcPct val="100000"/>
              </a:lnSpc>
              <a:defRPr>
                <a:solidFill>
                  <a:schemeClr val="tx1"/>
                </a:solidFill>
              </a:defRPr>
            </a:lvl1pPr>
            <a:lvl2pPr>
              <a:lnSpc>
                <a:spcPct val="100000"/>
              </a:lnSpc>
              <a:defRPr>
                <a:solidFill>
                  <a:schemeClr val="tx1"/>
                </a:solidFill>
              </a:defRPr>
            </a:lvl2pPr>
            <a:lvl3pPr marL="0" indent="0">
              <a:lnSpc>
                <a:spcPct val="100000"/>
              </a:lnSpc>
              <a:buNone/>
              <a:defRPr>
                <a:solidFill>
                  <a:schemeClr val="tx1"/>
                </a:solidFill>
              </a:defRPr>
            </a:lvl3pPr>
            <a:lvl4pPr>
              <a:lnSpc>
                <a:spcPct val="100000"/>
              </a:lnSpc>
              <a:defRPr>
                <a:solidFill>
                  <a:schemeClr val="tx1"/>
                </a:solidFill>
              </a:defRPr>
            </a:lvl4pPr>
            <a:lvl5pPr marL="1147572" indent="-342900">
              <a:lnSpc>
                <a:spcPct val="100000"/>
              </a:lnSpc>
              <a:defRPr lang="en-US" sz="2200" b="0" i="0" kern="1200" baseline="0" dirty="0">
                <a:solidFill>
                  <a:schemeClr val="tx1"/>
                </a:solidFill>
                <a:latin typeface="+mn-lt"/>
                <a:ea typeface="Arial Narrow" charset="0"/>
                <a:cs typeface="Arial Narrow" charset="0"/>
              </a:defRPr>
            </a:lvl5pPr>
            <a:lvl6pPr>
              <a:lnSpc>
                <a:spcPct val="100000"/>
              </a:lnSpc>
              <a:defRPr>
                <a:solidFill>
                  <a:schemeClr val="tx1"/>
                </a:solidFill>
              </a:defRPr>
            </a:lvl6pPr>
            <a:lvl7pPr>
              <a:lnSpc>
                <a:spcPct val="100000"/>
              </a:lnSpc>
              <a:defRPr>
                <a:solidFill>
                  <a:schemeClr val="tx1"/>
                </a:solidFill>
              </a:defRPr>
            </a:lvl7pPr>
          </a:lstStyle>
          <a:p>
            <a:pPr lvl="0"/>
            <a:r>
              <a:rPr lang="en-US"/>
              <a:t>Arial 24 pt. Edit master text styles</a:t>
            </a:r>
          </a:p>
          <a:p>
            <a:pPr lvl="1"/>
            <a:r>
              <a:rPr lang="en-US"/>
              <a:t>Arial 24 PT. Second level</a:t>
            </a:r>
          </a:p>
          <a:p>
            <a:pPr lvl="1"/>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2" name="Slide Number Placeholder 1"/>
          <p:cNvSpPr>
            <a:spLocks noGrp="1"/>
          </p:cNvSpPr>
          <p:nvPr>
            <p:ph type="sldNum" sz="quarter" idx="27"/>
          </p:nvPr>
        </p:nvSpPr>
        <p:spPr/>
        <p:txBody>
          <a:bodyPr/>
          <a:lstStyle>
            <a:lvl1pPr>
              <a:defRPr>
                <a:solidFill>
                  <a:schemeClr val="bg1"/>
                </a:solidFill>
              </a:defRPr>
            </a:lvl1pPr>
          </a:lstStyle>
          <a:p>
            <a:fld id="{2F2F552B-1952-B44E-8CAB-5705F0ACD2E2}" type="slidenum">
              <a:rPr lang="uk-UA" smtClean="0"/>
              <a:pPr/>
              <a:t>‹#›</a:t>
            </a:fld>
            <a:endParaRPr lang="uk-UA"/>
          </a:p>
        </p:txBody>
      </p:sp>
      <p:pic>
        <p:nvPicPr>
          <p:cNvPr id="11" name="Picture 10">
            <a:extLst>
              <a:ext uri="{FF2B5EF4-FFF2-40B4-BE49-F238E27FC236}">
                <a16:creationId xmlns:a16="http://schemas.microsoft.com/office/drawing/2014/main" id="{482CE9C2-6003-47F7-A67C-22A8F47A34B0}"/>
              </a:ext>
            </a:extLst>
          </p:cNvPr>
          <p:cNvPicPr>
            <a:picLocks/>
          </p:cNvPicPr>
          <p:nvPr userDrawn="1"/>
        </p:nvPicPr>
        <p:blipFill>
          <a:blip r:embed="rId2"/>
          <a:stretch>
            <a:fillRect/>
          </a:stretch>
        </p:blipFill>
        <p:spPr>
          <a:xfrm>
            <a:off x="460374" y="6518444"/>
            <a:ext cx="557700" cy="154923"/>
          </a:xfrm>
          <a:prstGeom prst="rect">
            <a:avLst/>
          </a:prstGeom>
        </p:spPr>
      </p:pic>
      <p:sp>
        <p:nvSpPr>
          <p:cNvPr id="7" name="Text Placeholder 6">
            <a:extLst>
              <a:ext uri="{FF2B5EF4-FFF2-40B4-BE49-F238E27FC236}">
                <a16:creationId xmlns:a16="http://schemas.microsoft.com/office/drawing/2014/main" id="{084C628E-5D27-4111-A631-CB84A378938E}"/>
              </a:ext>
            </a:extLst>
          </p:cNvPr>
          <p:cNvSpPr>
            <a:spLocks noGrp="1"/>
          </p:cNvSpPr>
          <p:nvPr>
            <p:ph type="body" sz="quarter" idx="28" hasCustomPrompt="1"/>
          </p:nvPr>
        </p:nvSpPr>
        <p:spPr>
          <a:xfrm>
            <a:off x="457200" y="1395749"/>
            <a:ext cx="5638800" cy="1127125"/>
          </a:xfrm>
        </p:spPr>
        <p:txBody>
          <a:bodyPr/>
          <a:lstStyle>
            <a:lvl1pPr marL="0" indent="0">
              <a:buFontTx/>
              <a:buNone/>
              <a:defRPr b="0"/>
            </a:lvl1pPr>
            <a:lvl2pPr marL="9525" indent="0">
              <a:buFontTx/>
              <a:buNone/>
              <a:defRPr b="0"/>
            </a:lvl2pPr>
            <a:lvl3pPr marL="0" indent="0">
              <a:buFontTx/>
              <a:buNone/>
              <a:defRPr b="0"/>
            </a:lvl3pPr>
            <a:lvl4pPr marL="346075" indent="0">
              <a:buFontTx/>
              <a:buNone/>
              <a:defRPr b="0"/>
            </a:lvl4pPr>
            <a:lvl5pPr marL="1203325" indent="0">
              <a:buFontTx/>
              <a:buNone/>
              <a:defRPr b="0"/>
            </a:lvl5pPr>
          </a:lstStyle>
          <a:p>
            <a:pPr lvl="1"/>
            <a:r>
              <a:rPr lang="en-US"/>
              <a:t>Lorem ipsum dolor sit </a:t>
            </a:r>
            <a:r>
              <a:rPr lang="en-US" err="1"/>
              <a:t>amet</a:t>
            </a:r>
            <a:r>
              <a:rPr lang="en-US"/>
              <a:t>, </a:t>
            </a:r>
            <a:r>
              <a:rPr lang="en-US" err="1"/>
              <a:t>adipiscing</a:t>
            </a:r>
            <a:r>
              <a:rPr lang="en-US"/>
              <a:t> </a:t>
            </a:r>
            <a:r>
              <a:rPr lang="en-US" err="1"/>
              <a:t>elit</a:t>
            </a:r>
            <a:r>
              <a:rPr lang="en-US"/>
              <a:t>, sed diam </a:t>
            </a:r>
            <a:r>
              <a:rPr lang="en-US" err="1"/>
              <a:t>nonummy</a:t>
            </a:r>
            <a:r>
              <a:rPr lang="en-US"/>
              <a:t> </a:t>
            </a:r>
            <a:r>
              <a:rPr lang="en-US" err="1"/>
              <a:t>nibh</a:t>
            </a:r>
            <a:r>
              <a:rPr lang="en-US"/>
              <a:t> </a:t>
            </a:r>
            <a:r>
              <a:rPr lang="en-US" err="1"/>
              <a:t>euismod</a:t>
            </a:r>
            <a:r>
              <a:rPr lang="en-US"/>
              <a:t> </a:t>
            </a:r>
            <a:r>
              <a:rPr lang="en-US" err="1"/>
              <a:t>tincidunt</a:t>
            </a:r>
            <a:r>
              <a:rPr lang="en-US"/>
              <a:t> </a:t>
            </a:r>
            <a:r>
              <a:rPr lang="en-US" err="1"/>
              <a:t>ut</a:t>
            </a:r>
            <a:r>
              <a:rPr lang="en-US"/>
              <a:t> </a:t>
            </a:r>
            <a:r>
              <a:rPr lang="en-US" err="1"/>
              <a:t>laoreet</a:t>
            </a:r>
            <a:r>
              <a:rPr lang="en-US"/>
              <a:t> dolore.</a:t>
            </a:r>
          </a:p>
        </p:txBody>
      </p:sp>
    </p:spTree>
    <p:extLst>
      <p:ext uri="{BB962C8B-B14F-4D97-AF65-F5344CB8AC3E}">
        <p14:creationId xmlns:p14="http://schemas.microsoft.com/office/powerpoint/2010/main" val="469780319"/>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Divider Slide 3">
    <p:spTree>
      <p:nvGrpSpPr>
        <p:cNvPr id="1" name=""/>
        <p:cNvGrpSpPr/>
        <p:nvPr/>
      </p:nvGrpSpPr>
      <p:grpSpPr>
        <a:xfrm>
          <a:off x="0" y="0"/>
          <a:ext cx="0" cy="0"/>
          <a:chOff x="0" y="0"/>
          <a:chExt cx="0" cy="0"/>
        </a:xfrm>
      </p:grpSpPr>
      <p:sp>
        <p:nvSpPr>
          <p:cNvPr id="7" name="Title 8"/>
          <p:cNvSpPr>
            <a:spLocks noGrp="1"/>
          </p:cNvSpPr>
          <p:nvPr>
            <p:ph type="title" hasCustomPrompt="1"/>
          </p:nvPr>
        </p:nvSpPr>
        <p:spPr>
          <a:xfrm>
            <a:off x="457200" y="2046425"/>
            <a:ext cx="9334500" cy="1382576"/>
          </a:xfrm>
        </p:spPr>
        <p:txBody>
          <a:bodyPr/>
          <a:lstStyle>
            <a:lvl1pPr algn="l">
              <a:lnSpc>
                <a:spcPct val="100000"/>
              </a:lnSpc>
              <a:defRPr sz="5400" cap="none" baseline="0">
                <a:solidFill>
                  <a:schemeClr val="tx1"/>
                </a:solidFill>
              </a:defRPr>
            </a:lvl1pPr>
          </a:lstStyle>
          <a:p>
            <a:r>
              <a:rPr lang="en-US"/>
              <a:t>Section Title</a:t>
            </a:r>
          </a:p>
        </p:txBody>
      </p:sp>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pic>
        <p:nvPicPr>
          <p:cNvPr id="8" name="Picture 7">
            <a:extLst>
              <a:ext uri="{FF2B5EF4-FFF2-40B4-BE49-F238E27FC236}">
                <a16:creationId xmlns:a16="http://schemas.microsoft.com/office/drawing/2014/main" id="{1EC0BB03-948C-4A12-8DBC-361F0C66729D}"/>
              </a:ext>
            </a:extLst>
          </p:cNvPr>
          <p:cNvPicPr>
            <a:picLocks/>
          </p:cNvPicPr>
          <p:nvPr userDrawn="1"/>
        </p:nvPicPr>
        <p:blipFill>
          <a:blip r:embed="rId2"/>
          <a:stretch>
            <a:fillRect/>
          </a:stretch>
        </p:blipFill>
        <p:spPr>
          <a:xfrm>
            <a:off x="460374" y="6515630"/>
            <a:ext cx="557700" cy="154923"/>
          </a:xfrm>
          <a:prstGeom prst="rect">
            <a:avLst/>
          </a:prstGeom>
        </p:spPr>
      </p:pic>
    </p:spTree>
    <p:extLst>
      <p:ext uri="{BB962C8B-B14F-4D97-AF65-F5344CB8AC3E}">
        <p14:creationId xmlns:p14="http://schemas.microsoft.com/office/powerpoint/2010/main" val="31807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ullet List_Navy">
    <p:bg>
      <p:bgRef idx="1001">
        <a:schemeClr val="bg2"/>
      </p:bgRef>
    </p:bg>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3EB79E39-B804-433D-A46E-6245A4354F48}"/>
              </a:ext>
            </a:extLst>
          </p:cNvPr>
          <p:cNvPicPr>
            <a:picLocks/>
          </p:cNvPicPr>
          <p:nvPr userDrawn="1"/>
        </p:nvPicPr>
        <p:blipFill>
          <a:blip r:embed="rId2"/>
          <a:stretch>
            <a:fillRect/>
          </a:stretch>
        </p:blipFill>
        <p:spPr>
          <a:xfrm>
            <a:off x="460374" y="6518444"/>
            <a:ext cx="557700" cy="154923"/>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Image, No Title_Navy">
    <p:spTree>
      <p:nvGrpSpPr>
        <p:cNvPr id="1" name=""/>
        <p:cNvGrpSpPr/>
        <p:nvPr/>
      </p:nvGrpSpPr>
      <p:grpSpPr>
        <a:xfrm>
          <a:off x="0" y="0"/>
          <a:ext cx="0" cy="0"/>
          <a:chOff x="0" y="0"/>
          <a:chExt cx="0" cy="0"/>
        </a:xfrm>
      </p:grpSpPr>
      <p:sp>
        <p:nvSpPr>
          <p:cNvPr id="11" name="Text Placeholder 2"/>
          <p:cNvSpPr>
            <a:spLocks noGrp="1"/>
          </p:cNvSpPr>
          <p:nvPr>
            <p:ph type="body" idx="1" hasCustomPrompt="1"/>
          </p:nvPr>
        </p:nvSpPr>
        <p:spPr>
          <a:xfrm>
            <a:off x="457200"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16" name="Picture Placeholder 15"/>
          <p:cNvSpPr>
            <a:spLocks noGrp="1"/>
          </p:cNvSpPr>
          <p:nvPr>
            <p:ph type="pic" sz="quarter" idx="11" hasCustomPrompt="1"/>
          </p:nvPr>
        </p:nvSpPr>
        <p:spPr>
          <a:xfrm>
            <a:off x="876094" y="381000"/>
            <a:ext cx="2784886" cy="2764043"/>
          </a:xfrm>
          <a:prstGeom prst="rect">
            <a:avLst/>
          </a:prstGeom>
          <a:solidFill>
            <a:schemeClr val="tx1">
              <a:lumMod val="95000"/>
            </a:schemeClr>
          </a:solidFill>
        </p:spPr>
        <p:txBody>
          <a:bodyPr/>
          <a:lstStyle>
            <a:lvl1pPr algn="ctr">
              <a:defRPr sz="1400" b="0" cap="none">
                <a:solidFill>
                  <a:srgbClr val="0B2338"/>
                </a:solidFill>
              </a:defRPr>
            </a:lvl1pPr>
          </a:lstStyle>
          <a:p>
            <a:r>
              <a:rPr lang="en-US"/>
              <a:t>Drag photo to placeholder or click on icon to place photo from file. </a:t>
            </a:r>
          </a:p>
        </p:txBody>
      </p:sp>
      <p:sp>
        <p:nvSpPr>
          <p:cNvPr id="24" name="Picture Placeholder 15"/>
          <p:cNvSpPr>
            <a:spLocks noGrp="1"/>
          </p:cNvSpPr>
          <p:nvPr>
            <p:ph type="pic" sz="quarter" idx="12" hasCustomPrompt="1"/>
          </p:nvPr>
        </p:nvSpPr>
        <p:spPr>
          <a:xfrm>
            <a:off x="4684506"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p:txBody>
      </p:sp>
      <p:sp>
        <p:nvSpPr>
          <p:cNvPr id="25" name="Picture Placeholder 15"/>
          <p:cNvSpPr>
            <a:spLocks noGrp="1"/>
          </p:cNvSpPr>
          <p:nvPr>
            <p:ph type="pic" sz="quarter" idx="13" hasCustomPrompt="1"/>
          </p:nvPr>
        </p:nvSpPr>
        <p:spPr>
          <a:xfrm>
            <a:off x="8492918" y="381000"/>
            <a:ext cx="2784886" cy="2764043"/>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6" name="Text Placeholder 2"/>
          <p:cNvSpPr>
            <a:spLocks noGrp="1"/>
          </p:cNvSpPr>
          <p:nvPr>
            <p:ph type="body" idx="14" hasCustomPrompt="1"/>
          </p:nvPr>
        </p:nvSpPr>
        <p:spPr>
          <a:xfrm>
            <a:off x="4265612"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8" name="Text Placeholder 2"/>
          <p:cNvSpPr>
            <a:spLocks noGrp="1"/>
          </p:cNvSpPr>
          <p:nvPr>
            <p:ph type="body" idx="16" hasCustomPrompt="1"/>
          </p:nvPr>
        </p:nvSpPr>
        <p:spPr>
          <a:xfrm>
            <a:off x="8074024" y="3390900"/>
            <a:ext cx="3616322"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 name="Slide Number Placeholder 1"/>
          <p:cNvSpPr>
            <a:spLocks noGrp="1"/>
          </p:cNvSpPr>
          <p:nvPr>
            <p:ph type="sldNum" sz="quarter" idx="18"/>
          </p:nvPr>
        </p:nvSpPr>
        <p:spPr>
          <a:xfrm>
            <a:off x="10893422" y="6485433"/>
            <a:ext cx="800100" cy="251853"/>
          </a:xfrm>
        </p:spPr>
        <p:txBody>
          <a:bodyPr/>
          <a:lstStyle>
            <a:lvl1pPr algn="r">
              <a:defRPr>
                <a:solidFill>
                  <a:schemeClr val="tx1"/>
                </a:solidFill>
              </a:defRPr>
            </a:lvl1pPr>
          </a:lstStyle>
          <a:p>
            <a:fld id="{2F2F552B-1952-B44E-8CAB-5705F0ACD2E2}" type="slidenum">
              <a:rPr lang="uk-UA" smtClean="0"/>
              <a:pPr/>
              <a:t>‹#›</a:t>
            </a:fld>
            <a:endParaRPr lang="uk-UA"/>
          </a:p>
        </p:txBody>
      </p:sp>
      <p:sp>
        <p:nvSpPr>
          <p:cNvPr id="4" name="Text Placeholder 3">
            <a:extLst>
              <a:ext uri="{FF2B5EF4-FFF2-40B4-BE49-F238E27FC236}">
                <a16:creationId xmlns:a16="http://schemas.microsoft.com/office/drawing/2014/main" id="{ABD48F8F-F2E8-4F73-9030-FB00A087F591}"/>
              </a:ext>
            </a:extLst>
          </p:cNvPr>
          <p:cNvSpPr>
            <a:spLocks noGrp="1"/>
          </p:cNvSpPr>
          <p:nvPr>
            <p:ph type="body" sz="quarter" idx="19"/>
          </p:nvPr>
        </p:nvSpPr>
        <p:spPr>
          <a:xfrm>
            <a:off x="46037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5" name="Text Placeholder 3">
            <a:extLst>
              <a:ext uri="{FF2B5EF4-FFF2-40B4-BE49-F238E27FC236}">
                <a16:creationId xmlns:a16="http://schemas.microsoft.com/office/drawing/2014/main" id="{A9BBD24B-BA71-4BF8-8506-D0B84537AEFB}"/>
              </a:ext>
            </a:extLst>
          </p:cNvPr>
          <p:cNvSpPr>
            <a:spLocks noGrp="1"/>
          </p:cNvSpPr>
          <p:nvPr>
            <p:ph type="body" sz="quarter" idx="20"/>
          </p:nvPr>
        </p:nvSpPr>
        <p:spPr>
          <a:xfrm>
            <a:off x="4268785"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7" name="Text Placeholder 3">
            <a:extLst>
              <a:ext uri="{FF2B5EF4-FFF2-40B4-BE49-F238E27FC236}">
                <a16:creationId xmlns:a16="http://schemas.microsoft.com/office/drawing/2014/main" id="{42B79737-3312-4FC8-AC98-3A2E9BBF11C4}"/>
              </a:ext>
            </a:extLst>
          </p:cNvPr>
          <p:cNvSpPr>
            <a:spLocks noGrp="1"/>
          </p:cNvSpPr>
          <p:nvPr>
            <p:ph type="body" sz="quarter" idx="21"/>
          </p:nvPr>
        </p:nvSpPr>
        <p:spPr>
          <a:xfrm>
            <a:off x="8077197" y="3965934"/>
            <a:ext cx="3616325"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13" name="Picture 12">
            <a:extLst>
              <a:ext uri="{FF2B5EF4-FFF2-40B4-BE49-F238E27FC236}">
                <a16:creationId xmlns:a16="http://schemas.microsoft.com/office/drawing/2014/main" id="{A79F5D51-61E5-4B38-BE9B-7745F7365A24}"/>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646533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Image, With Title_Navy">
    <p:spTree>
      <p:nvGrpSpPr>
        <p:cNvPr id="1" name=""/>
        <p:cNvGrpSpPr/>
        <p:nvPr/>
      </p:nvGrpSpPr>
      <p:grpSpPr>
        <a:xfrm>
          <a:off x="0" y="0"/>
          <a:ext cx="0" cy="0"/>
          <a:chOff x="0" y="0"/>
          <a:chExt cx="0" cy="0"/>
        </a:xfrm>
      </p:grpSpPr>
      <p:sp>
        <p:nvSpPr>
          <p:cNvPr id="16" name="Picture Placeholder 15"/>
          <p:cNvSpPr>
            <a:spLocks noGrp="1"/>
          </p:cNvSpPr>
          <p:nvPr>
            <p:ph type="pic" sz="quarter" idx="11" hasCustomPrompt="1"/>
          </p:nvPr>
        </p:nvSpPr>
        <p:spPr>
          <a:xfrm>
            <a:off x="46037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15" name="Text Placeholder 2"/>
          <p:cNvSpPr>
            <a:spLocks noGrp="1"/>
          </p:cNvSpPr>
          <p:nvPr>
            <p:ph type="body" idx="1" hasCustomPrompt="1"/>
          </p:nvPr>
        </p:nvSpPr>
        <p:spPr>
          <a:xfrm>
            <a:off x="460377" y="3903250"/>
            <a:ext cx="3439270"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4" name="Text Placeholder 2"/>
          <p:cNvSpPr>
            <a:spLocks noGrp="1"/>
          </p:cNvSpPr>
          <p:nvPr>
            <p:ph type="body" idx="14" hasCustomPrompt="1"/>
          </p:nvPr>
        </p:nvSpPr>
        <p:spPr>
          <a:xfrm>
            <a:off x="4382826" y="3903250"/>
            <a:ext cx="3427206"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26" name="Text Placeholder 2"/>
          <p:cNvSpPr>
            <a:spLocks noGrp="1"/>
          </p:cNvSpPr>
          <p:nvPr>
            <p:ph type="body" idx="16" hasCustomPrompt="1"/>
          </p:nvPr>
        </p:nvSpPr>
        <p:spPr>
          <a:xfrm>
            <a:off x="8298629" y="3903250"/>
            <a:ext cx="3421788" cy="463739"/>
          </a:xfrm>
          <a:prstGeom prst="rect">
            <a:avLst/>
          </a:prstGeom>
        </p:spPr>
        <p:txBody>
          <a:bodyPr anchor="b">
            <a:noAutofit/>
          </a:bodyPr>
          <a:lstStyle>
            <a:lvl1pPr marL="0" indent="0" algn="ctr">
              <a:buNone/>
              <a:defRPr sz="2400" b="1" cap="none"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Lorem ipsum</a:t>
            </a:r>
          </a:p>
        </p:txBody>
      </p:sp>
      <p:sp>
        <p:nvSpPr>
          <p:cNvPr id="3" name="Title 2"/>
          <p:cNvSpPr>
            <a:spLocks noGrp="1"/>
          </p:cNvSpPr>
          <p:nvPr>
            <p:ph type="title" hasCustomPrompt="1"/>
          </p:nvPr>
        </p:nvSpPr>
        <p:spPr>
          <a:xfrm>
            <a:off x="457200" y="388299"/>
            <a:ext cx="11277600" cy="656850"/>
          </a:xfrm>
        </p:spPr>
        <p:txBody>
          <a:bodyPr/>
          <a:lstStyle>
            <a:lvl1pPr algn="ctr">
              <a:defRPr sz="3200" cap="none">
                <a:solidFill>
                  <a:schemeClr val="tx1"/>
                </a:solidFill>
              </a:defRPr>
            </a:lvl1pPr>
          </a:lstStyle>
          <a:p>
            <a:r>
              <a:rPr lang="en-US"/>
              <a:t>Slide Title, Arial 32 Pt.</a:t>
            </a:r>
          </a:p>
        </p:txBody>
      </p:sp>
      <p:sp>
        <p:nvSpPr>
          <p:cNvPr id="28" name="Picture Placeholder 15"/>
          <p:cNvSpPr>
            <a:spLocks noGrp="1"/>
          </p:cNvSpPr>
          <p:nvPr>
            <p:ph type="pic" sz="quarter" idx="18" hasCustomPrompt="1"/>
          </p:nvPr>
        </p:nvSpPr>
        <p:spPr>
          <a:xfrm>
            <a:off x="4370762"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9" name="Picture Placeholder 15"/>
          <p:cNvSpPr>
            <a:spLocks noGrp="1"/>
          </p:cNvSpPr>
          <p:nvPr>
            <p:ph type="pic" sz="quarter" idx="19" hasCustomPrompt="1"/>
          </p:nvPr>
        </p:nvSpPr>
        <p:spPr>
          <a:xfrm>
            <a:off x="8281147" y="1386799"/>
            <a:ext cx="3427207" cy="2333737"/>
          </a:xfrm>
          <a:prstGeom prst="rect">
            <a:avLst/>
          </a:prstGeom>
          <a:solidFill>
            <a:schemeClr val="tx2">
              <a:lumMod val="95000"/>
            </a:schemeClr>
          </a:solidFill>
        </p:spPr>
        <p:txBody>
          <a:bodyPr/>
          <a:lstStyle>
            <a:lvl1pPr marL="0" marR="0" indent="0" algn="ctr" defTabSz="914400" rtl="0" eaLnBrk="1" fontAlgn="auto" latinLnBrk="0" hangingPunct="1">
              <a:lnSpc>
                <a:spcPct val="90000"/>
              </a:lnSpc>
              <a:spcBef>
                <a:spcPts val="1000"/>
              </a:spcBef>
              <a:spcAft>
                <a:spcPts val="0"/>
              </a:spcAft>
              <a:buClrTx/>
              <a:buSzTx/>
              <a:buFont typeface="Arial"/>
              <a:buNone/>
              <a:tabLst/>
              <a:defRPr sz="1400" b="0" cap="none">
                <a:solidFill>
                  <a:srgbClr val="0B2338"/>
                </a:solidFill>
              </a:defRPr>
            </a:lvl1pPr>
          </a:lstStyle>
          <a:p>
            <a:r>
              <a:rPr lang="en-US"/>
              <a:t>Drag photo to placeholder or click on icon to place photo from file. </a:t>
            </a:r>
          </a:p>
          <a:p>
            <a:endParaRPr lang="en-US"/>
          </a:p>
        </p:txBody>
      </p:sp>
      <p:sp>
        <p:nvSpPr>
          <p:cNvPr id="2" name="Slide Number Placeholder 1"/>
          <p:cNvSpPr>
            <a:spLocks noGrp="1"/>
          </p:cNvSpPr>
          <p:nvPr>
            <p:ph type="sldNum" sz="quarter" idx="20"/>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17" name="Text Placeholder 3">
            <a:extLst>
              <a:ext uri="{FF2B5EF4-FFF2-40B4-BE49-F238E27FC236}">
                <a16:creationId xmlns:a16="http://schemas.microsoft.com/office/drawing/2014/main" id="{678FE3D0-043E-4E41-B23C-6B8EB88E0290}"/>
              </a:ext>
            </a:extLst>
          </p:cNvPr>
          <p:cNvSpPr>
            <a:spLocks noGrp="1"/>
          </p:cNvSpPr>
          <p:nvPr>
            <p:ph type="body" sz="quarter" idx="21"/>
          </p:nvPr>
        </p:nvSpPr>
        <p:spPr>
          <a:xfrm>
            <a:off x="460375"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8" name="Text Placeholder 3">
            <a:extLst>
              <a:ext uri="{FF2B5EF4-FFF2-40B4-BE49-F238E27FC236}">
                <a16:creationId xmlns:a16="http://schemas.microsoft.com/office/drawing/2014/main" id="{13010D54-552B-4047-99A4-03DE23E68139}"/>
              </a:ext>
            </a:extLst>
          </p:cNvPr>
          <p:cNvSpPr>
            <a:spLocks noGrp="1"/>
          </p:cNvSpPr>
          <p:nvPr>
            <p:ph type="body" sz="quarter" idx="22"/>
          </p:nvPr>
        </p:nvSpPr>
        <p:spPr>
          <a:xfrm>
            <a:off x="8281146"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sp>
        <p:nvSpPr>
          <p:cNvPr id="19" name="Text Placeholder 3">
            <a:extLst>
              <a:ext uri="{FF2B5EF4-FFF2-40B4-BE49-F238E27FC236}">
                <a16:creationId xmlns:a16="http://schemas.microsoft.com/office/drawing/2014/main" id="{E0B40436-66AC-4444-BF02-7E4752A291AD}"/>
              </a:ext>
            </a:extLst>
          </p:cNvPr>
          <p:cNvSpPr>
            <a:spLocks noGrp="1"/>
          </p:cNvSpPr>
          <p:nvPr>
            <p:ph type="body" sz="quarter" idx="23"/>
          </p:nvPr>
        </p:nvSpPr>
        <p:spPr>
          <a:xfrm>
            <a:off x="4370761" y="4431391"/>
            <a:ext cx="3439271" cy="1568450"/>
          </a:xfrm>
        </p:spPr>
        <p:txBody>
          <a:bodyPr>
            <a:noAutofit/>
          </a:bodyPr>
          <a:lstStyle>
            <a:lvl1pPr algn="ctr">
              <a:defRPr sz="2400" b="0" i="0" baseline="0"/>
            </a:lvl1pPr>
            <a:lvl2pPr>
              <a:defRPr sz="2400" b="0" i="0" baseline="0"/>
            </a:lvl2pPr>
            <a:lvl3pPr>
              <a:defRPr sz="2400" b="0" i="0" baseline="0"/>
            </a:lvl3pPr>
            <a:lvl4pPr>
              <a:defRPr sz="2400" b="0" i="0" baseline="0"/>
            </a:lvl4pPr>
            <a:lvl5pPr>
              <a:defRPr sz="2400" b="0" i="0" baseline="0"/>
            </a:lvl5pPr>
          </a:lstStyle>
          <a:p>
            <a:pPr lvl="0"/>
            <a:r>
              <a:rPr lang="en-US"/>
              <a:t>Click to edit Master text styles</a:t>
            </a:r>
          </a:p>
        </p:txBody>
      </p:sp>
      <p:pic>
        <p:nvPicPr>
          <p:cNvPr id="21" name="Picture 20">
            <a:extLst>
              <a:ext uri="{FF2B5EF4-FFF2-40B4-BE49-F238E27FC236}">
                <a16:creationId xmlns:a16="http://schemas.microsoft.com/office/drawing/2014/main" id="{C4BC3F3B-A551-47E1-A36B-1028268BB92D}"/>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742994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List_Navy">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lvl1pPr>
              <a:defRPr>
                <a:solidFill>
                  <a:schemeClr val="tx1"/>
                </a:solidFill>
              </a:defRPr>
            </a:lvl1pPr>
          </a:lstStyle>
          <a:p>
            <a:fld id="{2F2F552B-1952-B44E-8CAB-5705F0ACD2E2}" type="slidenum">
              <a:rPr lang="uk-UA" smtClean="0"/>
              <a:pPr/>
              <a:t>‹#›</a:t>
            </a:fld>
            <a:endParaRPr lang="uk-UA"/>
          </a:p>
        </p:txBody>
      </p:sp>
      <p:sp>
        <p:nvSpPr>
          <p:cNvPr id="7" name="Title 11">
            <a:extLst>
              <a:ext uri="{FF2B5EF4-FFF2-40B4-BE49-F238E27FC236}">
                <a16:creationId xmlns:a16="http://schemas.microsoft.com/office/drawing/2014/main" id="{7086F48C-126B-4E0A-AED0-E786B5015B52}"/>
              </a:ext>
            </a:extLst>
          </p:cNvPr>
          <p:cNvSpPr>
            <a:spLocks noGrp="1"/>
          </p:cNvSpPr>
          <p:nvPr>
            <p:ph type="title" hasCustomPrompt="1"/>
          </p:nvPr>
        </p:nvSpPr>
        <p:spPr>
          <a:xfrm>
            <a:off x="457200" y="381000"/>
            <a:ext cx="11277600" cy="693337"/>
          </a:xfrm>
        </p:spPr>
        <p:txBody>
          <a:bodyPr anchor="ctr"/>
          <a:lstStyle>
            <a:lvl1pPr>
              <a:defRPr sz="3200" cap="none">
                <a:solidFill>
                  <a:schemeClr val="tx1"/>
                </a:solidFill>
              </a:defRPr>
            </a:lvl1pPr>
          </a:lstStyle>
          <a:p>
            <a:r>
              <a:rPr lang="en-US"/>
              <a:t>Slide Title, Arial 32 pt.</a:t>
            </a:r>
          </a:p>
        </p:txBody>
      </p:sp>
      <p:sp>
        <p:nvSpPr>
          <p:cNvPr id="8" name="Content Placeholder 4">
            <a:extLst>
              <a:ext uri="{FF2B5EF4-FFF2-40B4-BE49-F238E27FC236}">
                <a16:creationId xmlns:a16="http://schemas.microsoft.com/office/drawing/2014/main" id="{86B32392-5B55-403B-BA4E-35EE7D3DE154}"/>
              </a:ext>
            </a:extLst>
          </p:cNvPr>
          <p:cNvSpPr>
            <a:spLocks noGrp="1"/>
          </p:cNvSpPr>
          <p:nvPr>
            <p:ph sz="quarter" idx="12" hasCustomPrompt="1"/>
          </p:nvPr>
        </p:nvSpPr>
        <p:spPr>
          <a:xfrm>
            <a:off x="457200" y="1191491"/>
            <a:ext cx="11277600" cy="5069823"/>
          </a:xfrm>
        </p:spPr>
        <p:txBody>
          <a:bodyPr>
            <a:noAutofit/>
          </a:bodyPr>
          <a:lstStyle>
            <a:lvl1pPr marL="225425" indent="-225425">
              <a:buFont typeface="Wingdings" panose="05000000000000000000" pitchFamily="2" charset="2"/>
              <a:buChar char="§"/>
              <a:defRPr b="0">
                <a:solidFill>
                  <a:schemeClr val="tx1"/>
                </a:solidFill>
              </a:defRPr>
            </a:lvl1pPr>
            <a:lvl2pPr marL="688975" indent="-344488">
              <a:buClr>
                <a:schemeClr val="tx1"/>
              </a:buClr>
              <a:buSzPct val="110000"/>
              <a:buFont typeface="Wingdings" panose="05000000000000000000" pitchFamily="2" charset="2"/>
              <a:buChar char="§"/>
              <a:defRPr>
                <a:solidFill>
                  <a:schemeClr val="tx1"/>
                </a:solidFill>
              </a:defRPr>
            </a:lvl2pPr>
            <a:lvl3pPr marL="1033463" indent="-344488">
              <a:buFont typeface="Wingdings" panose="05000000000000000000" pitchFamily="2" charset="2"/>
              <a:buChar char="§"/>
              <a:defRPr sz="2200">
                <a:solidFill>
                  <a:schemeClr val="tx1"/>
                </a:solidFill>
              </a:defRPr>
            </a:lvl3pPr>
            <a:lvl4pPr marL="1033463" indent="-344488">
              <a:buFont typeface="Courier New" panose="02070309020205020404" pitchFamily="49" charset="0"/>
              <a:buChar char="o"/>
              <a:defRPr sz="2200">
                <a:solidFill>
                  <a:schemeClr val="tx1"/>
                </a:solidFill>
              </a:defRPr>
            </a:lvl4pPr>
            <a:lvl5pPr marL="1377950" indent="-238125">
              <a:buFont typeface="Wingdings" panose="05000000000000000000" pitchFamily="2" charset="2"/>
              <a:buChar char="§"/>
              <a:defRPr sz="1800">
                <a:solidFill>
                  <a:schemeClr val="tx1"/>
                </a:solidFill>
              </a:defRPr>
            </a:lvl5pPr>
            <a:lvl6pPr marL="1603375" indent="-225425">
              <a:buFont typeface="Wingdings" panose="05000000000000000000" pitchFamily="2" charset="2"/>
              <a:buChar char="§"/>
              <a:defRPr sz="1600">
                <a:solidFill>
                  <a:schemeClr val="tx1"/>
                </a:solidFill>
              </a:defRPr>
            </a:lvl6pPr>
          </a:lstStyle>
          <a:p>
            <a:pPr lvl="0"/>
            <a:r>
              <a:rPr lang="en-US"/>
              <a:t>Click to edit master text styles</a:t>
            </a:r>
          </a:p>
          <a:p>
            <a:pPr lvl="1"/>
            <a:r>
              <a:rPr lang="en-US"/>
              <a:t>Second level</a:t>
            </a:r>
          </a:p>
          <a:p>
            <a:pPr lvl="2"/>
            <a:r>
              <a:rPr lang="en-US"/>
              <a:t>Third level</a:t>
            </a:r>
          </a:p>
          <a:p>
            <a:pPr lvl="4"/>
            <a:r>
              <a:rPr lang="en-US"/>
              <a:t>Fourth level</a:t>
            </a:r>
          </a:p>
          <a:p>
            <a:pPr lvl="5"/>
            <a:r>
              <a:rPr lang="en-US"/>
              <a:t>Fifth level</a:t>
            </a:r>
          </a:p>
        </p:txBody>
      </p:sp>
      <p:pic>
        <p:nvPicPr>
          <p:cNvPr id="6" name="Picture 5">
            <a:extLst>
              <a:ext uri="{FF2B5EF4-FFF2-40B4-BE49-F238E27FC236}">
                <a16:creationId xmlns:a16="http://schemas.microsoft.com/office/drawing/2014/main" id="{61585A4E-0F23-4F45-99A6-6448278FA42E}"/>
              </a:ext>
            </a:extLst>
          </p:cNvPr>
          <p:cNvPicPr>
            <a:picLocks/>
          </p:cNvPicPr>
          <p:nvPr userDrawn="1"/>
        </p:nvPicPr>
        <p:blipFill>
          <a:blip r:embed="rId2"/>
          <a:stretch>
            <a:fillRect/>
          </a:stretch>
        </p:blipFill>
        <p:spPr>
          <a:xfrm>
            <a:off x="460374" y="6518444"/>
            <a:ext cx="557700" cy="154923"/>
          </a:xfrm>
          <a:prstGeom prst="rect">
            <a:avLst/>
          </a:prstGeom>
        </p:spPr>
      </p:pic>
    </p:spTree>
    <p:extLst>
      <p:ext uri="{BB962C8B-B14F-4D97-AF65-F5344CB8AC3E}">
        <p14:creationId xmlns:p14="http://schemas.microsoft.com/office/powerpoint/2010/main" val="20567786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2.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46.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3.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2286263" y="6492407"/>
            <a:ext cx="7576194"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2023 THE MITRE CORPORATION. All rights reserved. Approved for Public Release; Distribution Unlimited. Case Number 18-2559</a:t>
            </a:r>
          </a:p>
        </p:txBody>
      </p:sp>
    </p:spTree>
    <p:extLst>
      <p:ext uri="{BB962C8B-B14F-4D97-AF65-F5344CB8AC3E}">
        <p14:creationId xmlns:p14="http://schemas.microsoft.com/office/powerpoint/2010/main" val="2325354955"/>
      </p:ext>
    </p:extLst>
  </p:cSld>
  <p:clrMap bg1="lt1" tx1="dk1" bg2="lt2" tx2="dk2" accent1="accent1" accent2="accent2" accent3="accent3" accent4="accent4" accent5="accent5" accent6="accent6" hlink="hlink" folHlink="folHlink"/>
  <p:sldLayoutIdLst>
    <p:sldLayoutId id="2147483885" r:id="rId1"/>
    <p:sldLayoutId id="2147483832" r:id="rId2"/>
    <p:sldLayoutId id="2147483887" r:id="rId3"/>
    <p:sldLayoutId id="2147483835" r:id="rId4"/>
    <p:sldLayoutId id="2147483836" r:id="rId5"/>
    <p:sldLayoutId id="2147483702" r:id="rId6"/>
    <p:sldLayoutId id="2147483838" r:id="rId7"/>
    <p:sldLayoutId id="2147483840" r:id="rId8"/>
    <p:sldLayoutId id="2147483842" r:id="rId9"/>
    <p:sldLayoutId id="2147483843" r:id="rId10"/>
    <p:sldLayoutId id="2147483846" r:id="rId11"/>
    <p:sldLayoutId id="2147483847" r:id="rId12"/>
    <p:sldLayoutId id="2147483850" r:id="rId13"/>
    <p:sldLayoutId id="2147483851" r:id="rId14"/>
    <p:sldLayoutId id="2147483853" r:id="rId15"/>
    <p:sldLayoutId id="2147483854" r:id="rId16"/>
    <p:sldLayoutId id="2147483855" r:id="rId17"/>
    <p:sldLayoutId id="2147483856" r:id="rId18"/>
    <p:sldLayoutId id="2147483857" r:id="rId19"/>
    <p:sldLayoutId id="2147483858" r:id="rId20"/>
    <p:sldLayoutId id="2147483860" r:id="rId21"/>
    <p:sldLayoutId id="2147483862" r:id="rId22"/>
    <p:sldLayoutId id="2147483864" r:id="rId23"/>
    <p:sldLayoutId id="2147483866" r:id="rId24"/>
    <p:sldLayoutId id="2147483868" r:id="rId25"/>
    <p:sldLayoutId id="2147483870" r:id="rId26"/>
    <p:sldLayoutId id="2147483871" r:id="rId27"/>
    <p:sldLayoutId id="2147483872" r:id="rId28"/>
    <p:sldLayoutId id="2147483873" r:id="rId29"/>
    <p:sldLayoutId id="2147483878" r:id="rId30"/>
    <p:sldLayoutId id="2147483880" r:id="rId31"/>
    <p:sldLayoutId id="2147483883" r:id="rId32"/>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0" indent="0" algn="l" defTabSz="914400" rtl="0" eaLnBrk="1" latinLnBrk="0" hangingPunct="1">
        <a:lnSpc>
          <a:spcPct val="100000"/>
        </a:lnSpc>
        <a:spcBef>
          <a:spcPts val="600"/>
        </a:spcBef>
        <a:spcAft>
          <a:spcPts val="600"/>
        </a:spcAft>
        <a:buFont typeface="Arial"/>
        <a:buNone/>
        <a:defRPr sz="2400" b="1" i="0" kern="1200" cap="none" baseline="0">
          <a:solidFill>
            <a:schemeClr val="tx2"/>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6192776"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2922449556"/>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7" r:id="rId3"/>
    <p:sldLayoutId id="2147483828" r:id="rId4"/>
    <p:sldLayoutId id="2147483893" r:id="rId5"/>
    <p:sldLayoutId id="2147483894" r:id="rId6"/>
    <p:sldLayoutId id="2147483895" r:id="rId7"/>
    <p:sldLayoutId id="2147483898" r:id="rId8"/>
    <p:sldLayoutId id="2147483899" r:id="rId9"/>
    <p:sldLayoutId id="2147483900" r:id="rId10"/>
    <p:sldLayoutId id="2147483902" r:id="rId11"/>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81000"/>
            <a:ext cx="11277600" cy="584775"/>
          </a:xfrm>
          <a:prstGeom prst="rect">
            <a:avLst/>
          </a:prstGeom>
        </p:spPr>
        <p:txBody>
          <a:bodyPr vert="horz" lIns="91440" tIns="45720" rIns="91440" bIns="45720" rtlCol="0" anchor="ctr" anchorCtr="0">
            <a:noAutofit/>
          </a:bodyPr>
          <a:lstStyle/>
          <a:p>
            <a:r>
              <a:rPr lang="en-US"/>
              <a:t>Click to edit Master title style</a:t>
            </a:r>
          </a:p>
        </p:txBody>
      </p:sp>
      <p:sp>
        <p:nvSpPr>
          <p:cNvPr id="4" name="Text Placeholder 3">
            <a:extLst>
              <a:ext uri="{FF2B5EF4-FFF2-40B4-BE49-F238E27FC236}">
                <a16:creationId xmlns:a16="http://schemas.microsoft.com/office/drawing/2014/main" id="{73E8C14A-20CD-D344-A1D8-47FECE9E998A}"/>
              </a:ext>
            </a:extLst>
          </p:cNvPr>
          <p:cNvSpPr>
            <a:spLocks noGrp="1"/>
          </p:cNvSpPr>
          <p:nvPr>
            <p:ph type="body" idx="1"/>
          </p:nvPr>
        </p:nvSpPr>
        <p:spPr>
          <a:xfrm>
            <a:off x="457200" y="1182445"/>
            <a:ext cx="11277600" cy="5047874"/>
          </a:xfrm>
          <a:prstGeom prst="rect">
            <a:avLst/>
          </a:prstGeom>
        </p:spPr>
        <p:txBody>
          <a:bodyPr vert="horz" lIns="91440" tIns="45720" rIns="91440" bIns="45720" rtlCol="0">
            <a:normAutofit/>
          </a:bodyPr>
          <a:lstStyle/>
          <a:p>
            <a:pPr lvl="0"/>
            <a:r>
              <a:rPr lang="en-US"/>
              <a:t>Arial 24 pt. Edit master text styles</a:t>
            </a:r>
          </a:p>
          <a:p>
            <a:pPr lvl="1"/>
            <a:r>
              <a:rPr lang="en-US"/>
              <a:t>Arial 24 PT. Second level</a:t>
            </a:r>
          </a:p>
          <a:p>
            <a:pPr lvl="2"/>
            <a:r>
              <a:rPr lang="en-US"/>
              <a:t>Arial 24 PT. Third level</a:t>
            </a:r>
          </a:p>
          <a:p>
            <a:pPr lvl="3"/>
            <a:r>
              <a:rPr lang="en-US"/>
              <a:t>Arial 24 PT. Fourth level</a:t>
            </a:r>
          </a:p>
          <a:p>
            <a:pPr lvl="4"/>
            <a:r>
              <a:rPr lang="en-US"/>
              <a:t>Arial 22 PT. Fifth level</a:t>
            </a:r>
          </a:p>
          <a:p>
            <a:pPr lvl="5"/>
            <a:r>
              <a:rPr lang="en-US"/>
              <a:t>Arial 18 PT. Sixth level</a:t>
            </a:r>
          </a:p>
          <a:p>
            <a:pPr lvl="6"/>
            <a:r>
              <a:rPr lang="en-US"/>
              <a:t>Arial 16 PT. Seventh level</a:t>
            </a:r>
          </a:p>
        </p:txBody>
      </p:sp>
      <p:sp>
        <p:nvSpPr>
          <p:cNvPr id="7" name="Slide Number Placeholder 6"/>
          <p:cNvSpPr>
            <a:spLocks noGrp="1"/>
          </p:cNvSpPr>
          <p:nvPr>
            <p:ph type="sldNum" sz="quarter" idx="4"/>
          </p:nvPr>
        </p:nvSpPr>
        <p:spPr>
          <a:xfrm>
            <a:off x="10934700" y="6487280"/>
            <a:ext cx="800100" cy="251853"/>
          </a:xfrm>
          <a:prstGeom prst="rect">
            <a:avLst/>
          </a:prstGeom>
        </p:spPr>
        <p:txBody>
          <a:bodyPr vert="horz" lIns="0" tIns="45720" rIns="0" bIns="45720" rtlCol="0" anchor="ctr"/>
          <a:lstStyle>
            <a:lvl1pPr marL="0" algn="r" defTabSz="914400" rtl="0" eaLnBrk="1" latinLnBrk="0" hangingPunct="1">
              <a:defRPr lang="en-US" sz="800" kern="1200" cap="all" baseline="0" smtClean="0">
                <a:solidFill>
                  <a:schemeClr val="tx2"/>
                </a:solidFill>
                <a:latin typeface="+mn-lt"/>
                <a:ea typeface="+mn-ea"/>
                <a:cs typeface="+mn-cs"/>
              </a:defRPr>
            </a:lvl1pPr>
          </a:lstStyle>
          <a:p>
            <a:fld id="{2F2F552B-1952-B44E-8CAB-5705F0ACD2E2}" type="slidenum">
              <a:rPr lang="uk-UA" smtClean="0"/>
              <a:pPr/>
              <a:t>‹#›</a:t>
            </a:fld>
            <a:endParaRPr lang="uk-UA"/>
          </a:p>
        </p:txBody>
      </p:sp>
      <p:sp>
        <p:nvSpPr>
          <p:cNvPr id="5" name="Footer Placeholder 8">
            <a:extLst>
              <a:ext uri="{FF2B5EF4-FFF2-40B4-BE49-F238E27FC236}">
                <a16:creationId xmlns:a16="http://schemas.microsoft.com/office/drawing/2014/main" id="{F82DF8D3-2BEA-4C2B-A83D-F7B226434259}"/>
              </a:ext>
            </a:extLst>
          </p:cNvPr>
          <p:cNvSpPr txBox="1">
            <a:spLocks/>
          </p:cNvSpPr>
          <p:nvPr userDrawn="1"/>
        </p:nvSpPr>
        <p:spPr>
          <a:xfrm>
            <a:off x="1707254" y="6523689"/>
            <a:ext cx="4353756" cy="215444"/>
          </a:xfrm>
          <a:prstGeom prst="rect">
            <a:avLst/>
          </a:prstGeom>
        </p:spPr>
        <p:txBody>
          <a:bodyPr vert="horz" wrap="square" lIns="0" tIns="45720" rIns="0" bIns="45720" rtlCol="0" anchor="ctr">
            <a:spAutoFit/>
          </a:bodyPr>
          <a:lstStyle>
            <a:defPPr>
              <a:defRPr lang="en-US"/>
            </a:defPPr>
            <a:lvl1pPr>
              <a:defRPr sz="800" cap="all" baseline="0">
                <a:solidFill>
                  <a:schemeClr val="tx2"/>
                </a:solidFill>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a:t>© 2020 THE MITRE CORPORATION. ALL RIGHTS RESERVED. FOR INTERNAL USE ONLY.</a:t>
            </a:r>
          </a:p>
        </p:txBody>
      </p:sp>
    </p:spTree>
    <p:extLst>
      <p:ext uri="{BB962C8B-B14F-4D97-AF65-F5344CB8AC3E}">
        <p14:creationId xmlns:p14="http://schemas.microsoft.com/office/powerpoint/2010/main" val="960568378"/>
      </p:ext>
    </p:extLst>
  </p:cSld>
  <p:clrMap bg1="dk1" tx1="lt1" bg2="dk2" tx2="lt2" accent1="accent1" accent2="accent2" accent3="accent3" accent4="accent4" accent5="accent5" accent6="accent6" hlink="hlink" folHlink="folHlink"/>
  <p:sldLayoutIdLst>
    <p:sldLayoutId id="2147483892" r:id="rId1"/>
    <p:sldLayoutId id="2147483774" r:id="rId2"/>
    <p:sldLayoutId id="2147483706" r:id="rId3"/>
    <p:sldLayoutId id="2147483822" r:id="rId4"/>
    <p:sldLayoutId id="2147483726" r:id="rId5"/>
  </p:sldLayoutIdLst>
  <p:hf hdr="0" ftr="0" dt="0"/>
  <p:txStyles>
    <p:titleStyle>
      <a:lvl1pPr algn="l" defTabSz="914400" rtl="0" eaLnBrk="1" latinLnBrk="0" hangingPunct="1">
        <a:lnSpc>
          <a:spcPct val="100000"/>
        </a:lnSpc>
        <a:spcBef>
          <a:spcPct val="0"/>
        </a:spcBef>
        <a:buNone/>
        <a:defRPr sz="3200" b="1" i="0" kern="1200" cap="none" baseline="0">
          <a:solidFill>
            <a:schemeClr val="tx2"/>
          </a:solidFill>
          <a:latin typeface="+mn-lt"/>
          <a:ea typeface="Arial Narrow" charset="0"/>
          <a:cs typeface="Arial Narrow" charset="0"/>
        </a:defRPr>
      </a:lvl1pPr>
    </p:titleStyle>
    <p:bodyStyle>
      <a:lvl1pPr marL="342900" indent="-342900" algn="l" defTabSz="914400" rtl="0" eaLnBrk="1" latinLnBrk="0" hangingPunct="1">
        <a:lnSpc>
          <a:spcPct val="100000"/>
        </a:lnSpc>
        <a:spcBef>
          <a:spcPts val="600"/>
        </a:spcBef>
        <a:spcAft>
          <a:spcPts val="600"/>
        </a:spcAft>
        <a:buFont typeface="Wingdings" panose="05000000000000000000" pitchFamily="2" charset="2"/>
        <a:buChar char="§"/>
        <a:defRPr sz="2400" b="1" i="0" kern="1200" cap="none" baseline="0">
          <a:solidFill>
            <a:schemeClr val="tx2"/>
          </a:solidFill>
          <a:latin typeface="+mn-lt"/>
          <a:ea typeface="Arial Narrow" charset="0"/>
          <a:cs typeface="Arial Narrow" charset="0"/>
        </a:defRPr>
      </a:lvl1pPr>
      <a:lvl2pPr marL="352425" indent="-342900" algn="l" defTabSz="914400" rtl="0" eaLnBrk="1" latinLnBrk="0" hangingPunct="1">
        <a:lnSpc>
          <a:spcPct val="100000"/>
        </a:lnSpc>
        <a:spcBef>
          <a:spcPts val="600"/>
        </a:spcBef>
        <a:spcAft>
          <a:spcPts val="600"/>
        </a:spcAft>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36">
          <p15:clr>
            <a:srgbClr val="F26B43"/>
          </p15:clr>
        </p15:guide>
        <p15:guide id="2" pos="288">
          <p15:clr>
            <a:srgbClr val="F26B43"/>
          </p15:clr>
        </p15:guide>
        <p15:guide id="25" pos="7392">
          <p15:clr>
            <a:srgbClr val="F26B43"/>
          </p15:clr>
        </p15:guide>
        <p15:guide id="26" orient="horz" pos="3936">
          <p15:clr>
            <a:srgbClr val="F26B43"/>
          </p15:clr>
        </p15:guide>
        <p15:guide id="27" orient="horz" pos="240">
          <p15:clr>
            <a:srgbClr val="F26B43"/>
          </p15:clr>
        </p15:guide>
        <p15:guide id="28" orient="horz" pos="4248">
          <p15:clr>
            <a:srgbClr val="F26B43"/>
          </p15:clr>
        </p15:guide>
        <p15:guide id="29" pos="3840">
          <p15:clr>
            <a:srgbClr val="F26B43"/>
          </p15:clr>
        </p15:guide>
        <p15:guide id="30" orient="horz" pos="4200">
          <p15:clr>
            <a:srgbClr val="F26B43"/>
          </p15:clr>
        </p15:guide>
        <p15:guide id="31" orient="horz" pos="4128">
          <p15:clr>
            <a:srgbClr val="F26B43"/>
          </p15:clr>
        </p15:guide>
        <p15:guide id="32" orient="horz" pos="93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hl7.org/fhir/smart-app-launch/STU2/scopes-and-launch-context.html#launch-context-arrives-with-your-access_token" TargetMode="Externa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hhs.gov/about/news/2023/12/13/hhs-finalizes-rule-to-advance-health-it-interoperability-and-algorithm-transparency.html" TargetMode="Externa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hyperlink" Target="https://confluence.hl7.org/display/FHIR/2024+-+01+US+Core+Testing+Track" TargetMode="Externa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onc-healthit/onc-certification-g10-test-kit/" TargetMode="External"/><Relationship Id="rId7" Type="http://schemas.openxmlformats.org/officeDocument/2006/relationships/hyperlink" Target="https://chat.fhir.org/#narrow/stream/179309-inferno" TargetMode="External"/><Relationship Id="rId2" Type="http://schemas.openxmlformats.org/officeDocument/2006/relationships/hyperlink" Target="https://inferno.healthit.gov/" TargetMode="External"/><Relationship Id="rId1" Type="http://schemas.openxmlformats.org/officeDocument/2006/relationships/slideLayout" Target="../slideLayouts/slideLayout9.xml"/><Relationship Id="rId6" Type="http://schemas.openxmlformats.org/officeDocument/2006/relationships/hyperlink" Target="mailto:rscanlon@mitre.org" TargetMode="External"/><Relationship Id="rId5" Type="http://schemas.openxmlformats.org/officeDocument/2006/relationships/hyperlink" Target="mailto:inferno@groups.mitre.org" TargetMode="External"/><Relationship Id="rId4" Type="http://schemas.openxmlformats.org/officeDocument/2006/relationships/hyperlink" Target="https://groups.google.com/forum/#!forum/inferno-test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9B77AE9-225F-48B2-BA99-84435A6064AD}"/>
              </a:ext>
            </a:extLst>
          </p:cNvPr>
          <p:cNvSpPr>
            <a:spLocks noGrp="1"/>
          </p:cNvSpPr>
          <p:nvPr>
            <p:ph type="ctrTitle"/>
          </p:nvPr>
        </p:nvSpPr>
        <p:spPr>
          <a:xfrm>
            <a:off x="1171075" y="1148641"/>
            <a:ext cx="10346011" cy="2095453"/>
          </a:xfrm>
        </p:spPr>
        <p:txBody>
          <a:bodyPr anchor="b" anchorCtr="0">
            <a:noAutofit/>
          </a:bodyPr>
          <a:lstStyle>
            <a:lvl1pPr algn="l">
              <a:defRPr sz="5400">
                <a:solidFill>
                  <a:schemeClr val="bg1"/>
                </a:solidFill>
              </a:defRPr>
            </a:lvl1pPr>
          </a:lstStyle>
          <a:p>
            <a:r>
              <a:rPr lang="en-US" sz="4800">
                <a:solidFill>
                  <a:schemeClr val="tx1"/>
                </a:solidFill>
              </a:rPr>
              <a:t>Inferno Tech Talk – Dec 2023</a:t>
            </a:r>
          </a:p>
        </p:txBody>
      </p:sp>
      <p:sp>
        <p:nvSpPr>
          <p:cNvPr id="12" name="Subtitle 2">
            <a:extLst>
              <a:ext uri="{FF2B5EF4-FFF2-40B4-BE49-F238E27FC236}">
                <a16:creationId xmlns:a16="http://schemas.microsoft.com/office/drawing/2014/main" id="{7DDF988F-A5F6-437B-A882-E9FEF1C20A78}"/>
              </a:ext>
            </a:extLst>
          </p:cNvPr>
          <p:cNvSpPr>
            <a:spLocks noGrp="1"/>
          </p:cNvSpPr>
          <p:nvPr>
            <p:ph type="subTitle" idx="1"/>
          </p:nvPr>
        </p:nvSpPr>
        <p:spPr>
          <a:xfrm>
            <a:off x="1171074" y="4387875"/>
            <a:ext cx="4838700" cy="299750"/>
          </a:xfrm>
          <a:prstGeom prst="rect">
            <a:avLst/>
          </a:prstGeom>
        </p:spPr>
        <p:txBody>
          <a:bodyPr lIns="91440" anchor="ctr">
            <a:noAutofit/>
          </a:bodyPr>
          <a:lstStyle>
            <a:lvl1pPr marL="0" indent="0" algn="l">
              <a:buNone/>
              <a:defRPr sz="20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solidFill>
                  <a:schemeClr val="tx1"/>
                </a:solidFill>
              </a:rPr>
              <a:t>December 13, 2023</a:t>
            </a:r>
          </a:p>
        </p:txBody>
      </p:sp>
      <p:sp>
        <p:nvSpPr>
          <p:cNvPr id="13" name="Text Placeholder 5">
            <a:extLst>
              <a:ext uri="{FF2B5EF4-FFF2-40B4-BE49-F238E27FC236}">
                <a16:creationId xmlns:a16="http://schemas.microsoft.com/office/drawing/2014/main" id="{96E79D00-568A-4C16-A9DF-31FC3455D522}"/>
              </a:ext>
            </a:extLst>
          </p:cNvPr>
          <p:cNvSpPr>
            <a:spLocks noGrp="1"/>
          </p:cNvSpPr>
          <p:nvPr>
            <p:ph type="body" sz="quarter" idx="18"/>
          </p:nvPr>
        </p:nvSpPr>
        <p:spPr>
          <a:xfrm>
            <a:off x="1171074" y="3408284"/>
            <a:ext cx="8870997" cy="398567"/>
          </a:xfrm>
          <a:prstGeom prst="rect">
            <a:avLst/>
          </a:prstGeom>
        </p:spPr>
        <p:txBody>
          <a:bodyPr lIns="91440" anchor="ctr">
            <a:noAutofit/>
          </a:bodyPr>
          <a:lstStyle>
            <a:lvl1pPr>
              <a:defRPr sz="2800">
                <a:solidFill>
                  <a:schemeClr val="bg1"/>
                </a:solidFill>
              </a:defRPr>
            </a:lvl1pPr>
          </a:lstStyle>
          <a:p>
            <a:r>
              <a:rPr lang="en-US" err="1">
                <a:solidFill>
                  <a:schemeClr val="tx1"/>
                </a:solidFill>
              </a:rPr>
              <a:t>Yunwei</a:t>
            </a:r>
            <a:r>
              <a:rPr lang="en-US">
                <a:solidFill>
                  <a:schemeClr val="tx1"/>
                </a:solidFill>
              </a:rPr>
              <a:t> Wang</a:t>
            </a:r>
          </a:p>
        </p:txBody>
      </p:sp>
      <p:sp>
        <p:nvSpPr>
          <p:cNvPr id="5" name="Text Placeholder 5">
            <a:extLst>
              <a:ext uri="{FF2B5EF4-FFF2-40B4-BE49-F238E27FC236}">
                <a16:creationId xmlns:a16="http://schemas.microsoft.com/office/drawing/2014/main" id="{89B55F6B-4A16-814C-9951-4D406B29F272}"/>
              </a:ext>
            </a:extLst>
          </p:cNvPr>
          <p:cNvSpPr txBox="1">
            <a:spLocks/>
          </p:cNvSpPr>
          <p:nvPr/>
        </p:nvSpPr>
        <p:spPr>
          <a:xfrm>
            <a:off x="1171074" y="3902311"/>
            <a:ext cx="8870997" cy="398567"/>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600"/>
              </a:spcBef>
              <a:spcAft>
                <a:spcPts val="600"/>
              </a:spcAft>
              <a:buFont typeface="Arial"/>
              <a:buNone/>
              <a:defRPr sz="2800" b="1" i="0" kern="1200" cap="none" baseline="0">
                <a:solidFill>
                  <a:schemeClr val="bg1"/>
                </a:solidFill>
                <a:latin typeface="+mn-lt"/>
                <a:ea typeface="Arial Narrow" charset="0"/>
                <a:cs typeface="Arial Narrow" charset="0"/>
              </a:defRPr>
            </a:lvl1pPr>
            <a:lvl2pPr marL="9525" indent="0" algn="l" defTabSz="914400" rtl="0" eaLnBrk="1" latinLnBrk="0" hangingPunct="1">
              <a:lnSpc>
                <a:spcPct val="100000"/>
              </a:lnSpc>
              <a:spcBef>
                <a:spcPts val="600"/>
              </a:spcBef>
              <a:spcAft>
                <a:spcPts val="600"/>
              </a:spcAft>
              <a:buFont typeface="Arial"/>
              <a:buNone/>
              <a:tabLst/>
              <a:defRPr lang="en-US" sz="2400" b="0" i="0" kern="1200" baseline="0" dirty="0" smtClean="0">
                <a:solidFill>
                  <a:schemeClr val="tx2"/>
                </a:solidFill>
                <a:latin typeface="+mn-lt"/>
                <a:ea typeface="Arial Narrow" charset="0"/>
                <a:cs typeface="Arial Narrow" charset="0"/>
              </a:defRPr>
            </a:lvl2pPr>
            <a:lvl3pPr marL="238125" indent="-238125"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400" b="0" i="0" kern="1200" baseline="0" dirty="0" smtClean="0">
                <a:solidFill>
                  <a:schemeClr val="tx2"/>
                </a:solidFill>
                <a:latin typeface="+mn-lt"/>
                <a:ea typeface="Arial Narrow" charset="0"/>
                <a:cs typeface="Arial Narrow" charset="0"/>
              </a:defRPr>
            </a:lvl3pPr>
            <a:lvl4pPr marL="693738" marR="0" indent="-347663" algn="l" defTabSz="914400" rtl="0" eaLnBrk="1" fontAlgn="auto" latinLnBrk="0" hangingPunct="1">
              <a:lnSpc>
                <a:spcPct val="100000"/>
              </a:lnSpc>
              <a:spcBef>
                <a:spcPts val="500"/>
              </a:spcBef>
              <a:spcAft>
                <a:spcPts val="600"/>
              </a:spcAft>
              <a:buClrTx/>
              <a:buSzPct val="110000"/>
              <a:buFont typeface="Wingdings" panose="05000000000000000000" pitchFamily="2" charset="2"/>
              <a:buChar char="§"/>
              <a:tabLst/>
              <a:defRPr lang="en-US" sz="2400" b="0" i="0" kern="1200" dirty="0" smtClean="0">
                <a:solidFill>
                  <a:schemeClr val="tx2"/>
                </a:solidFill>
                <a:latin typeface="+mn-lt"/>
                <a:ea typeface="Arial Narrow" charset="0"/>
                <a:cs typeface="Arial Narrow" charset="0"/>
              </a:defRPr>
            </a:lvl4pPr>
            <a:lvl5pPr marL="1543050" marR="0" indent="-3397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2200" b="0" i="0" kern="1200" baseline="0" dirty="0" smtClean="0">
                <a:solidFill>
                  <a:schemeClr val="tx2"/>
                </a:solidFill>
                <a:latin typeface="+mn-lt"/>
                <a:ea typeface="Arial Narrow" charset="0"/>
                <a:cs typeface="Arial Narrow" charset="0"/>
              </a:defRPr>
            </a:lvl5pPr>
            <a:lvl6pPr marL="1947863" marR="0" indent="-23177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800" b="0" kern="1200" cap="none" baseline="0">
                <a:solidFill>
                  <a:schemeClr val="tx2"/>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solidFill>
                  <a:schemeClr val="tx1"/>
                </a:solidFill>
              </a:rPr>
              <a:t>MITRE Inferno Team</a:t>
            </a:r>
          </a:p>
        </p:txBody>
      </p:sp>
    </p:spTree>
    <p:extLst>
      <p:ext uri="{BB962C8B-B14F-4D97-AF65-F5344CB8AC3E}">
        <p14:creationId xmlns:p14="http://schemas.microsoft.com/office/powerpoint/2010/main" val="1714036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DE1AAA-12DD-7CB9-0E21-69EE4B191EDD}"/>
              </a:ext>
            </a:extLst>
          </p:cNvPr>
          <p:cNvSpPr>
            <a:spLocks noGrp="1"/>
          </p:cNvSpPr>
          <p:nvPr>
            <p:ph type="sldNum" sz="quarter" idx="11"/>
          </p:nvPr>
        </p:nvSpPr>
        <p:spPr/>
        <p:txBody>
          <a:bodyPr/>
          <a:lstStyle/>
          <a:p>
            <a:fld id="{2F2F552B-1952-B44E-8CAB-5705F0ACD2E2}" type="slidenum">
              <a:rPr lang="uk-UA" smtClean="0"/>
              <a:pPr/>
              <a:t>10</a:t>
            </a:fld>
            <a:endParaRPr lang="uk-UA"/>
          </a:p>
        </p:txBody>
      </p:sp>
      <p:sp>
        <p:nvSpPr>
          <p:cNvPr id="3" name="Title 2">
            <a:extLst>
              <a:ext uri="{FF2B5EF4-FFF2-40B4-BE49-F238E27FC236}">
                <a16:creationId xmlns:a16="http://schemas.microsoft.com/office/drawing/2014/main" id="{3A2BAD71-724A-F259-E58B-58EBC599D858}"/>
              </a:ext>
            </a:extLst>
          </p:cNvPr>
          <p:cNvSpPr>
            <a:spLocks noGrp="1"/>
          </p:cNvSpPr>
          <p:nvPr>
            <p:ph type="title"/>
          </p:nvPr>
        </p:nvSpPr>
        <p:spPr/>
        <p:txBody>
          <a:bodyPr/>
          <a:lstStyle/>
          <a:p>
            <a:r>
              <a:rPr lang="en-US" err="1"/>
              <a:t>MustSupport</a:t>
            </a:r>
            <a:r>
              <a:rPr lang="en-US"/>
              <a:t> elements within a </a:t>
            </a:r>
            <a:r>
              <a:rPr lang="en-US" err="1"/>
              <a:t>MustSupport</a:t>
            </a:r>
            <a:r>
              <a:rPr lang="en-US"/>
              <a:t> slice</a:t>
            </a:r>
          </a:p>
        </p:txBody>
      </p:sp>
      <p:sp>
        <p:nvSpPr>
          <p:cNvPr id="4" name="Content Placeholder 3">
            <a:extLst>
              <a:ext uri="{FF2B5EF4-FFF2-40B4-BE49-F238E27FC236}">
                <a16:creationId xmlns:a16="http://schemas.microsoft.com/office/drawing/2014/main" id="{46CD6073-E156-243E-2A4A-FD3A2EF31C96}"/>
              </a:ext>
            </a:extLst>
          </p:cNvPr>
          <p:cNvSpPr>
            <a:spLocks noGrp="1"/>
          </p:cNvSpPr>
          <p:nvPr>
            <p:ph sz="quarter" idx="12"/>
          </p:nvPr>
        </p:nvSpPr>
        <p:spPr/>
        <p:txBody>
          <a:bodyPr vert="horz" lIns="91440" tIns="45720" rIns="91440" bIns="45720" rtlCol="0" anchor="t">
            <a:noAutofit/>
          </a:bodyPr>
          <a:lstStyle/>
          <a:p>
            <a:r>
              <a:rPr lang="en-US"/>
              <a:t>What Changed:</a:t>
            </a:r>
          </a:p>
          <a:p>
            <a:pPr lvl="1" indent="-344170"/>
            <a:r>
              <a:rPr lang="en-US" err="1"/>
              <a:t>MustSupport</a:t>
            </a:r>
            <a:r>
              <a:rPr lang="en-US"/>
              <a:t> elements are moved under parent’s </a:t>
            </a:r>
            <a:r>
              <a:rPr lang="en-US" err="1"/>
              <a:t>MustSupport</a:t>
            </a:r>
            <a:r>
              <a:rPr lang="en-US"/>
              <a:t> slice</a:t>
            </a:r>
          </a:p>
          <a:p>
            <a:r>
              <a:rPr lang="en-US"/>
              <a:t>Versions applied:</a:t>
            </a:r>
          </a:p>
          <a:p>
            <a:pPr lvl="1" indent="-344170"/>
            <a:r>
              <a:rPr lang="en-US"/>
              <a:t>All US Core versions</a:t>
            </a:r>
          </a:p>
          <a:p>
            <a:r>
              <a:rPr lang="en-US"/>
              <a:t>Profiles applied:</a:t>
            </a:r>
          </a:p>
          <a:p>
            <a:pPr lvl="1" indent="-344170"/>
            <a:r>
              <a:rPr lang="en-US"/>
              <a:t>All US Core profiles</a:t>
            </a:r>
          </a:p>
          <a:p>
            <a:pPr lvl="1" indent="-344170"/>
            <a:r>
              <a:rPr lang="en-US"/>
              <a:t>In practice:</a:t>
            </a:r>
          </a:p>
          <a:p>
            <a:pPr marL="1033145" lvl="2" indent="-344170"/>
            <a:r>
              <a:rPr lang="en-US"/>
              <a:t>US Core Coverage in US Core v6.1.0</a:t>
            </a:r>
          </a:p>
          <a:p>
            <a:pPr marL="1033145" lvl="2" indent="-344170"/>
            <a:r>
              <a:rPr lang="en-US"/>
              <a:t>US Core Observation Occupation in US Core v6.1.0</a:t>
            </a:r>
          </a:p>
          <a:p>
            <a:pPr lvl="1" indent="-344170"/>
            <a:endParaRPr lang="en-US"/>
          </a:p>
        </p:txBody>
      </p:sp>
    </p:spTree>
    <p:extLst>
      <p:ext uri="{BB962C8B-B14F-4D97-AF65-F5344CB8AC3E}">
        <p14:creationId xmlns:p14="http://schemas.microsoft.com/office/powerpoint/2010/main" val="58011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363BF-3751-5D6C-2F07-5D0E9489B678}"/>
              </a:ext>
            </a:extLst>
          </p:cNvPr>
          <p:cNvSpPr>
            <a:spLocks noGrp="1"/>
          </p:cNvSpPr>
          <p:nvPr>
            <p:ph type="sldNum" sz="quarter" idx="11"/>
          </p:nvPr>
        </p:nvSpPr>
        <p:spPr/>
        <p:txBody>
          <a:bodyPr/>
          <a:lstStyle/>
          <a:p>
            <a:fld id="{2F2F552B-1952-B44E-8CAB-5705F0ACD2E2}" type="slidenum">
              <a:rPr lang="uk-UA" smtClean="0"/>
              <a:pPr/>
              <a:t>11</a:t>
            </a:fld>
            <a:endParaRPr lang="uk-UA"/>
          </a:p>
        </p:txBody>
      </p:sp>
      <p:sp>
        <p:nvSpPr>
          <p:cNvPr id="3" name="Title 2">
            <a:extLst>
              <a:ext uri="{FF2B5EF4-FFF2-40B4-BE49-F238E27FC236}">
                <a16:creationId xmlns:a16="http://schemas.microsoft.com/office/drawing/2014/main" id="{BDD822C6-121B-7054-0669-D7B4A6C26CB7}"/>
              </a:ext>
            </a:extLst>
          </p:cNvPr>
          <p:cNvSpPr>
            <a:spLocks noGrp="1"/>
          </p:cNvSpPr>
          <p:nvPr>
            <p:ph type="title"/>
          </p:nvPr>
        </p:nvSpPr>
        <p:spPr/>
        <p:txBody>
          <a:bodyPr/>
          <a:lstStyle/>
          <a:p>
            <a:r>
              <a:rPr lang="en-US"/>
              <a:t>Reference validation on single target profile</a:t>
            </a:r>
          </a:p>
        </p:txBody>
      </p:sp>
      <p:sp>
        <p:nvSpPr>
          <p:cNvPr id="4" name="Content Placeholder 3">
            <a:extLst>
              <a:ext uri="{FF2B5EF4-FFF2-40B4-BE49-F238E27FC236}">
                <a16:creationId xmlns:a16="http://schemas.microsoft.com/office/drawing/2014/main" id="{CCCD9EA7-6A52-07C6-7660-AC728C51B94D}"/>
              </a:ext>
            </a:extLst>
          </p:cNvPr>
          <p:cNvSpPr>
            <a:spLocks noGrp="1"/>
          </p:cNvSpPr>
          <p:nvPr>
            <p:ph sz="quarter" idx="12"/>
          </p:nvPr>
        </p:nvSpPr>
        <p:spPr>
          <a:xfrm>
            <a:off x="457199" y="1191491"/>
            <a:ext cx="11392293" cy="5069823"/>
          </a:xfrm>
        </p:spPr>
        <p:txBody>
          <a:bodyPr/>
          <a:lstStyle/>
          <a:p>
            <a:r>
              <a:rPr lang="en-US"/>
              <a:t>Ex: </a:t>
            </a:r>
            <a:r>
              <a:rPr lang="en-US" err="1"/>
              <a:t>AllergyIntolerance.patient</a:t>
            </a:r>
            <a:endParaRPr lang="en-US"/>
          </a:p>
          <a:p>
            <a:r>
              <a:rPr lang="en-US"/>
              <a:t>Inferno 4.0.0</a:t>
            </a:r>
          </a:p>
          <a:p>
            <a:pPr lvl="1"/>
            <a:r>
              <a:rPr lang="en-US"/>
              <a:t>”patient” element is MS.</a:t>
            </a:r>
          </a:p>
          <a:p>
            <a:pPr lvl="1"/>
            <a:r>
              <a:rPr lang="en-US"/>
              <a:t>Reference(US Core Patient Profile) is not MS</a:t>
            </a:r>
          </a:p>
          <a:p>
            <a:r>
              <a:rPr lang="en-US"/>
              <a:t>US Core Conformance Expectation (US Core 4.0.0 - 2.2.5.4)</a:t>
            </a:r>
          </a:p>
        </p:txBody>
      </p:sp>
      <p:pic>
        <p:nvPicPr>
          <p:cNvPr id="7" name="Picture 6">
            <a:extLst>
              <a:ext uri="{FF2B5EF4-FFF2-40B4-BE49-F238E27FC236}">
                <a16:creationId xmlns:a16="http://schemas.microsoft.com/office/drawing/2014/main" id="{00DC0AF4-9CBF-B066-3897-10D05A69C16A}"/>
              </a:ext>
            </a:extLst>
          </p:cNvPr>
          <p:cNvPicPr>
            <a:picLocks noChangeAspect="1"/>
          </p:cNvPicPr>
          <p:nvPr/>
        </p:nvPicPr>
        <p:blipFill>
          <a:blip r:embed="rId2"/>
          <a:stretch>
            <a:fillRect/>
          </a:stretch>
        </p:blipFill>
        <p:spPr>
          <a:xfrm>
            <a:off x="5759776" y="1191491"/>
            <a:ext cx="5975023" cy="587141"/>
          </a:xfrm>
          <a:prstGeom prst="rect">
            <a:avLst/>
          </a:prstGeom>
        </p:spPr>
      </p:pic>
      <p:pic>
        <p:nvPicPr>
          <p:cNvPr id="8" name="Picture 7">
            <a:extLst>
              <a:ext uri="{FF2B5EF4-FFF2-40B4-BE49-F238E27FC236}">
                <a16:creationId xmlns:a16="http://schemas.microsoft.com/office/drawing/2014/main" id="{73025282-6A79-A8F3-1E32-40E8515C8013}"/>
              </a:ext>
            </a:extLst>
          </p:cNvPr>
          <p:cNvPicPr>
            <a:picLocks noChangeAspect="1"/>
          </p:cNvPicPr>
          <p:nvPr/>
        </p:nvPicPr>
        <p:blipFill>
          <a:blip r:embed="rId3"/>
          <a:stretch>
            <a:fillRect/>
          </a:stretch>
        </p:blipFill>
        <p:spPr>
          <a:xfrm>
            <a:off x="1873576" y="4102354"/>
            <a:ext cx="7772400" cy="1564155"/>
          </a:xfrm>
          <a:prstGeom prst="rect">
            <a:avLst/>
          </a:prstGeom>
        </p:spPr>
      </p:pic>
    </p:spTree>
    <p:extLst>
      <p:ext uri="{BB962C8B-B14F-4D97-AF65-F5344CB8AC3E}">
        <p14:creationId xmlns:p14="http://schemas.microsoft.com/office/powerpoint/2010/main" val="30224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9C7A9E-08D1-4581-1631-F9CC7CA6D270}"/>
              </a:ext>
            </a:extLst>
          </p:cNvPr>
          <p:cNvSpPr>
            <a:spLocks noGrp="1"/>
          </p:cNvSpPr>
          <p:nvPr>
            <p:ph type="sldNum" sz="quarter" idx="11"/>
          </p:nvPr>
        </p:nvSpPr>
        <p:spPr/>
        <p:txBody>
          <a:bodyPr/>
          <a:lstStyle/>
          <a:p>
            <a:fld id="{2F2F552B-1952-B44E-8CAB-5705F0ACD2E2}" type="slidenum">
              <a:rPr lang="uk-UA" smtClean="0"/>
              <a:pPr/>
              <a:t>12</a:t>
            </a:fld>
            <a:endParaRPr lang="uk-UA"/>
          </a:p>
        </p:txBody>
      </p:sp>
      <p:sp>
        <p:nvSpPr>
          <p:cNvPr id="3" name="Title 2">
            <a:extLst>
              <a:ext uri="{FF2B5EF4-FFF2-40B4-BE49-F238E27FC236}">
                <a16:creationId xmlns:a16="http://schemas.microsoft.com/office/drawing/2014/main" id="{B3E7176A-7636-C2AB-B8A1-9AD484E25B46}"/>
              </a:ext>
            </a:extLst>
          </p:cNvPr>
          <p:cNvSpPr>
            <a:spLocks noGrp="1"/>
          </p:cNvSpPr>
          <p:nvPr>
            <p:ph type="title"/>
          </p:nvPr>
        </p:nvSpPr>
        <p:spPr/>
        <p:txBody>
          <a:bodyPr/>
          <a:lstStyle/>
          <a:p>
            <a:r>
              <a:rPr lang="en-US"/>
              <a:t>Reference validation on single target profile</a:t>
            </a:r>
          </a:p>
        </p:txBody>
      </p:sp>
      <p:sp>
        <p:nvSpPr>
          <p:cNvPr id="4" name="Content Placeholder 3">
            <a:extLst>
              <a:ext uri="{FF2B5EF4-FFF2-40B4-BE49-F238E27FC236}">
                <a16:creationId xmlns:a16="http://schemas.microsoft.com/office/drawing/2014/main" id="{C3650286-D0E6-AC4F-CA30-93344107B172}"/>
              </a:ext>
            </a:extLst>
          </p:cNvPr>
          <p:cNvSpPr>
            <a:spLocks noGrp="1"/>
          </p:cNvSpPr>
          <p:nvPr>
            <p:ph sz="quarter" idx="12"/>
          </p:nvPr>
        </p:nvSpPr>
        <p:spPr/>
        <p:txBody>
          <a:bodyPr/>
          <a:lstStyle/>
          <a:p>
            <a:r>
              <a:rPr lang="en-US" sz="2000"/>
              <a:t>What changed:</a:t>
            </a:r>
          </a:p>
          <a:p>
            <a:pPr lvl="1"/>
            <a:r>
              <a:rPr lang="en-US" sz="2000"/>
              <a:t>Single target profile on a </a:t>
            </a:r>
            <a:r>
              <a:rPr lang="en-US" sz="2000" err="1"/>
              <a:t>MustSupport</a:t>
            </a:r>
            <a:r>
              <a:rPr lang="en-US" sz="2000"/>
              <a:t> element is treated as </a:t>
            </a:r>
            <a:r>
              <a:rPr lang="en-US" sz="2000" err="1"/>
              <a:t>MustSupport</a:t>
            </a:r>
            <a:endParaRPr lang="en-US" sz="2000"/>
          </a:p>
          <a:p>
            <a:r>
              <a:rPr lang="en-US" sz="2000"/>
              <a:t>Versions applied:</a:t>
            </a:r>
          </a:p>
          <a:p>
            <a:pPr lvl="1"/>
            <a:r>
              <a:rPr lang="en-US" sz="2000"/>
              <a:t>US Core 4.0.0</a:t>
            </a:r>
          </a:p>
          <a:p>
            <a:pPr lvl="1"/>
            <a:r>
              <a:rPr lang="en-US" sz="2000"/>
              <a:t>US Core 5.0.1</a:t>
            </a:r>
          </a:p>
          <a:p>
            <a:pPr lvl="1"/>
            <a:r>
              <a:rPr lang="en-US" sz="2000"/>
              <a:t>US Core 6.1.0</a:t>
            </a:r>
          </a:p>
          <a:p>
            <a:r>
              <a:rPr lang="en-US" sz="2000"/>
              <a:t>Profiles applied:</a:t>
            </a:r>
          </a:p>
          <a:p>
            <a:pPr lvl="1"/>
            <a:r>
              <a:rPr lang="en-US" sz="2000"/>
              <a:t>All US Core profiles</a:t>
            </a:r>
          </a:p>
          <a:p>
            <a:r>
              <a:rPr lang="en-US" sz="2000"/>
              <a:t>Test affected:</a:t>
            </a:r>
          </a:p>
          <a:p>
            <a:pPr lvl="1"/>
            <a:r>
              <a:rPr lang="en-US" sz="2000"/>
              <a:t>Reference validation test</a:t>
            </a:r>
          </a:p>
          <a:p>
            <a:pPr lvl="2"/>
            <a:r>
              <a:rPr lang="en-US" sz="1800"/>
              <a:t>At least one reference is accessible </a:t>
            </a:r>
            <a:r>
              <a:rPr lang="en-US" sz="1800">
                <a:solidFill>
                  <a:srgbClr val="FF0000"/>
                </a:solidFill>
              </a:rPr>
              <a:t>AND is a valid US Core resource</a:t>
            </a:r>
          </a:p>
        </p:txBody>
      </p:sp>
    </p:spTree>
    <p:extLst>
      <p:ext uri="{BB962C8B-B14F-4D97-AF65-F5344CB8AC3E}">
        <p14:creationId xmlns:p14="http://schemas.microsoft.com/office/powerpoint/2010/main" val="170126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F9AB4B-D91D-8DF7-C0ED-08C976A0C430}"/>
              </a:ext>
            </a:extLst>
          </p:cNvPr>
          <p:cNvSpPr>
            <a:spLocks noGrp="1"/>
          </p:cNvSpPr>
          <p:nvPr>
            <p:ph type="sldNum" sz="quarter" idx="11"/>
          </p:nvPr>
        </p:nvSpPr>
        <p:spPr/>
        <p:txBody>
          <a:bodyPr/>
          <a:lstStyle/>
          <a:p>
            <a:fld id="{2F2F552B-1952-B44E-8CAB-5705F0ACD2E2}" type="slidenum">
              <a:rPr lang="uk-UA" smtClean="0"/>
              <a:pPr/>
              <a:t>13</a:t>
            </a:fld>
            <a:endParaRPr lang="uk-UA"/>
          </a:p>
        </p:txBody>
      </p:sp>
      <p:sp>
        <p:nvSpPr>
          <p:cNvPr id="3" name="Title 2">
            <a:extLst>
              <a:ext uri="{FF2B5EF4-FFF2-40B4-BE49-F238E27FC236}">
                <a16:creationId xmlns:a16="http://schemas.microsoft.com/office/drawing/2014/main" id="{7C8A748D-F429-27E6-8A50-3C71B21F2C37}"/>
              </a:ext>
            </a:extLst>
          </p:cNvPr>
          <p:cNvSpPr>
            <a:spLocks noGrp="1"/>
          </p:cNvSpPr>
          <p:nvPr>
            <p:ph type="title"/>
          </p:nvPr>
        </p:nvSpPr>
        <p:spPr/>
        <p:txBody>
          <a:bodyPr/>
          <a:lstStyle/>
          <a:p>
            <a:r>
              <a:rPr lang="en-US" err="1"/>
              <a:t>fhirContext</a:t>
            </a:r>
            <a:r>
              <a:rPr lang="en-US"/>
              <a:t> in SMART </a:t>
            </a:r>
          </a:p>
        </p:txBody>
      </p:sp>
      <p:sp>
        <p:nvSpPr>
          <p:cNvPr id="4" name="Content Placeholder 3">
            <a:extLst>
              <a:ext uri="{FF2B5EF4-FFF2-40B4-BE49-F238E27FC236}">
                <a16:creationId xmlns:a16="http://schemas.microsoft.com/office/drawing/2014/main" id="{22045463-92CF-7378-105F-9D384548AFCD}"/>
              </a:ext>
            </a:extLst>
          </p:cNvPr>
          <p:cNvSpPr>
            <a:spLocks noGrp="1"/>
          </p:cNvSpPr>
          <p:nvPr>
            <p:ph sz="quarter" idx="12"/>
          </p:nvPr>
        </p:nvSpPr>
        <p:spPr/>
        <p:txBody>
          <a:bodyPr vert="horz" lIns="91440" tIns="45720" rIns="91440" bIns="45720" rtlCol="0" anchor="t">
            <a:noAutofit/>
          </a:bodyPr>
          <a:lstStyle/>
          <a:p>
            <a:r>
              <a:rPr lang="en-US" err="1"/>
              <a:t>fhirContext</a:t>
            </a:r>
            <a:r>
              <a:rPr lang="en-US"/>
              <a:t> is optional in SMART app launch token response (</a:t>
            </a:r>
            <a:r>
              <a:rPr lang="en-US">
                <a:hlinkClick r:id="rId2"/>
              </a:rPr>
              <a:t>link</a:t>
            </a:r>
            <a:r>
              <a:rPr lang="en-US"/>
              <a:t>)</a:t>
            </a:r>
          </a:p>
          <a:p>
            <a:endParaRPr lang="en-US"/>
          </a:p>
          <a:p>
            <a:endParaRPr lang="en-US"/>
          </a:p>
          <a:p>
            <a:r>
              <a:rPr lang="en-US"/>
              <a:t>What changed:</a:t>
            </a:r>
          </a:p>
          <a:p>
            <a:pPr lvl="1" indent="-344170"/>
            <a:r>
              <a:rPr lang="en-US"/>
              <a:t>Inferno validates the format of fhirContext, if provided in token response.</a:t>
            </a:r>
          </a:p>
          <a:p>
            <a:r>
              <a:rPr lang="en-US"/>
              <a:t>Versions applied:</a:t>
            </a:r>
          </a:p>
          <a:p>
            <a:pPr lvl="1" indent="-344170"/>
            <a:r>
              <a:rPr lang="en-US"/>
              <a:t>SMART App Launch v2.0.0</a:t>
            </a:r>
          </a:p>
          <a:p>
            <a:endParaRPr lang="en-US"/>
          </a:p>
          <a:p>
            <a:pPr lvl="1" indent="-344170"/>
            <a:endParaRPr lang="en-US"/>
          </a:p>
          <a:p>
            <a:pPr lvl="1" indent="-344170"/>
            <a:endParaRPr lang="en-US"/>
          </a:p>
        </p:txBody>
      </p:sp>
      <p:pic>
        <p:nvPicPr>
          <p:cNvPr id="6" name="Picture 5">
            <a:extLst>
              <a:ext uri="{FF2B5EF4-FFF2-40B4-BE49-F238E27FC236}">
                <a16:creationId xmlns:a16="http://schemas.microsoft.com/office/drawing/2014/main" id="{7F5A7D4C-42E3-0708-5B4D-131291DDABF2}"/>
              </a:ext>
            </a:extLst>
          </p:cNvPr>
          <p:cNvPicPr>
            <a:picLocks noChangeAspect="1"/>
          </p:cNvPicPr>
          <p:nvPr/>
        </p:nvPicPr>
        <p:blipFill>
          <a:blip r:embed="rId3"/>
          <a:stretch>
            <a:fillRect/>
          </a:stretch>
        </p:blipFill>
        <p:spPr>
          <a:xfrm>
            <a:off x="1729033" y="1651836"/>
            <a:ext cx="7772400" cy="1103359"/>
          </a:xfrm>
          <a:prstGeom prst="rect">
            <a:avLst/>
          </a:prstGeom>
        </p:spPr>
      </p:pic>
    </p:spTree>
    <p:extLst>
      <p:ext uri="{BB962C8B-B14F-4D97-AF65-F5344CB8AC3E}">
        <p14:creationId xmlns:p14="http://schemas.microsoft.com/office/powerpoint/2010/main" val="3137961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C9AC38-7DD1-2687-DAB1-23EA02E02F3A}"/>
              </a:ext>
            </a:extLst>
          </p:cNvPr>
          <p:cNvSpPr>
            <a:spLocks noGrp="1"/>
          </p:cNvSpPr>
          <p:nvPr>
            <p:ph type="sldNum" sz="quarter" idx="11"/>
          </p:nvPr>
        </p:nvSpPr>
        <p:spPr/>
        <p:txBody>
          <a:bodyPr/>
          <a:lstStyle/>
          <a:p>
            <a:fld id="{2F2F552B-1952-B44E-8CAB-5705F0ACD2E2}" type="slidenum">
              <a:rPr lang="uk-UA" smtClean="0"/>
              <a:pPr/>
              <a:t>14</a:t>
            </a:fld>
            <a:endParaRPr lang="uk-UA"/>
          </a:p>
        </p:txBody>
      </p:sp>
      <p:sp>
        <p:nvSpPr>
          <p:cNvPr id="3" name="Title 2">
            <a:extLst>
              <a:ext uri="{FF2B5EF4-FFF2-40B4-BE49-F238E27FC236}">
                <a16:creationId xmlns:a16="http://schemas.microsoft.com/office/drawing/2014/main" id="{605019DD-D199-7DCD-3FB1-CF00ACE262F0}"/>
              </a:ext>
            </a:extLst>
          </p:cNvPr>
          <p:cNvSpPr>
            <a:spLocks noGrp="1"/>
          </p:cNvSpPr>
          <p:nvPr>
            <p:ph type="title"/>
          </p:nvPr>
        </p:nvSpPr>
        <p:spPr/>
        <p:txBody>
          <a:bodyPr/>
          <a:lstStyle/>
          <a:p>
            <a:r>
              <a:rPr lang="en-US"/>
              <a:t>HTI-1</a:t>
            </a:r>
          </a:p>
        </p:txBody>
      </p:sp>
      <p:sp>
        <p:nvSpPr>
          <p:cNvPr id="4" name="Content Placeholder 3">
            <a:extLst>
              <a:ext uri="{FF2B5EF4-FFF2-40B4-BE49-F238E27FC236}">
                <a16:creationId xmlns:a16="http://schemas.microsoft.com/office/drawing/2014/main" id="{FFA76F95-17E1-F412-5185-251E4A3B2931}"/>
              </a:ext>
            </a:extLst>
          </p:cNvPr>
          <p:cNvSpPr>
            <a:spLocks noGrp="1"/>
          </p:cNvSpPr>
          <p:nvPr>
            <p:ph sz="quarter" idx="12"/>
          </p:nvPr>
        </p:nvSpPr>
        <p:spPr/>
        <p:txBody>
          <a:bodyPr vert="horz" lIns="91440" tIns="45720" rIns="91440" bIns="45720" rtlCol="0" anchor="t">
            <a:noAutofit/>
          </a:bodyPr>
          <a:lstStyle/>
          <a:p>
            <a:r>
              <a:rPr lang="en-US"/>
              <a:t>HTI-1 Rule is finalized today (</a:t>
            </a:r>
            <a:r>
              <a:rPr lang="en-US">
                <a:hlinkClick r:id="rId2"/>
              </a:rPr>
              <a:t>link</a:t>
            </a:r>
            <a:r>
              <a:rPr lang="en-US"/>
              <a:t>)</a:t>
            </a:r>
          </a:p>
          <a:p>
            <a:r>
              <a:rPr lang="en-US"/>
              <a:t>Preview of Token Introspection tests added to SMART App Launch STU2 suite</a:t>
            </a:r>
          </a:p>
          <a:p>
            <a:pPr lvl="1" indent="-344170"/>
            <a:r>
              <a:rPr lang="en-US"/>
              <a:t>Feedback welcome as we prepare to update (g)(10) Tests for HTI-1</a:t>
            </a:r>
          </a:p>
        </p:txBody>
      </p:sp>
      <p:pic>
        <p:nvPicPr>
          <p:cNvPr id="5" name="Picture 4">
            <a:extLst>
              <a:ext uri="{FF2B5EF4-FFF2-40B4-BE49-F238E27FC236}">
                <a16:creationId xmlns:a16="http://schemas.microsoft.com/office/drawing/2014/main" id="{F9ED7CB0-B259-F929-0DA3-DEC1F7018E4E}"/>
              </a:ext>
            </a:extLst>
          </p:cNvPr>
          <p:cNvPicPr>
            <a:picLocks noChangeAspect="1"/>
          </p:cNvPicPr>
          <p:nvPr/>
        </p:nvPicPr>
        <p:blipFill>
          <a:blip r:embed="rId3"/>
          <a:stretch>
            <a:fillRect/>
          </a:stretch>
        </p:blipFill>
        <p:spPr>
          <a:xfrm>
            <a:off x="1485156" y="2874171"/>
            <a:ext cx="7720605" cy="3387143"/>
          </a:xfrm>
          <a:prstGeom prst="rect">
            <a:avLst/>
          </a:prstGeom>
        </p:spPr>
      </p:pic>
    </p:spTree>
    <p:extLst>
      <p:ext uri="{BB962C8B-B14F-4D97-AF65-F5344CB8AC3E}">
        <p14:creationId xmlns:p14="http://schemas.microsoft.com/office/powerpoint/2010/main" val="3144974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86A9ED-A6F9-1B37-A78B-AAA12C6272B3}"/>
              </a:ext>
            </a:extLst>
          </p:cNvPr>
          <p:cNvSpPr>
            <a:spLocks noGrp="1"/>
          </p:cNvSpPr>
          <p:nvPr>
            <p:ph type="sldNum" sz="quarter" idx="11"/>
          </p:nvPr>
        </p:nvSpPr>
        <p:spPr/>
        <p:txBody>
          <a:bodyPr/>
          <a:lstStyle/>
          <a:p>
            <a:fld id="{2F2F552B-1952-B44E-8CAB-5705F0ACD2E2}" type="slidenum">
              <a:rPr lang="uk-UA" smtClean="0"/>
              <a:pPr/>
              <a:t>15</a:t>
            </a:fld>
            <a:endParaRPr lang="uk-UA"/>
          </a:p>
        </p:txBody>
      </p:sp>
      <p:sp>
        <p:nvSpPr>
          <p:cNvPr id="3" name="Title 2">
            <a:extLst>
              <a:ext uri="{FF2B5EF4-FFF2-40B4-BE49-F238E27FC236}">
                <a16:creationId xmlns:a16="http://schemas.microsoft.com/office/drawing/2014/main" id="{519CE459-F77E-94A9-5A1D-FCBA82B33A3E}"/>
              </a:ext>
            </a:extLst>
          </p:cNvPr>
          <p:cNvSpPr>
            <a:spLocks noGrp="1"/>
          </p:cNvSpPr>
          <p:nvPr>
            <p:ph type="title"/>
          </p:nvPr>
        </p:nvSpPr>
        <p:spPr/>
        <p:txBody>
          <a:bodyPr/>
          <a:lstStyle/>
          <a:p>
            <a:r>
              <a:rPr lang="en-US"/>
              <a:t>US Core 5 test in (g)(10) certification</a:t>
            </a:r>
          </a:p>
        </p:txBody>
      </p:sp>
      <p:sp>
        <p:nvSpPr>
          <p:cNvPr id="4" name="Content Placeholder 3">
            <a:extLst>
              <a:ext uri="{FF2B5EF4-FFF2-40B4-BE49-F238E27FC236}">
                <a16:creationId xmlns:a16="http://schemas.microsoft.com/office/drawing/2014/main" id="{90574896-7E11-EBCB-6233-A862FD902507}"/>
              </a:ext>
            </a:extLst>
          </p:cNvPr>
          <p:cNvSpPr>
            <a:spLocks noGrp="1"/>
          </p:cNvSpPr>
          <p:nvPr>
            <p:ph sz="quarter" idx="12"/>
          </p:nvPr>
        </p:nvSpPr>
        <p:spPr>
          <a:xfrm>
            <a:off x="457200" y="3811440"/>
            <a:ext cx="11277600" cy="2449874"/>
          </a:xfrm>
        </p:spPr>
        <p:txBody>
          <a:bodyPr vert="horz" lIns="91440" tIns="45720" rIns="91440" bIns="45720" rtlCol="0" anchor="t">
            <a:noAutofit/>
          </a:bodyPr>
          <a:lstStyle/>
          <a:p>
            <a:r>
              <a:rPr lang="en-US"/>
              <a:t>US Core 5.0.1 will be removed from (g)(10) certification test in the next release</a:t>
            </a:r>
          </a:p>
          <a:p>
            <a:r>
              <a:rPr lang="en-US"/>
              <a:t>Inferno will post a survey on </a:t>
            </a:r>
            <a:r>
              <a:rPr lang="en-US" err="1"/>
              <a:t>zulip</a:t>
            </a:r>
            <a:r>
              <a:rPr lang="en-US"/>
              <a:t> on options of keeping existing test results</a:t>
            </a:r>
          </a:p>
        </p:txBody>
      </p:sp>
      <p:pic>
        <p:nvPicPr>
          <p:cNvPr id="7" name="Picture 6">
            <a:extLst>
              <a:ext uri="{FF2B5EF4-FFF2-40B4-BE49-F238E27FC236}">
                <a16:creationId xmlns:a16="http://schemas.microsoft.com/office/drawing/2014/main" id="{CD1C8442-5355-58F1-220F-553A7234DFA4}"/>
              </a:ext>
            </a:extLst>
          </p:cNvPr>
          <p:cNvPicPr>
            <a:picLocks noChangeAspect="1"/>
          </p:cNvPicPr>
          <p:nvPr/>
        </p:nvPicPr>
        <p:blipFill>
          <a:blip r:embed="rId2"/>
          <a:stretch>
            <a:fillRect/>
          </a:stretch>
        </p:blipFill>
        <p:spPr>
          <a:xfrm>
            <a:off x="1408625" y="1191491"/>
            <a:ext cx="9374749" cy="2237509"/>
          </a:xfrm>
          <a:prstGeom prst="rect">
            <a:avLst/>
          </a:prstGeom>
        </p:spPr>
      </p:pic>
    </p:spTree>
    <p:extLst>
      <p:ext uri="{BB962C8B-B14F-4D97-AF65-F5344CB8AC3E}">
        <p14:creationId xmlns:p14="http://schemas.microsoft.com/office/powerpoint/2010/main" val="2549759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CFB725-3AAA-18A7-5CFD-B510D0CA7D55}"/>
              </a:ext>
            </a:extLst>
          </p:cNvPr>
          <p:cNvSpPr>
            <a:spLocks noGrp="1"/>
          </p:cNvSpPr>
          <p:nvPr>
            <p:ph type="sldNum" sz="quarter" idx="11"/>
          </p:nvPr>
        </p:nvSpPr>
        <p:spPr/>
        <p:txBody>
          <a:bodyPr/>
          <a:lstStyle/>
          <a:p>
            <a:fld id="{2F2F552B-1952-B44E-8CAB-5705F0ACD2E2}" type="slidenum">
              <a:rPr lang="uk-UA" smtClean="0"/>
              <a:pPr/>
              <a:t>16</a:t>
            </a:fld>
            <a:endParaRPr lang="uk-UA"/>
          </a:p>
        </p:txBody>
      </p:sp>
      <p:sp>
        <p:nvSpPr>
          <p:cNvPr id="3" name="Title 2">
            <a:extLst>
              <a:ext uri="{FF2B5EF4-FFF2-40B4-BE49-F238E27FC236}">
                <a16:creationId xmlns:a16="http://schemas.microsoft.com/office/drawing/2014/main" id="{BB6E9635-8105-31DA-3828-2244F71406A9}"/>
              </a:ext>
            </a:extLst>
          </p:cNvPr>
          <p:cNvSpPr>
            <a:spLocks noGrp="1"/>
          </p:cNvSpPr>
          <p:nvPr>
            <p:ph type="title"/>
          </p:nvPr>
        </p:nvSpPr>
        <p:spPr/>
        <p:txBody>
          <a:bodyPr/>
          <a:lstStyle/>
          <a:p>
            <a:r>
              <a:rPr lang="en-US"/>
              <a:t>US Core v7.0.0 ballot</a:t>
            </a:r>
          </a:p>
        </p:txBody>
      </p:sp>
      <p:sp>
        <p:nvSpPr>
          <p:cNvPr id="4" name="Content Placeholder 3">
            <a:extLst>
              <a:ext uri="{FF2B5EF4-FFF2-40B4-BE49-F238E27FC236}">
                <a16:creationId xmlns:a16="http://schemas.microsoft.com/office/drawing/2014/main" id="{993B22FB-8A1D-1CB1-23F3-861E9399E20C}"/>
              </a:ext>
            </a:extLst>
          </p:cNvPr>
          <p:cNvSpPr>
            <a:spLocks noGrp="1"/>
          </p:cNvSpPr>
          <p:nvPr>
            <p:ph sz="quarter" idx="12"/>
          </p:nvPr>
        </p:nvSpPr>
        <p:spPr/>
        <p:txBody>
          <a:bodyPr/>
          <a:lstStyle/>
          <a:p>
            <a:r>
              <a:rPr lang="en-US"/>
              <a:t>US Core v7.0.0 January Ballot</a:t>
            </a:r>
          </a:p>
          <a:p>
            <a:pPr lvl="1"/>
            <a:r>
              <a:rPr lang="en-US"/>
              <a:t>Ballot signup deadline: Dec 21</a:t>
            </a:r>
          </a:p>
          <a:p>
            <a:pPr lvl="1"/>
            <a:r>
              <a:rPr lang="en-US"/>
              <a:t>Ballot opens: Dec 22</a:t>
            </a:r>
          </a:p>
          <a:p>
            <a:pPr lvl="1"/>
            <a:r>
              <a:rPr lang="en-US"/>
              <a:t>January </a:t>
            </a:r>
            <a:r>
              <a:rPr lang="en-US" err="1"/>
              <a:t>Connectathon</a:t>
            </a:r>
            <a:r>
              <a:rPr lang="en-US"/>
              <a:t> 35: US Core testing track (</a:t>
            </a:r>
            <a:r>
              <a:rPr lang="en-US">
                <a:hlinkClick r:id="rId2"/>
              </a:rPr>
              <a:t>link</a:t>
            </a:r>
            <a:r>
              <a:rPr lang="en-US"/>
              <a:t>)</a:t>
            </a:r>
          </a:p>
        </p:txBody>
      </p:sp>
    </p:spTree>
    <p:extLst>
      <p:ext uri="{BB962C8B-B14F-4D97-AF65-F5344CB8AC3E}">
        <p14:creationId xmlns:p14="http://schemas.microsoft.com/office/powerpoint/2010/main" val="554583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7372-2C09-C64A-8DF8-FF9BB1106302}"/>
              </a:ext>
            </a:extLst>
          </p:cNvPr>
          <p:cNvSpPr>
            <a:spLocks noGrp="1"/>
          </p:cNvSpPr>
          <p:nvPr>
            <p:ph type="title"/>
          </p:nvPr>
        </p:nvSpPr>
        <p:spPr>
          <a:xfrm>
            <a:off x="457199" y="2046425"/>
            <a:ext cx="10400097" cy="1382576"/>
          </a:xfrm>
        </p:spPr>
        <p:txBody>
          <a:bodyPr/>
          <a:lstStyle/>
          <a:p>
            <a:r>
              <a:rPr lang="en-US"/>
              <a:t>Open Discussion / Feedback</a:t>
            </a:r>
          </a:p>
        </p:txBody>
      </p:sp>
      <p:sp>
        <p:nvSpPr>
          <p:cNvPr id="3" name="Slide Number Placeholder 2">
            <a:extLst>
              <a:ext uri="{FF2B5EF4-FFF2-40B4-BE49-F238E27FC236}">
                <a16:creationId xmlns:a16="http://schemas.microsoft.com/office/drawing/2014/main" id="{E4D9ED7F-F24F-5F4F-A4B4-DE98BF2A065D}"/>
              </a:ext>
            </a:extLst>
          </p:cNvPr>
          <p:cNvSpPr>
            <a:spLocks noGrp="1"/>
          </p:cNvSpPr>
          <p:nvPr>
            <p:ph type="sldNum" sz="quarter" idx="11"/>
          </p:nvPr>
        </p:nvSpPr>
        <p:spPr/>
        <p:txBody>
          <a:bodyPr/>
          <a:lstStyle/>
          <a:p>
            <a:fld id="{2F2F552B-1952-B44E-8CAB-5705F0ACD2E2}" type="slidenum">
              <a:rPr lang="uk-UA" dirty="0" smtClean="0"/>
              <a:pPr/>
              <a:t>17</a:t>
            </a:fld>
            <a:endParaRPr lang="uk-UA"/>
          </a:p>
        </p:txBody>
      </p:sp>
    </p:spTree>
    <p:extLst>
      <p:ext uri="{BB962C8B-B14F-4D97-AF65-F5344CB8AC3E}">
        <p14:creationId xmlns:p14="http://schemas.microsoft.com/office/powerpoint/2010/main" val="266244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519C64D-A665-E14E-B4F4-9DA261CA113C}"/>
              </a:ext>
            </a:extLst>
          </p:cNvPr>
          <p:cNvSpPr>
            <a:spLocks noGrp="1"/>
          </p:cNvSpPr>
          <p:nvPr>
            <p:ph type="sldNum" sz="quarter" idx="11"/>
          </p:nvPr>
        </p:nvSpPr>
        <p:spPr/>
        <p:txBody>
          <a:bodyPr/>
          <a:lstStyle/>
          <a:p>
            <a:fld id="{2F2F552B-1952-B44E-8CAB-5705F0ACD2E2}" type="slidenum">
              <a:rPr lang="uk-UA" smtClean="0"/>
              <a:pPr/>
              <a:t>18</a:t>
            </a:fld>
            <a:endParaRPr lang="uk-UA"/>
          </a:p>
        </p:txBody>
      </p:sp>
      <p:sp>
        <p:nvSpPr>
          <p:cNvPr id="3" name="Title 2">
            <a:extLst>
              <a:ext uri="{FF2B5EF4-FFF2-40B4-BE49-F238E27FC236}">
                <a16:creationId xmlns:a16="http://schemas.microsoft.com/office/drawing/2014/main" id="{C04E6950-8AB2-2949-8B06-0B9BA3D33B2C}"/>
              </a:ext>
            </a:extLst>
          </p:cNvPr>
          <p:cNvSpPr>
            <a:spLocks noGrp="1"/>
          </p:cNvSpPr>
          <p:nvPr>
            <p:ph type="title"/>
          </p:nvPr>
        </p:nvSpPr>
        <p:spPr/>
        <p:txBody>
          <a:bodyPr/>
          <a:lstStyle/>
          <a:p>
            <a:r>
              <a:rPr lang="en-US"/>
              <a:t>Resources and Contact Information</a:t>
            </a:r>
          </a:p>
        </p:txBody>
      </p:sp>
      <p:sp>
        <p:nvSpPr>
          <p:cNvPr id="4" name="Content Placeholder 3">
            <a:extLst>
              <a:ext uri="{FF2B5EF4-FFF2-40B4-BE49-F238E27FC236}">
                <a16:creationId xmlns:a16="http://schemas.microsoft.com/office/drawing/2014/main" id="{74971B31-4D91-BD45-B2CB-6885B3FB5190}"/>
              </a:ext>
            </a:extLst>
          </p:cNvPr>
          <p:cNvSpPr>
            <a:spLocks noGrp="1"/>
          </p:cNvSpPr>
          <p:nvPr>
            <p:ph sz="quarter" idx="12"/>
          </p:nvPr>
        </p:nvSpPr>
        <p:spPr/>
        <p:txBody>
          <a:bodyPr vert="horz" lIns="91440" tIns="45720" rIns="91440" bIns="45720" rtlCol="0" anchor="t">
            <a:noAutofit/>
          </a:bodyPr>
          <a:lstStyle/>
          <a:p>
            <a:r>
              <a:rPr lang="en-US">
                <a:hlinkClick r:id="rId2"/>
              </a:rPr>
              <a:t>https://inferno.healthit.gov/</a:t>
            </a:r>
            <a:endParaRPr lang="en-US"/>
          </a:p>
          <a:p>
            <a:pPr lvl="1" indent="-344170"/>
            <a:r>
              <a:rPr lang="en-US"/>
              <a:t>General materials &amp; live demonstration server</a:t>
            </a:r>
          </a:p>
          <a:p>
            <a:r>
              <a:rPr lang="en-US">
                <a:hlinkClick r:id="rId3"/>
              </a:rPr>
              <a:t>https://github.com/onc-healthit/onc-certification-g10-test-kit/</a:t>
            </a:r>
          </a:p>
          <a:p>
            <a:pPr lvl="1" indent="-344170"/>
            <a:r>
              <a:rPr lang="en-US"/>
              <a:t>ONC Certification tests repository, downloads, issues</a:t>
            </a:r>
          </a:p>
          <a:p>
            <a:pPr lvl="1" indent="-344170"/>
            <a:r>
              <a:rPr lang="en-US"/>
              <a:t>“Watch” repository to receive alerts (new releases, </a:t>
            </a:r>
            <a:r>
              <a:rPr lang="en-US" err="1"/>
              <a:t>etc</a:t>
            </a:r>
            <a:r>
              <a:rPr lang="en-US"/>
              <a:t>)</a:t>
            </a:r>
          </a:p>
          <a:p>
            <a:pPr lvl="1" indent="-344170"/>
            <a:r>
              <a:rPr lang="en-US"/>
              <a:t>Note: this repository is specific to ONC Certification testing</a:t>
            </a:r>
          </a:p>
          <a:p>
            <a:r>
              <a:rPr lang="en-US">
                <a:hlinkClick r:id="rId4"/>
              </a:rPr>
              <a:t>https://groups.google.com/forum/#!forum/inferno-testing</a:t>
            </a:r>
            <a:endParaRPr lang="en-US"/>
          </a:p>
          <a:p>
            <a:pPr lvl="1" indent="-344170"/>
            <a:r>
              <a:rPr lang="en-US"/>
              <a:t>Announcements &amp; community discussion</a:t>
            </a:r>
          </a:p>
          <a:p>
            <a:r>
              <a:rPr lang="en-US">
                <a:hlinkClick r:id="rId5"/>
              </a:rPr>
              <a:t>inferno@groups.mitre.org</a:t>
            </a:r>
            <a:r>
              <a:rPr lang="en-US"/>
              <a:t> (or </a:t>
            </a:r>
            <a:r>
              <a:rPr lang="en-US">
                <a:hlinkClick r:id="rId6"/>
              </a:rPr>
              <a:t>rscanlon@mitre.org</a:t>
            </a:r>
            <a:r>
              <a:rPr lang="en-US"/>
              <a:t>)</a:t>
            </a:r>
          </a:p>
          <a:p>
            <a:r>
              <a:rPr lang="en-US"/>
              <a:t>Also, FHIR </a:t>
            </a:r>
            <a:r>
              <a:rPr lang="en-US" err="1"/>
              <a:t>Zulip</a:t>
            </a:r>
            <a:r>
              <a:rPr lang="en-US"/>
              <a:t> Chat: </a:t>
            </a:r>
            <a:r>
              <a:rPr lang="en-US">
                <a:hlinkClick r:id="rId7"/>
              </a:rPr>
              <a:t>https://chat.fhir.org/#narrow/stream/179309-inferno</a:t>
            </a:r>
            <a:endParaRPr lang="en-US"/>
          </a:p>
          <a:p>
            <a:endParaRPr lang="en-US"/>
          </a:p>
        </p:txBody>
      </p:sp>
    </p:spTree>
    <p:extLst>
      <p:ext uri="{BB962C8B-B14F-4D97-AF65-F5344CB8AC3E}">
        <p14:creationId xmlns:p14="http://schemas.microsoft.com/office/powerpoint/2010/main" val="3517735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BB4B59-CAC1-6F47-88D0-B15F925D4779}"/>
              </a:ext>
            </a:extLst>
          </p:cNvPr>
          <p:cNvSpPr>
            <a:spLocks noGrp="1"/>
          </p:cNvSpPr>
          <p:nvPr>
            <p:ph type="sldNum" sz="quarter" idx="11"/>
          </p:nvPr>
        </p:nvSpPr>
        <p:spPr/>
        <p:txBody>
          <a:bodyPr/>
          <a:lstStyle/>
          <a:p>
            <a:fld id="{2F2F552B-1952-B44E-8CAB-5705F0ACD2E2}" type="slidenum">
              <a:rPr lang="uk-UA" smtClean="0"/>
              <a:pPr/>
              <a:t>19</a:t>
            </a:fld>
            <a:endParaRPr lang="uk-UA"/>
          </a:p>
        </p:txBody>
      </p:sp>
      <p:sp>
        <p:nvSpPr>
          <p:cNvPr id="3" name="Title 2">
            <a:extLst>
              <a:ext uri="{FF2B5EF4-FFF2-40B4-BE49-F238E27FC236}">
                <a16:creationId xmlns:a16="http://schemas.microsoft.com/office/drawing/2014/main" id="{9138CE7D-E264-8341-929D-234314301BAA}"/>
              </a:ext>
            </a:extLst>
          </p:cNvPr>
          <p:cNvSpPr>
            <a:spLocks noGrp="1"/>
          </p:cNvSpPr>
          <p:nvPr>
            <p:ph type="title"/>
          </p:nvPr>
        </p:nvSpPr>
        <p:spPr/>
        <p:txBody>
          <a:bodyPr/>
          <a:lstStyle/>
          <a:p>
            <a:r>
              <a:rPr lang="en-US"/>
              <a:t>Upcoming Meetings</a:t>
            </a:r>
          </a:p>
        </p:txBody>
      </p:sp>
      <p:sp>
        <p:nvSpPr>
          <p:cNvPr id="4" name="Content Placeholder 3">
            <a:extLst>
              <a:ext uri="{FF2B5EF4-FFF2-40B4-BE49-F238E27FC236}">
                <a16:creationId xmlns:a16="http://schemas.microsoft.com/office/drawing/2014/main" id="{912C2DC4-E347-394E-8CF8-F14848A56B5B}"/>
              </a:ext>
            </a:extLst>
          </p:cNvPr>
          <p:cNvSpPr>
            <a:spLocks noGrp="1"/>
          </p:cNvSpPr>
          <p:nvPr>
            <p:ph sz="quarter" idx="12"/>
          </p:nvPr>
        </p:nvSpPr>
        <p:spPr/>
        <p:txBody>
          <a:bodyPr vert="horz" lIns="91440" tIns="45720" rIns="91440" bIns="45720" rtlCol="0" anchor="t">
            <a:noAutofit/>
          </a:bodyPr>
          <a:lstStyle/>
          <a:p>
            <a:r>
              <a:rPr lang="en-US"/>
              <a:t>Next Inferno Tech Talk: </a:t>
            </a:r>
            <a:r>
              <a:rPr lang="en-US">
                <a:solidFill>
                  <a:schemeClr val="accent2"/>
                </a:solidFill>
              </a:rPr>
              <a:t>Wednesday January 10 </a:t>
            </a:r>
            <a:r>
              <a:rPr lang="en-US"/>
              <a:t>at 1 PM ET</a:t>
            </a:r>
          </a:p>
          <a:p>
            <a:pPr marL="344487" lvl="1" indent="0">
              <a:buNone/>
            </a:pPr>
            <a:endParaRPr lang="en-US"/>
          </a:p>
          <a:p>
            <a:r>
              <a:rPr lang="en-US"/>
              <a:t>Please reach out with questions &amp; issues</a:t>
            </a:r>
          </a:p>
          <a:p>
            <a:endParaRPr lang="en-US"/>
          </a:p>
        </p:txBody>
      </p:sp>
    </p:spTree>
    <p:extLst>
      <p:ext uri="{BB962C8B-B14F-4D97-AF65-F5344CB8AC3E}">
        <p14:creationId xmlns:p14="http://schemas.microsoft.com/office/powerpoint/2010/main" val="2774878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6396AF-B684-9E44-956D-A834DEA599CC}"/>
              </a:ext>
            </a:extLst>
          </p:cNvPr>
          <p:cNvSpPr>
            <a:spLocks noGrp="1"/>
          </p:cNvSpPr>
          <p:nvPr>
            <p:ph type="sldNum" sz="quarter" idx="11"/>
          </p:nvPr>
        </p:nvSpPr>
        <p:spPr/>
        <p:txBody>
          <a:bodyPr/>
          <a:lstStyle/>
          <a:p>
            <a:fld id="{2F2F552B-1952-B44E-8CAB-5705F0ACD2E2}" type="slidenum">
              <a:rPr lang="uk-UA" smtClean="0"/>
              <a:pPr/>
              <a:t>2</a:t>
            </a:fld>
            <a:endParaRPr lang="uk-UA"/>
          </a:p>
        </p:txBody>
      </p:sp>
      <p:sp>
        <p:nvSpPr>
          <p:cNvPr id="3" name="Title 2">
            <a:extLst>
              <a:ext uri="{FF2B5EF4-FFF2-40B4-BE49-F238E27FC236}">
                <a16:creationId xmlns:a16="http://schemas.microsoft.com/office/drawing/2014/main" id="{AC16DA74-3DA3-1347-B9B3-23C52EB69ED1}"/>
              </a:ext>
            </a:extLst>
          </p:cNvPr>
          <p:cNvSpPr>
            <a:spLocks noGrp="1"/>
          </p:cNvSpPr>
          <p:nvPr>
            <p:ph type="title"/>
          </p:nvPr>
        </p:nvSpPr>
        <p:spPr/>
        <p:txBody>
          <a:bodyPr/>
          <a:lstStyle/>
          <a:p>
            <a:r>
              <a:rPr lang="en-US"/>
              <a:t>Inferno Tech Talk Introduction</a:t>
            </a:r>
          </a:p>
        </p:txBody>
      </p:sp>
      <p:sp>
        <p:nvSpPr>
          <p:cNvPr id="4" name="Content Placeholder 3">
            <a:extLst>
              <a:ext uri="{FF2B5EF4-FFF2-40B4-BE49-F238E27FC236}">
                <a16:creationId xmlns:a16="http://schemas.microsoft.com/office/drawing/2014/main" id="{53DBFEE3-C6EA-D44A-9D2B-84C55385D027}"/>
              </a:ext>
            </a:extLst>
          </p:cNvPr>
          <p:cNvSpPr>
            <a:spLocks noGrp="1"/>
          </p:cNvSpPr>
          <p:nvPr>
            <p:ph sz="quarter" idx="12"/>
          </p:nvPr>
        </p:nvSpPr>
        <p:spPr>
          <a:xfrm>
            <a:off x="457200" y="1191492"/>
            <a:ext cx="11277600" cy="4082638"/>
          </a:xfrm>
        </p:spPr>
        <p:txBody>
          <a:bodyPr/>
          <a:lstStyle/>
          <a:p>
            <a:r>
              <a:rPr lang="en-US" sz="2000"/>
              <a:t>Purpose: to provide regularly scheduled updates on the Inferno tool and its implementation of the (g)(10) test procedure</a:t>
            </a:r>
          </a:p>
          <a:p>
            <a:r>
              <a:rPr lang="en-US" sz="2000"/>
              <a:t>Typical agenda to include:</a:t>
            </a:r>
          </a:p>
          <a:p>
            <a:pPr lvl="1"/>
            <a:r>
              <a:rPr lang="en-US" sz="2000"/>
              <a:t>Announcements about upcoming releases</a:t>
            </a:r>
          </a:p>
          <a:p>
            <a:pPr lvl="1"/>
            <a:r>
              <a:rPr lang="en-US" sz="2000"/>
              <a:t>Training on new features</a:t>
            </a:r>
          </a:p>
          <a:p>
            <a:pPr lvl="1"/>
            <a:r>
              <a:rPr lang="en-US" sz="2000"/>
              <a:t>Highlight outstanding issues or known problems</a:t>
            </a:r>
          </a:p>
          <a:p>
            <a:pPr lvl="1"/>
            <a:r>
              <a:rPr lang="en-US" sz="2000"/>
              <a:t>Open discussion</a:t>
            </a:r>
          </a:p>
          <a:p>
            <a:r>
              <a:rPr lang="en-US" sz="2000"/>
              <a:t>Monthly recurrence: 2</a:t>
            </a:r>
            <a:r>
              <a:rPr lang="en-US" sz="2000" baseline="30000"/>
              <a:t>nd</a:t>
            </a:r>
            <a:r>
              <a:rPr lang="en-US" sz="2000"/>
              <a:t> Wednesday at 1PM ET</a:t>
            </a:r>
          </a:p>
          <a:p>
            <a:pPr marL="0" indent="0">
              <a:buNone/>
            </a:pPr>
            <a:endParaRPr lang="en-US" sz="2000"/>
          </a:p>
          <a:p>
            <a:endParaRPr lang="en-US" sz="2000"/>
          </a:p>
          <a:p>
            <a:endParaRPr lang="en-US" sz="2000"/>
          </a:p>
        </p:txBody>
      </p:sp>
      <p:sp>
        <p:nvSpPr>
          <p:cNvPr id="5" name="Rectangle 4">
            <a:extLst>
              <a:ext uri="{FF2B5EF4-FFF2-40B4-BE49-F238E27FC236}">
                <a16:creationId xmlns:a16="http://schemas.microsoft.com/office/drawing/2014/main" id="{AEE4995F-EB65-4948-97EA-FB07170ECC18}"/>
              </a:ext>
            </a:extLst>
          </p:cNvPr>
          <p:cNvSpPr/>
          <p:nvPr/>
        </p:nvSpPr>
        <p:spPr>
          <a:xfrm>
            <a:off x="457200" y="5537805"/>
            <a:ext cx="11277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2"/>
                </a:solidFill>
              </a:rPr>
              <a:t>Content reflects Inferno’s implementation of applicable Test Procedure</a:t>
            </a:r>
          </a:p>
          <a:p>
            <a:pPr algn="ctr"/>
            <a:r>
              <a:rPr lang="en-US">
                <a:solidFill>
                  <a:schemeClr val="accent2"/>
                </a:solidFill>
              </a:rPr>
              <a:t>and does not necessarily reflect ONC policy. </a:t>
            </a:r>
          </a:p>
        </p:txBody>
      </p:sp>
    </p:spTree>
    <p:extLst>
      <p:ext uri="{BB962C8B-B14F-4D97-AF65-F5344CB8AC3E}">
        <p14:creationId xmlns:p14="http://schemas.microsoft.com/office/powerpoint/2010/main" val="14049182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3CAC34-752E-04CD-0B63-4F046A16E0C0}"/>
              </a:ext>
            </a:extLst>
          </p:cNvPr>
          <p:cNvSpPr>
            <a:spLocks noGrp="1"/>
          </p:cNvSpPr>
          <p:nvPr>
            <p:ph type="sldNum" sz="quarter" idx="11"/>
          </p:nvPr>
        </p:nvSpPr>
        <p:spPr/>
        <p:txBody>
          <a:bodyPr/>
          <a:lstStyle/>
          <a:p>
            <a:fld id="{2F2F552B-1952-B44E-8CAB-5705F0ACD2E2}" type="slidenum">
              <a:rPr lang="uk-UA" smtClean="0"/>
              <a:pPr/>
              <a:t>20</a:t>
            </a:fld>
            <a:endParaRPr lang="uk-UA"/>
          </a:p>
        </p:txBody>
      </p:sp>
      <p:sp>
        <p:nvSpPr>
          <p:cNvPr id="4" name="Content Placeholder 3">
            <a:extLst>
              <a:ext uri="{FF2B5EF4-FFF2-40B4-BE49-F238E27FC236}">
                <a16:creationId xmlns:a16="http://schemas.microsoft.com/office/drawing/2014/main" id="{5035CA03-E426-FB7B-E001-B7518043C71D}"/>
              </a:ext>
            </a:extLst>
          </p:cNvPr>
          <p:cNvSpPr>
            <a:spLocks noGrp="1"/>
          </p:cNvSpPr>
          <p:nvPr>
            <p:ph sz="quarter" idx="12"/>
          </p:nvPr>
        </p:nvSpPr>
        <p:spPr>
          <a:xfrm>
            <a:off x="457200" y="256559"/>
            <a:ext cx="11277600" cy="6004756"/>
          </a:xfrm>
        </p:spPr>
        <p:txBody>
          <a:bodyPr anchor="ctr"/>
          <a:lstStyle/>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NOTICE</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This technical data was produced for the U. S. Government under Contract Number 75FCMC18D0047, and is subject to Federal Acquisition Regulation Clause 52.227-14, Rights in Data-General.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No other use other than that granted to the U. S. Government, or to those acting on behalf of the U. S. Government under that Clause is authorized without the express written permission of The MITRE Corporation.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just">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For further information, please contact The MITRE Corporation, Contracts Management Office, 7515 </a:t>
            </a:r>
            <a:r>
              <a:rPr lang="en-US" sz="1800" dirty="0" err="1">
                <a:effectLst/>
                <a:latin typeface="Times"/>
                <a:ea typeface="Times New Roman" panose="02020603050405020304" pitchFamily="18" charset="0"/>
                <a:cs typeface="Times New Roman" panose="02020603050405020304" pitchFamily="18" charset="0"/>
              </a:rPr>
              <a:t>Colshire</a:t>
            </a:r>
            <a:r>
              <a:rPr lang="en-US" sz="1800" dirty="0">
                <a:effectLst/>
                <a:latin typeface="Times"/>
                <a:ea typeface="Times New Roman" panose="02020603050405020304" pitchFamily="18" charset="0"/>
                <a:cs typeface="Times New Roman" panose="02020603050405020304" pitchFamily="18" charset="0"/>
              </a:rPr>
              <a:t> Drive, McLean, VA  22102-7539, (703) 983-6000.  </a:t>
            </a:r>
            <a:endParaRPr lang="en-US" sz="1800" dirty="0">
              <a:effectLst/>
              <a:latin typeface="Times New Roman" panose="02020603050405020304" pitchFamily="18" charset="0"/>
              <a:ea typeface="Times New Roman" panose="02020603050405020304" pitchFamily="18" charset="0"/>
            </a:endParaRPr>
          </a:p>
          <a:p>
            <a:pPr marL="231775" marR="0" indent="0">
              <a:spcBef>
                <a:spcPts val="0"/>
              </a:spcBef>
              <a:spcAft>
                <a:spcPts val="0"/>
              </a:spcAft>
              <a:buNone/>
            </a:pPr>
            <a:r>
              <a:rPr lang="en-US" sz="1800" dirty="0">
                <a:effectLst/>
                <a:latin typeface="Times"/>
                <a:ea typeface="Times New Roman" panose="02020603050405020304" pitchFamily="18" charset="0"/>
                <a:cs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31775" marR="0" indent="0" algn="ctr">
              <a:spcBef>
                <a:spcPts val="0"/>
              </a:spcBef>
              <a:spcAft>
                <a:spcPts val="0"/>
              </a:spcAft>
              <a:buNone/>
            </a:pPr>
            <a:r>
              <a:rPr lang="en-US" sz="1800" b="1" u="sng" dirty="0">
                <a:effectLst/>
                <a:latin typeface="Times"/>
                <a:ea typeface="Times New Roman" panose="02020603050405020304" pitchFamily="18" charset="0"/>
                <a:sym typeface="Symbol" pitchFamily="2" charset="2"/>
              </a:rPr>
              <a:t></a:t>
            </a:r>
            <a:r>
              <a:rPr lang="en-US" sz="1800" b="1" u="sng" dirty="0">
                <a:effectLst/>
                <a:latin typeface="Times"/>
                <a:ea typeface="Times New Roman" panose="02020603050405020304" pitchFamily="18" charset="0"/>
                <a:cs typeface="Times New Roman" panose="02020603050405020304" pitchFamily="18" charset="0"/>
              </a:rPr>
              <a:t> 2023 The MITRE Corporation.</a:t>
            </a:r>
            <a:endParaRPr lang="en-US" sz="1800" dirty="0">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6522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F6B55F-37D7-9E49-9640-0CBE61848468}"/>
              </a:ext>
            </a:extLst>
          </p:cNvPr>
          <p:cNvSpPr>
            <a:spLocks noGrp="1"/>
          </p:cNvSpPr>
          <p:nvPr>
            <p:ph type="sldNum" sz="quarter" idx="11"/>
          </p:nvPr>
        </p:nvSpPr>
        <p:spPr/>
        <p:txBody>
          <a:bodyPr/>
          <a:lstStyle/>
          <a:p>
            <a:fld id="{2F2F552B-1952-B44E-8CAB-5705F0ACD2E2}" type="slidenum">
              <a:rPr lang="uk-UA" smtClean="0"/>
              <a:pPr/>
              <a:t>3</a:t>
            </a:fld>
            <a:endParaRPr lang="uk-UA"/>
          </a:p>
        </p:txBody>
      </p:sp>
      <p:sp>
        <p:nvSpPr>
          <p:cNvPr id="3" name="Title 2">
            <a:extLst>
              <a:ext uri="{FF2B5EF4-FFF2-40B4-BE49-F238E27FC236}">
                <a16:creationId xmlns:a16="http://schemas.microsoft.com/office/drawing/2014/main" id="{56CEE2F4-873D-2141-AFAD-368380712C16}"/>
              </a:ext>
            </a:extLst>
          </p:cNvPr>
          <p:cNvSpPr>
            <a:spLocks noGrp="1"/>
          </p:cNvSpPr>
          <p:nvPr>
            <p:ph type="title"/>
          </p:nvPr>
        </p:nvSpPr>
        <p:spPr/>
        <p:txBody>
          <a:bodyPr/>
          <a:lstStyle/>
          <a:p>
            <a:r>
              <a:rPr lang="en-US"/>
              <a:t>Today’s Agenda </a:t>
            </a:r>
          </a:p>
        </p:txBody>
      </p:sp>
      <p:sp>
        <p:nvSpPr>
          <p:cNvPr id="4" name="Content Placeholder 3">
            <a:extLst>
              <a:ext uri="{FF2B5EF4-FFF2-40B4-BE49-F238E27FC236}">
                <a16:creationId xmlns:a16="http://schemas.microsoft.com/office/drawing/2014/main" id="{5481D4A7-8373-6840-BED9-F0655E985BE1}"/>
              </a:ext>
            </a:extLst>
          </p:cNvPr>
          <p:cNvSpPr>
            <a:spLocks noGrp="1"/>
          </p:cNvSpPr>
          <p:nvPr>
            <p:ph sz="quarter" idx="12"/>
          </p:nvPr>
        </p:nvSpPr>
        <p:spPr/>
        <p:txBody>
          <a:bodyPr vert="horz" lIns="91440" tIns="45720" rIns="91440" bIns="45720" rtlCol="0" anchor="t">
            <a:noAutofit/>
          </a:bodyPr>
          <a:lstStyle/>
          <a:p>
            <a:r>
              <a:rPr lang="en-US" sz="2800"/>
              <a:t>(g)(10) Standardized API Test Kit v4.1.0</a:t>
            </a:r>
          </a:p>
          <a:p>
            <a:r>
              <a:rPr lang="en-US" sz="2800"/>
              <a:t>Other Updates</a:t>
            </a:r>
          </a:p>
          <a:p>
            <a:r>
              <a:rPr lang="en-US" sz="2800"/>
              <a:t>Discussions / Questions</a:t>
            </a:r>
            <a:endParaRPr lang="en-US"/>
          </a:p>
          <a:p>
            <a:endParaRPr lang="en-US" sz="2800"/>
          </a:p>
          <a:p>
            <a:endParaRPr lang="en-US" sz="2800"/>
          </a:p>
          <a:p>
            <a:pPr marL="0" indent="0">
              <a:buNone/>
            </a:pPr>
            <a:endParaRPr lang="en-US" sz="2800"/>
          </a:p>
        </p:txBody>
      </p:sp>
    </p:spTree>
    <p:extLst>
      <p:ext uri="{BB962C8B-B14F-4D97-AF65-F5344CB8AC3E}">
        <p14:creationId xmlns:p14="http://schemas.microsoft.com/office/powerpoint/2010/main" val="644276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786E19-EA97-4549-9AC7-C3F4A1E30941}"/>
              </a:ext>
            </a:extLst>
          </p:cNvPr>
          <p:cNvSpPr>
            <a:spLocks noGrp="1"/>
          </p:cNvSpPr>
          <p:nvPr>
            <p:ph type="sldNum" sz="quarter" idx="11"/>
          </p:nvPr>
        </p:nvSpPr>
        <p:spPr/>
        <p:txBody>
          <a:bodyPr/>
          <a:lstStyle/>
          <a:p>
            <a:fld id="{2F2F552B-1952-B44E-8CAB-5705F0ACD2E2}" type="slidenum">
              <a:rPr lang="uk-UA" smtClean="0"/>
              <a:pPr/>
              <a:t>4</a:t>
            </a:fld>
            <a:endParaRPr lang="uk-UA"/>
          </a:p>
        </p:txBody>
      </p:sp>
      <p:sp>
        <p:nvSpPr>
          <p:cNvPr id="3" name="Title 2">
            <a:extLst>
              <a:ext uri="{FF2B5EF4-FFF2-40B4-BE49-F238E27FC236}">
                <a16:creationId xmlns:a16="http://schemas.microsoft.com/office/drawing/2014/main" id="{1D524D76-16E9-E24B-93EE-2004D6252CE6}"/>
              </a:ext>
            </a:extLst>
          </p:cNvPr>
          <p:cNvSpPr>
            <a:spLocks noGrp="1"/>
          </p:cNvSpPr>
          <p:nvPr>
            <p:ph type="title"/>
          </p:nvPr>
        </p:nvSpPr>
        <p:spPr/>
        <p:txBody>
          <a:bodyPr/>
          <a:lstStyle/>
          <a:p>
            <a:r>
              <a:rPr lang="en-US"/>
              <a:t>ONC (g)(10) Standardized API Test Kit v4.1.0</a:t>
            </a:r>
          </a:p>
        </p:txBody>
      </p:sp>
      <p:sp>
        <p:nvSpPr>
          <p:cNvPr id="8" name="Content Placeholder 3">
            <a:extLst>
              <a:ext uri="{FF2B5EF4-FFF2-40B4-BE49-F238E27FC236}">
                <a16:creationId xmlns:a16="http://schemas.microsoft.com/office/drawing/2014/main" id="{48FEFF3A-93B4-45CF-0D21-DF2779AED5D5}"/>
              </a:ext>
            </a:extLst>
          </p:cNvPr>
          <p:cNvSpPr txBox="1">
            <a:spLocks/>
          </p:cNvSpPr>
          <p:nvPr/>
        </p:nvSpPr>
        <p:spPr>
          <a:xfrm>
            <a:off x="457200" y="1228277"/>
            <a:ext cx="11277600" cy="5069823"/>
          </a:xfrm>
          <a:prstGeom prst="rect">
            <a:avLst/>
          </a:prstGeom>
        </p:spPr>
        <p:txBody>
          <a:bodyPr vert="horz" lIns="91440" tIns="45720" rIns="91440" bIns="45720" rtlCol="0" anchor="t">
            <a:noAutofit/>
          </a:bodyPr>
          <a:lstStyle>
            <a:lvl1pPr marL="225425" indent="-225425" algn="l" defTabSz="914400" rtl="0" eaLnBrk="1" latinLnBrk="0" hangingPunct="1">
              <a:lnSpc>
                <a:spcPct val="100000"/>
              </a:lnSpc>
              <a:spcBef>
                <a:spcPts val="600"/>
              </a:spcBef>
              <a:spcAft>
                <a:spcPts val="600"/>
              </a:spcAft>
              <a:buFont typeface="Wingdings" panose="05000000000000000000" pitchFamily="2" charset="2"/>
              <a:buChar char="§"/>
              <a:defRPr sz="2400" b="0" i="0" kern="1200" cap="none" baseline="0">
                <a:solidFill>
                  <a:schemeClr val="tx1"/>
                </a:solidFill>
                <a:latin typeface="+mn-lt"/>
                <a:ea typeface="Arial Narrow" charset="0"/>
                <a:cs typeface="Arial Narrow" charset="0"/>
              </a:defRPr>
            </a:lvl1pPr>
            <a:lvl2pPr marL="688975" indent="-344488" algn="l" defTabSz="914400" rtl="0" eaLnBrk="1" latinLnBrk="0" hangingPunct="1">
              <a:lnSpc>
                <a:spcPct val="100000"/>
              </a:lnSpc>
              <a:spcBef>
                <a:spcPts val="600"/>
              </a:spcBef>
              <a:spcAft>
                <a:spcPts val="600"/>
              </a:spcAft>
              <a:buClr>
                <a:schemeClr val="tx1"/>
              </a:buClr>
              <a:buSzPct val="110000"/>
              <a:buFont typeface="Wingdings" panose="05000000000000000000" pitchFamily="2" charset="2"/>
              <a:buChar char="§"/>
              <a:tabLst/>
              <a:defRPr lang="en-US" sz="2400" b="0" i="0" kern="1200" baseline="0">
                <a:solidFill>
                  <a:schemeClr val="tx1"/>
                </a:solidFill>
                <a:latin typeface="+mn-lt"/>
                <a:ea typeface="Arial Narrow" charset="0"/>
                <a:cs typeface="Arial Narrow" charset="0"/>
              </a:defRPr>
            </a:lvl2pPr>
            <a:lvl3pPr marL="1033463" indent="-344488" algn="l" defTabSz="914400" rtl="0" eaLnBrk="1" latinLnBrk="0" hangingPunct="1">
              <a:lnSpc>
                <a:spcPct val="100000"/>
              </a:lnSpc>
              <a:spcBef>
                <a:spcPts val="600"/>
              </a:spcBef>
              <a:spcAft>
                <a:spcPts val="600"/>
              </a:spcAft>
              <a:buClrTx/>
              <a:buSzPct val="110000"/>
              <a:buFont typeface="Wingdings" panose="05000000000000000000" pitchFamily="2" charset="2"/>
              <a:buChar char="§"/>
              <a:tabLst/>
              <a:defRPr lang="en-US" sz="2200" b="0" i="0" kern="1200" baseline="0">
                <a:solidFill>
                  <a:schemeClr val="tx1"/>
                </a:solidFill>
                <a:latin typeface="+mn-lt"/>
                <a:ea typeface="Arial Narrow" charset="0"/>
                <a:cs typeface="Arial Narrow" charset="0"/>
              </a:defRPr>
            </a:lvl3pPr>
            <a:lvl4pPr marL="1033463" marR="0" indent="-344488" algn="l" defTabSz="914400" rtl="0" eaLnBrk="1" fontAlgn="auto" latinLnBrk="0" hangingPunct="1">
              <a:lnSpc>
                <a:spcPct val="100000"/>
              </a:lnSpc>
              <a:spcBef>
                <a:spcPts val="500"/>
              </a:spcBef>
              <a:spcAft>
                <a:spcPts val="600"/>
              </a:spcAft>
              <a:buClrTx/>
              <a:buSzPct val="110000"/>
              <a:buFont typeface="Courier New" panose="02070309020205020404" pitchFamily="49" charset="0"/>
              <a:buChar char="o"/>
              <a:tabLst/>
              <a:defRPr lang="en-US" sz="2200" b="0" i="0" kern="1200">
                <a:solidFill>
                  <a:schemeClr val="tx1"/>
                </a:solidFill>
                <a:latin typeface="+mn-lt"/>
                <a:ea typeface="Arial Narrow" charset="0"/>
                <a:cs typeface="Arial Narrow" charset="0"/>
              </a:defRPr>
            </a:lvl4pPr>
            <a:lvl5pPr marL="1377950" marR="0" indent="-238125" algn="l" defTabSz="914400" rtl="0" eaLnBrk="1" fontAlgn="auto" latinLnBrk="0" hangingPunct="1">
              <a:lnSpc>
                <a:spcPct val="100000"/>
              </a:lnSpc>
              <a:spcBef>
                <a:spcPts val="600"/>
              </a:spcBef>
              <a:spcAft>
                <a:spcPts val="600"/>
              </a:spcAft>
              <a:buClrTx/>
              <a:buSzPct val="95000"/>
              <a:buFont typeface="Wingdings" panose="05000000000000000000" pitchFamily="2" charset="2"/>
              <a:buChar char="§"/>
              <a:tabLst/>
              <a:defRPr lang="en-US" sz="1800" b="0" i="0" kern="1200" baseline="0">
                <a:solidFill>
                  <a:schemeClr val="tx1"/>
                </a:solidFill>
                <a:latin typeface="+mn-lt"/>
                <a:ea typeface="Arial Narrow" charset="0"/>
                <a:cs typeface="Arial Narrow" charset="0"/>
              </a:defRPr>
            </a:lvl5pPr>
            <a:lvl6pPr marL="1603375" marR="0" indent="-225425" algn="l" defTabSz="914400" rtl="0" eaLnBrk="1" fontAlgn="auto" latinLnBrk="0" hangingPunct="1">
              <a:lnSpc>
                <a:spcPct val="100000"/>
              </a:lnSpc>
              <a:spcBef>
                <a:spcPts val="600"/>
              </a:spcBef>
              <a:spcAft>
                <a:spcPts val="600"/>
              </a:spcAft>
              <a:buClrTx/>
              <a:buSzPct val="110000"/>
              <a:buFont typeface="Wingdings" panose="05000000000000000000" pitchFamily="2" charset="2"/>
              <a:buChar char="§"/>
              <a:tabLst/>
              <a:defRPr sz="1600" b="0" kern="1200" cap="none" baseline="0">
                <a:solidFill>
                  <a:schemeClr val="tx1"/>
                </a:solidFill>
                <a:latin typeface="+mn-lt"/>
                <a:ea typeface="+mn-ea"/>
                <a:cs typeface="+mn-cs"/>
              </a:defRPr>
            </a:lvl6pPr>
            <a:lvl7pPr marL="2290763" indent="-223838" algn="l" defTabSz="914400" rtl="0" eaLnBrk="1" latinLnBrk="0" hangingPunct="1">
              <a:lnSpc>
                <a:spcPct val="100000"/>
              </a:lnSpc>
              <a:spcBef>
                <a:spcPts val="500"/>
              </a:spcBef>
              <a:buFont typeface="Wingdings" panose="05000000000000000000" pitchFamily="2" charset="2"/>
              <a:buChar char="§"/>
              <a:tabLst/>
              <a:defRPr sz="1600" kern="1200">
                <a:solidFill>
                  <a:schemeClr val="tx2"/>
                </a:solidFill>
                <a:latin typeface="+mn-lt"/>
                <a:ea typeface="+mn-ea"/>
                <a:cs typeface="+mn-cs"/>
              </a:defRPr>
            </a:lvl7pPr>
            <a:lvl8pPr marL="3136392" indent="0" algn="l" defTabSz="914400" rtl="0" eaLnBrk="1" latinLnBrk="0" hangingPunct="1">
              <a:lnSpc>
                <a:spcPct val="90000"/>
              </a:lnSpc>
              <a:spcBef>
                <a:spcPts val="500"/>
              </a:spcBef>
              <a:buFont typeface="Arial"/>
              <a:buNone/>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Test Update:</a:t>
            </a:r>
          </a:p>
          <a:p>
            <a:pPr lvl="1" indent="-344170"/>
            <a:r>
              <a:rPr lang="en-US"/>
              <a:t>Changes that may result in new failure: </a:t>
            </a:r>
            <a:r>
              <a:rPr lang="en-US">
                <a:solidFill>
                  <a:schemeClr val="accent5"/>
                </a:solidFill>
              </a:rPr>
              <a:t>4</a:t>
            </a:r>
          </a:p>
          <a:p>
            <a:r>
              <a:rPr lang="en-US">
                <a:solidFill>
                  <a:srgbClr val="FFFFFF"/>
                </a:solidFill>
              </a:rPr>
              <a:t>Other Updates: </a:t>
            </a:r>
            <a:r>
              <a:rPr lang="en-US">
                <a:solidFill>
                  <a:schemeClr val="accent5"/>
                </a:solidFill>
              </a:rPr>
              <a:t>1</a:t>
            </a:r>
          </a:p>
        </p:txBody>
      </p:sp>
    </p:spTree>
    <p:extLst>
      <p:ext uri="{BB962C8B-B14F-4D97-AF65-F5344CB8AC3E}">
        <p14:creationId xmlns:p14="http://schemas.microsoft.com/office/powerpoint/2010/main" val="402180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22794B-4672-F220-58C4-B17262E186E0}"/>
              </a:ext>
            </a:extLst>
          </p:cNvPr>
          <p:cNvSpPr>
            <a:spLocks noGrp="1"/>
          </p:cNvSpPr>
          <p:nvPr>
            <p:ph type="sldNum" sz="quarter" idx="11"/>
          </p:nvPr>
        </p:nvSpPr>
        <p:spPr/>
        <p:txBody>
          <a:bodyPr/>
          <a:lstStyle/>
          <a:p>
            <a:fld id="{2F2F552B-1952-B44E-8CAB-5705F0ACD2E2}" type="slidenum">
              <a:rPr lang="uk-UA" smtClean="0"/>
              <a:pPr/>
              <a:t>5</a:t>
            </a:fld>
            <a:endParaRPr lang="uk-UA"/>
          </a:p>
        </p:txBody>
      </p:sp>
      <p:sp>
        <p:nvSpPr>
          <p:cNvPr id="3" name="Title 2">
            <a:extLst>
              <a:ext uri="{FF2B5EF4-FFF2-40B4-BE49-F238E27FC236}">
                <a16:creationId xmlns:a16="http://schemas.microsoft.com/office/drawing/2014/main" id="{6D475BEF-14D2-A742-AAA1-0A90274A98C1}"/>
              </a:ext>
            </a:extLst>
          </p:cNvPr>
          <p:cNvSpPr>
            <a:spLocks noGrp="1"/>
          </p:cNvSpPr>
          <p:nvPr>
            <p:ph type="title"/>
          </p:nvPr>
        </p:nvSpPr>
        <p:spPr/>
        <p:txBody>
          <a:bodyPr/>
          <a:lstStyle/>
          <a:p>
            <a:r>
              <a:rPr lang="en-US"/>
              <a:t>Other Change: New Inferno Core</a:t>
            </a:r>
          </a:p>
        </p:txBody>
      </p:sp>
      <p:sp>
        <p:nvSpPr>
          <p:cNvPr id="4" name="Content Placeholder 3">
            <a:extLst>
              <a:ext uri="{FF2B5EF4-FFF2-40B4-BE49-F238E27FC236}">
                <a16:creationId xmlns:a16="http://schemas.microsoft.com/office/drawing/2014/main" id="{15849BC4-34E2-9799-C254-A7D7D23EEACD}"/>
              </a:ext>
            </a:extLst>
          </p:cNvPr>
          <p:cNvSpPr>
            <a:spLocks noGrp="1"/>
          </p:cNvSpPr>
          <p:nvPr>
            <p:ph sz="quarter" idx="12"/>
          </p:nvPr>
        </p:nvSpPr>
        <p:spPr/>
        <p:txBody>
          <a:bodyPr/>
          <a:lstStyle/>
          <a:p>
            <a:r>
              <a:rPr lang="en-US"/>
              <a:t>Inferno Core v0.4.24</a:t>
            </a:r>
          </a:p>
          <a:p>
            <a:r>
              <a:rPr lang="en-US"/>
              <a:t>Database Migration</a:t>
            </a:r>
          </a:p>
          <a:p>
            <a:pPr lvl="1"/>
            <a:r>
              <a:rPr lang="en-US"/>
              <a:t>Docker</a:t>
            </a:r>
          </a:p>
          <a:p>
            <a:pPr lvl="2"/>
            <a:r>
              <a:rPr lang="en-US" err="1"/>
              <a:t>setup.sh</a:t>
            </a:r>
            <a:endParaRPr lang="en-US"/>
          </a:p>
          <a:p>
            <a:pPr lvl="1"/>
            <a:r>
              <a:rPr lang="en-US"/>
              <a:t>Ruby</a:t>
            </a:r>
          </a:p>
          <a:p>
            <a:pPr lvl="2"/>
            <a:r>
              <a:rPr lang="en-US"/>
              <a:t>bundle exec inferno migrate</a:t>
            </a:r>
          </a:p>
        </p:txBody>
      </p:sp>
    </p:spTree>
    <p:extLst>
      <p:ext uri="{BB962C8B-B14F-4D97-AF65-F5344CB8AC3E}">
        <p14:creationId xmlns:p14="http://schemas.microsoft.com/office/powerpoint/2010/main" val="207641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9599FA-5B75-CDE5-D7F5-9A53A3B74B5B}"/>
              </a:ext>
            </a:extLst>
          </p:cNvPr>
          <p:cNvSpPr>
            <a:spLocks noGrp="1"/>
          </p:cNvSpPr>
          <p:nvPr>
            <p:ph type="sldNum" sz="quarter" idx="11"/>
          </p:nvPr>
        </p:nvSpPr>
        <p:spPr/>
        <p:txBody>
          <a:bodyPr/>
          <a:lstStyle/>
          <a:p>
            <a:fld id="{2F2F552B-1952-B44E-8CAB-5705F0ACD2E2}" type="slidenum">
              <a:rPr lang="uk-UA" smtClean="0"/>
              <a:pPr/>
              <a:t>6</a:t>
            </a:fld>
            <a:endParaRPr lang="uk-UA"/>
          </a:p>
        </p:txBody>
      </p:sp>
      <p:sp>
        <p:nvSpPr>
          <p:cNvPr id="3" name="Title 2">
            <a:extLst>
              <a:ext uri="{FF2B5EF4-FFF2-40B4-BE49-F238E27FC236}">
                <a16:creationId xmlns:a16="http://schemas.microsoft.com/office/drawing/2014/main" id="{C7274BC8-EC39-ECE3-1E50-1409F898812A}"/>
              </a:ext>
            </a:extLst>
          </p:cNvPr>
          <p:cNvSpPr>
            <a:spLocks noGrp="1"/>
          </p:cNvSpPr>
          <p:nvPr>
            <p:ph type="title"/>
          </p:nvPr>
        </p:nvSpPr>
        <p:spPr/>
        <p:txBody>
          <a:bodyPr/>
          <a:lstStyle/>
          <a:p>
            <a:r>
              <a:rPr lang="en-US"/>
              <a:t>Blood Pressure </a:t>
            </a:r>
            <a:r>
              <a:rPr lang="en-US" err="1"/>
              <a:t>component.dataAbsentReason</a:t>
            </a:r>
            <a:endParaRPr lang="en-US"/>
          </a:p>
        </p:txBody>
      </p:sp>
      <p:sp>
        <p:nvSpPr>
          <p:cNvPr id="4" name="Content Placeholder 3">
            <a:extLst>
              <a:ext uri="{FF2B5EF4-FFF2-40B4-BE49-F238E27FC236}">
                <a16:creationId xmlns:a16="http://schemas.microsoft.com/office/drawing/2014/main" id="{C9C3BF39-65F0-1E28-DAB8-720321238616}"/>
              </a:ext>
            </a:extLst>
          </p:cNvPr>
          <p:cNvSpPr>
            <a:spLocks noGrp="1"/>
          </p:cNvSpPr>
          <p:nvPr>
            <p:ph sz="quarter" idx="12"/>
          </p:nvPr>
        </p:nvSpPr>
        <p:spPr/>
        <p:txBody>
          <a:bodyPr/>
          <a:lstStyle/>
          <a:p>
            <a:r>
              <a:rPr lang="en-US"/>
              <a:t>US Core 4.0.0, all Vital Sign profiles:</a:t>
            </a:r>
          </a:p>
          <a:p>
            <a:endParaRPr lang="en-US"/>
          </a:p>
          <a:p>
            <a:r>
              <a:rPr lang="en-US"/>
              <a:t>US Core 5.0.1, Blood Pressure profile:</a:t>
            </a:r>
          </a:p>
          <a:p>
            <a:endParaRPr lang="en-US"/>
          </a:p>
          <a:p>
            <a:r>
              <a:rPr lang="en-US"/>
              <a:t>US Core 6.1.0, Blood Pressure profile:</a:t>
            </a:r>
          </a:p>
          <a:p>
            <a:endParaRPr lang="en-US"/>
          </a:p>
          <a:p>
            <a:endParaRPr lang="en-US"/>
          </a:p>
          <a:p>
            <a:endParaRPr lang="en-US"/>
          </a:p>
        </p:txBody>
      </p:sp>
      <p:pic>
        <p:nvPicPr>
          <p:cNvPr id="5" name="Picture 4">
            <a:extLst>
              <a:ext uri="{FF2B5EF4-FFF2-40B4-BE49-F238E27FC236}">
                <a16:creationId xmlns:a16="http://schemas.microsoft.com/office/drawing/2014/main" id="{CC5A24FD-4386-D2D0-FE78-5EDA33836096}"/>
              </a:ext>
            </a:extLst>
          </p:cNvPr>
          <p:cNvPicPr>
            <a:picLocks noChangeAspect="1"/>
          </p:cNvPicPr>
          <p:nvPr/>
        </p:nvPicPr>
        <p:blipFill>
          <a:blip r:embed="rId2"/>
          <a:stretch>
            <a:fillRect/>
          </a:stretch>
        </p:blipFill>
        <p:spPr>
          <a:xfrm>
            <a:off x="767499" y="1716545"/>
            <a:ext cx="7772400" cy="408332"/>
          </a:xfrm>
          <a:prstGeom prst="rect">
            <a:avLst/>
          </a:prstGeom>
        </p:spPr>
      </p:pic>
      <p:pic>
        <p:nvPicPr>
          <p:cNvPr id="6" name="Picture 5">
            <a:extLst>
              <a:ext uri="{FF2B5EF4-FFF2-40B4-BE49-F238E27FC236}">
                <a16:creationId xmlns:a16="http://schemas.microsoft.com/office/drawing/2014/main" id="{9B3EE052-65FC-64D5-5B2B-FE2C0A6D2604}"/>
              </a:ext>
            </a:extLst>
          </p:cNvPr>
          <p:cNvPicPr>
            <a:picLocks noChangeAspect="1"/>
          </p:cNvPicPr>
          <p:nvPr/>
        </p:nvPicPr>
        <p:blipFill>
          <a:blip r:embed="rId3"/>
          <a:stretch>
            <a:fillRect/>
          </a:stretch>
        </p:blipFill>
        <p:spPr>
          <a:xfrm>
            <a:off x="767499" y="2715747"/>
            <a:ext cx="7772400" cy="426808"/>
          </a:xfrm>
          <a:prstGeom prst="rect">
            <a:avLst/>
          </a:prstGeom>
        </p:spPr>
      </p:pic>
      <p:pic>
        <p:nvPicPr>
          <p:cNvPr id="7" name="Picture 6">
            <a:extLst>
              <a:ext uri="{FF2B5EF4-FFF2-40B4-BE49-F238E27FC236}">
                <a16:creationId xmlns:a16="http://schemas.microsoft.com/office/drawing/2014/main" id="{2C53BC6B-96A0-5D31-C360-242136B2FB8D}"/>
              </a:ext>
            </a:extLst>
          </p:cNvPr>
          <p:cNvPicPr>
            <a:picLocks noChangeAspect="1"/>
          </p:cNvPicPr>
          <p:nvPr/>
        </p:nvPicPr>
        <p:blipFill>
          <a:blip r:embed="rId4"/>
          <a:stretch>
            <a:fillRect/>
          </a:stretch>
        </p:blipFill>
        <p:spPr>
          <a:xfrm>
            <a:off x="767499" y="3837198"/>
            <a:ext cx="7772400" cy="748453"/>
          </a:xfrm>
          <a:prstGeom prst="rect">
            <a:avLst/>
          </a:prstGeom>
        </p:spPr>
      </p:pic>
    </p:spTree>
    <p:extLst>
      <p:ext uri="{BB962C8B-B14F-4D97-AF65-F5344CB8AC3E}">
        <p14:creationId xmlns:p14="http://schemas.microsoft.com/office/powerpoint/2010/main" val="141221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4099FE-3A80-22E7-D605-73770F23EDD8}"/>
              </a:ext>
            </a:extLst>
          </p:cNvPr>
          <p:cNvSpPr>
            <a:spLocks noGrp="1"/>
          </p:cNvSpPr>
          <p:nvPr>
            <p:ph type="sldNum" sz="quarter" idx="11"/>
          </p:nvPr>
        </p:nvSpPr>
        <p:spPr/>
        <p:txBody>
          <a:bodyPr/>
          <a:lstStyle/>
          <a:p>
            <a:fld id="{2F2F552B-1952-B44E-8CAB-5705F0ACD2E2}" type="slidenum">
              <a:rPr lang="uk-UA" smtClean="0"/>
              <a:pPr/>
              <a:t>7</a:t>
            </a:fld>
            <a:endParaRPr lang="uk-UA"/>
          </a:p>
        </p:txBody>
      </p:sp>
      <p:sp>
        <p:nvSpPr>
          <p:cNvPr id="3" name="Title 2">
            <a:extLst>
              <a:ext uri="{FF2B5EF4-FFF2-40B4-BE49-F238E27FC236}">
                <a16:creationId xmlns:a16="http://schemas.microsoft.com/office/drawing/2014/main" id="{67FA091E-74AB-90A0-A7F7-CB8AA8696B23}"/>
              </a:ext>
            </a:extLst>
          </p:cNvPr>
          <p:cNvSpPr>
            <a:spLocks noGrp="1"/>
          </p:cNvSpPr>
          <p:nvPr>
            <p:ph type="title"/>
          </p:nvPr>
        </p:nvSpPr>
        <p:spPr/>
        <p:txBody>
          <a:bodyPr/>
          <a:lstStyle/>
          <a:p>
            <a:r>
              <a:rPr lang="en-US"/>
              <a:t>Restore </a:t>
            </a:r>
            <a:r>
              <a:rPr lang="en-US" err="1"/>
              <a:t>component.dataAbsentReason</a:t>
            </a:r>
            <a:r>
              <a:rPr lang="en-US"/>
              <a:t> MS</a:t>
            </a:r>
          </a:p>
        </p:txBody>
      </p:sp>
      <p:sp>
        <p:nvSpPr>
          <p:cNvPr id="4" name="Content Placeholder 3">
            <a:extLst>
              <a:ext uri="{FF2B5EF4-FFF2-40B4-BE49-F238E27FC236}">
                <a16:creationId xmlns:a16="http://schemas.microsoft.com/office/drawing/2014/main" id="{BE4E4CF0-BA82-C1BC-A189-99E3501F10C5}"/>
              </a:ext>
            </a:extLst>
          </p:cNvPr>
          <p:cNvSpPr>
            <a:spLocks noGrp="1"/>
          </p:cNvSpPr>
          <p:nvPr>
            <p:ph sz="quarter" idx="12"/>
          </p:nvPr>
        </p:nvSpPr>
        <p:spPr>
          <a:xfrm>
            <a:off x="457200" y="1191491"/>
            <a:ext cx="8338008" cy="5069823"/>
          </a:xfrm>
        </p:spPr>
        <p:txBody>
          <a:bodyPr/>
          <a:lstStyle/>
          <a:p>
            <a:r>
              <a:rPr lang="en-US"/>
              <a:t>What Changed:</a:t>
            </a:r>
          </a:p>
          <a:p>
            <a:pPr lvl="1"/>
            <a:r>
              <a:rPr lang="en-US"/>
              <a:t>Add </a:t>
            </a:r>
            <a:r>
              <a:rPr lang="en-US" err="1"/>
              <a:t>component.dataAbsentReson</a:t>
            </a:r>
            <a:r>
              <a:rPr lang="en-US"/>
              <a:t> </a:t>
            </a:r>
            <a:r>
              <a:rPr lang="en-US" err="1"/>
              <a:t>MustSupport</a:t>
            </a:r>
            <a:r>
              <a:rPr lang="en-US"/>
              <a:t> for Observation Blood Pressure profile</a:t>
            </a:r>
          </a:p>
          <a:p>
            <a:r>
              <a:rPr lang="en-US"/>
              <a:t>Versions applied:</a:t>
            </a:r>
          </a:p>
          <a:p>
            <a:pPr lvl="1"/>
            <a:r>
              <a:rPr lang="en-US"/>
              <a:t>US Core v5.0.1</a:t>
            </a:r>
          </a:p>
          <a:p>
            <a:pPr lvl="1"/>
            <a:r>
              <a:rPr lang="en-US"/>
              <a:t>US Core v6.1.0</a:t>
            </a:r>
          </a:p>
          <a:p>
            <a:r>
              <a:rPr lang="en-US"/>
              <a:t>Profile applied:</a:t>
            </a:r>
          </a:p>
          <a:p>
            <a:pPr lvl="1"/>
            <a:r>
              <a:rPr lang="en-US"/>
              <a:t>US Core Observation Blood Pressure profile</a:t>
            </a:r>
          </a:p>
          <a:p>
            <a:pPr lvl="1"/>
            <a:endParaRPr lang="en-US"/>
          </a:p>
        </p:txBody>
      </p:sp>
      <p:pic>
        <p:nvPicPr>
          <p:cNvPr id="5" name="Picture 4">
            <a:extLst>
              <a:ext uri="{FF2B5EF4-FFF2-40B4-BE49-F238E27FC236}">
                <a16:creationId xmlns:a16="http://schemas.microsoft.com/office/drawing/2014/main" id="{A1F157D3-5A04-5B7C-889B-951346FC7A87}"/>
              </a:ext>
            </a:extLst>
          </p:cNvPr>
          <p:cNvPicPr>
            <a:picLocks noChangeAspect="1"/>
          </p:cNvPicPr>
          <p:nvPr/>
        </p:nvPicPr>
        <p:blipFill>
          <a:blip r:embed="rId2"/>
          <a:stretch>
            <a:fillRect/>
          </a:stretch>
        </p:blipFill>
        <p:spPr>
          <a:xfrm>
            <a:off x="9002096" y="1417037"/>
            <a:ext cx="2971129" cy="4727542"/>
          </a:xfrm>
          <a:prstGeom prst="rect">
            <a:avLst/>
          </a:prstGeom>
        </p:spPr>
      </p:pic>
      <p:sp>
        <p:nvSpPr>
          <p:cNvPr id="6" name="Rounded Rectangle 5">
            <a:extLst>
              <a:ext uri="{FF2B5EF4-FFF2-40B4-BE49-F238E27FC236}">
                <a16:creationId xmlns:a16="http://schemas.microsoft.com/office/drawing/2014/main" id="{89962AF9-F704-6E5A-E1C1-FDE4F1961EA8}"/>
              </a:ext>
            </a:extLst>
          </p:cNvPr>
          <p:cNvSpPr/>
          <p:nvPr/>
        </p:nvSpPr>
        <p:spPr>
          <a:xfrm>
            <a:off x="9002096" y="2686639"/>
            <a:ext cx="2819116" cy="19796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0878657C-B656-BCD3-3038-25194DF62805}"/>
              </a:ext>
            </a:extLst>
          </p:cNvPr>
          <p:cNvSpPr/>
          <p:nvPr/>
        </p:nvSpPr>
        <p:spPr>
          <a:xfrm>
            <a:off x="8992669" y="3330018"/>
            <a:ext cx="2819116" cy="19796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50FE8525-E190-E559-8A60-AD1F24DFDB5A}"/>
              </a:ext>
            </a:extLst>
          </p:cNvPr>
          <p:cNvSpPr/>
          <p:nvPr/>
        </p:nvSpPr>
        <p:spPr>
          <a:xfrm>
            <a:off x="8992669" y="4638316"/>
            <a:ext cx="2819116" cy="197963"/>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1293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D4E950-836E-D984-841D-37CA72CD1693}"/>
              </a:ext>
            </a:extLst>
          </p:cNvPr>
          <p:cNvSpPr>
            <a:spLocks noGrp="1"/>
          </p:cNvSpPr>
          <p:nvPr>
            <p:ph type="sldNum" sz="quarter" idx="11"/>
          </p:nvPr>
        </p:nvSpPr>
        <p:spPr/>
        <p:txBody>
          <a:bodyPr/>
          <a:lstStyle/>
          <a:p>
            <a:fld id="{2F2F552B-1952-B44E-8CAB-5705F0ACD2E2}" type="slidenum">
              <a:rPr lang="uk-UA" smtClean="0"/>
              <a:pPr/>
              <a:t>8</a:t>
            </a:fld>
            <a:endParaRPr lang="uk-UA"/>
          </a:p>
        </p:txBody>
      </p:sp>
      <p:sp>
        <p:nvSpPr>
          <p:cNvPr id="3" name="Title 2">
            <a:extLst>
              <a:ext uri="{FF2B5EF4-FFF2-40B4-BE49-F238E27FC236}">
                <a16:creationId xmlns:a16="http://schemas.microsoft.com/office/drawing/2014/main" id="{B83E5DBA-8BF2-0049-4029-288C3BC1B6F3}"/>
              </a:ext>
            </a:extLst>
          </p:cNvPr>
          <p:cNvSpPr>
            <a:spLocks noGrp="1"/>
          </p:cNvSpPr>
          <p:nvPr>
            <p:ph type="title"/>
          </p:nvPr>
        </p:nvSpPr>
        <p:spPr/>
        <p:txBody>
          <a:bodyPr/>
          <a:lstStyle/>
          <a:p>
            <a:r>
              <a:rPr lang="en-US" err="1"/>
              <a:t>MustSupport</a:t>
            </a:r>
            <a:r>
              <a:rPr lang="en-US"/>
              <a:t> elements within a </a:t>
            </a:r>
            <a:r>
              <a:rPr lang="en-US" err="1"/>
              <a:t>MustSupport</a:t>
            </a:r>
            <a:r>
              <a:rPr lang="en-US"/>
              <a:t> slice</a:t>
            </a:r>
          </a:p>
        </p:txBody>
      </p:sp>
      <p:pic>
        <p:nvPicPr>
          <p:cNvPr id="5" name="Picture 4">
            <a:extLst>
              <a:ext uri="{FF2B5EF4-FFF2-40B4-BE49-F238E27FC236}">
                <a16:creationId xmlns:a16="http://schemas.microsoft.com/office/drawing/2014/main" id="{AD2C2110-D7BE-065B-840B-B2F6F2816C08}"/>
              </a:ext>
            </a:extLst>
          </p:cNvPr>
          <p:cNvPicPr>
            <a:picLocks noChangeAspect="1"/>
          </p:cNvPicPr>
          <p:nvPr/>
        </p:nvPicPr>
        <p:blipFill>
          <a:blip r:embed="rId2"/>
          <a:stretch>
            <a:fillRect/>
          </a:stretch>
        </p:blipFill>
        <p:spPr>
          <a:xfrm>
            <a:off x="1866603" y="1803268"/>
            <a:ext cx="2962172" cy="3846267"/>
          </a:xfrm>
          <a:prstGeom prst="rect">
            <a:avLst/>
          </a:prstGeom>
        </p:spPr>
      </p:pic>
      <p:pic>
        <p:nvPicPr>
          <p:cNvPr id="6" name="Picture 5">
            <a:extLst>
              <a:ext uri="{FF2B5EF4-FFF2-40B4-BE49-F238E27FC236}">
                <a16:creationId xmlns:a16="http://schemas.microsoft.com/office/drawing/2014/main" id="{137B4210-067D-DC12-CCD9-6729A3B66921}"/>
              </a:ext>
            </a:extLst>
          </p:cNvPr>
          <p:cNvPicPr>
            <a:picLocks noChangeAspect="1"/>
          </p:cNvPicPr>
          <p:nvPr/>
        </p:nvPicPr>
        <p:blipFill>
          <a:blip r:embed="rId3"/>
          <a:stretch>
            <a:fillRect/>
          </a:stretch>
        </p:blipFill>
        <p:spPr>
          <a:xfrm>
            <a:off x="6796223" y="1362630"/>
            <a:ext cx="2971129" cy="4727542"/>
          </a:xfrm>
          <a:prstGeom prst="rect">
            <a:avLst/>
          </a:prstGeom>
        </p:spPr>
      </p:pic>
      <p:sp>
        <p:nvSpPr>
          <p:cNvPr id="7" name="Rounded Rectangle 6">
            <a:extLst>
              <a:ext uri="{FF2B5EF4-FFF2-40B4-BE49-F238E27FC236}">
                <a16:creationId xmlns:a16="http://schemas.microsoft.com/office/drawing/2014/main" id="{098E144F-ED70-84E5-942E-45F820C1CF3A}"/>
              </a:ext>
            </a:extLst>
          </p:cNvPr>
          <p:cNvSpPr/>
          <p:nvPr/>
        </p:nvSpPr>
        <p:spPr>
          <a:xfrm>
            <a:off x="1743959" y="2007909"/>
            <a:ext cx="3205113" cy="631596"/>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3F456F1-6066-E489-016D-8575D271A442}"/>
              </a:ext>
            </a:extLst>
          </p:cNvPr>
          <p:cNvSpPr/>
          <p:nvPr/>
        </p:nvSpPr>
        <p:spPr>
          <a:xfrm>
            <a:off x="6679230" y="1651257"/>
            <a:ext cx="3205113" cy="55461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517043A1-173A-BA53-6D7F-76744E0AC61E}"/>
              </a:ext>
            </a:extLst>
          </p:cNvPr>
          <p:cNvSpPr/>
          <p:nvPr/>
        </p:nvSpPr>
        <p:spPr>
          <a:xfrm>
            <a:off x="1728977" y="3197125"/>
            <a:ext cx="3205113" cy="142200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A4E71125-78C7-8712-C6D5-299B5059130F}"/>
              </a:ext>
            </a:extLst>
          </p:cNvPr>
          <p:cNvSpPr/>
          <p:nvPr/>
        </p:nvSpPr>
        <p:spPr>
          <a:xfrm>
            <a:off x="6679229" y="3113201"/>
            <a:ext cx="3205113" cy="118542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0A7F7FEA-F8B5-A39A-597C-F917F87229D1}"/>
              </a:ext>
            </a:extLst>
          </p:cNvPr>
          <p:cNvSpPr/>
          <p:nvPr/>
        </p:nvSpPr>
        <p:spPr>
          <a:xfrm>
            <a:off x="6679228" y="4469761"/>
            <a:ext cx="3205113" cy="111090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9551E75-C05C-9BEF-7A6D-75F5F6284765}"/>
              </a:ext>
            </a:extLst>
          </p:cNvPr>
          <p:cNvCxnSpPr>
            <a:stCxn id="7" idx="3"/>
            <a:endCxn id="8" idx="1"/>
          </p:cNvCxnSpPr>
          <p:nvPr/>
        </p:nvCxnSpPr>
        <p:spPr>
          <a:xfrm flipV="1">
            <a:off x="4949072" y="1928565"/>
            <a:ext cx="1730158" cy="3951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8B44C57-8392-B8A7-DD72-B05FE5262EA5}"/>
              </a:ext>
            </a:extLst>
          </p:cNvPr>
          <p:cNvCxnSpPr/>
          <p:nvPr/>
        </p:nvCxnSpPr>
        <p:spPr>
          <a:xfrm flipV="1">
            <a:off x="4966401" y="3591544"/>
            <a:ext cx="1730158" cy="3951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C385A7-BE17-25E8-54D5-F23977394FD0}"/>
              </a:ext>
            </a:extLst>
          </p:cNvPr>
          <p:cNvCxnSpPr>
            <a:cxnSpLocks/>
            <a:endCxn id="11" idx="1"/>
          </p:cNvCxnSpPr>
          <p:nvPr/>
        </p:nvCxnSpPr>
        <p:spPr>
          <a:xfrm>
            <a:off x="4928439" y="4243795"/>
            <a:ext cx="1750789" cy="7814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8874EE9-3526-2517-D863-9608B315C38C}"/>
              </a:ext>
            </a:extLst>
          </p:cNvPr>
          <p:cNvSpPr txBox="1"/>
          <p:nvPr/>
        </p:nvSpPr>
        <p:spPr>
          <a:xfrm>
            <a:off x="2508230" y="1359767"/>
            <a:ext cx="1479892" cy="369332"/>
          </a:xfrm>
          <a:prstGeom prst="rect">
            <a:avLst/>
          </a:prstGeom>
          <a:ln>
            <a:noFill/>
          </a:ln>
        </p:spPr>
        <p:txBody>
          <a:bodyPr vert="horz" wrap="none" lIns="91440" tIns="45720" rIns="91440" bIns="45720" rtlCol="0">
            <a:spAutoFit/>
          </a:bodyPr>
          <a:lstStyle/>
          <a:p>
            <a:pPr algn="l"/>
            <a:r>
              <a:rPr lang="en-US"/>
              <a:t>Inferno 4.0.0</a:t>
            </a:r>
          </a:p>
        </p:txBody>
      </p:sp>
      <p:sp>
        <p:nvSpPr>
          <p:cNvPr id="20" name="TextBox 19">
            <a:extLst>
              <a:ext uri="{FF2B5EF4-FFF2-40B4-BE49-F238E27FC236}">
                <a16:creationId xmlns:a16="http://schemas.microsoft.com/office/drawing/2014/main" id="{924DF00F-32F4-3C2C-60E4-732B60889DEB}"/>
              </a:ext>
            </a:extLst>
          </p:cNvPr>
          <p:cNvSpPr txBox="1"/>
          <p:nvPr/>
        </p:nvSpPr>
        <p:spPr>
          <a:xfrm>
            <a:off x="7383460" y="948589"/>
            <a:ext cx="1479892" cy="369332"/>
          </a:xfrm>
          <a:prstGeom prst="rect">
            <a:avLst/>
          </a:prstGeom>
          <a:ln>
            <a:noFill/>
          </a:ln>
        </p:spPr>
        <p:txBody>
          <a:bodyPr vert="horz" wrap="none" lIns="91440" tIns="45720" rIns="91440" bIns="45720" rtlCol="0">
            <a:spAutoFit/>
          </a:bodyPr>
          <a:lstStyle/>
          <a:p>
            <a:pPr algn="l"/>
            <a:r>
              <a:rPr lang="en-US"/>
              <a:t>Inferno 4.1.0</a:t>
            </a:r>
          </a:p>
        </p:txBody>
      </p:sp>
    </p:spTree>
    <p:extLst>
      <p:ext uri="{BB962C8B-B14F-4D97-AF65-F5344CB8AC3E}">
        <p14:creationId xmlns:p14="http://schemas.microsoft.com/office/powerpoint/2010/main" val="3545614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1+#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1+#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8"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5AAA1E-82FE-719A-DB13-12E5DBACE298}"/>
              </a:ext>
            </a:extLst>
          </p:cNvPr>
          <p:cNvSpPr>
            <a:spLocks noGrp="1"/>
          </p:cNvSpPr>
          <p:nvPr>
            <p:ph type="sldNum" sz="quarter" idx="11"/>
          </p:nvPr>
        </p:nvSpPr>
        <p:spPr/>
        <p:txBody>
          <a:bodyPr/>
          <a:lstStyle/>
          <a:p>
            <a:fld id="{2F2F552B-1952-B44E-8CAB-5705F0ACD2E2}" type="slidenum">
              <a:rPr lang="uk-UA" smtClean="0"/>
              <a:pPr/>
              <a:t>9</a:t>
            </a:fld>
            <a:endParaRPr lang="uk-UA"/>
          </a:p>
        </p:txBody>
      </p:sp>
      <p:sp>
        <p:nvSpPr>
          <p:cNvPr id="3" name="Title 2">
            <a:extLst>
              <a:ext uri="{FF2B5EF4-FFF2-40B4-BE49-F238E27FC236}">
                <a16:creationId xmlns:a16="http://schemas.microsoft.com/office/drawing/2014/main" id="{72F8CDD5-C43B-B476-C132-2030B9E78723}"/>
              </a:ext>
            </a:extLst>
          </p:cNvPr>
          <p:cNvSpPr>
            <a:spLocks noGrp="1"/>
          </p:cNvSpPr>
          <p:nvPr>
            <p:ph type="title"/>
          </p:nvPr>
        </p:nvSpPr>
        <p:spPr/>
        <p:txBody>
          <a:bodyPr/>
          <a:lstStyle/>
          <a:p>
            <a:r>
              <a:rPr lang="en-US" err="1"/>
              <a:t>MustSupport</a:t>
            </a:r>
            <a:r>
              <a:rPr lang="en-US"/>
              <a:t> elements within a </a:t>
            </a:r>
            <a:r>
              <a:rPr lang="en-US" err="1"/>
              <a:t>MustSupport</a:t>
            </a:r>
            <a:r>
              <a:rPr lang="en-US"/>
              <a:t> slice</a:t>
            </a:r>
          </a:p>
        </p:txBody>
      </p:sp>
      <p:pic>
        <p:nvPicPr>
          <p:cNvPr id="5" name="Content Placeholder 4">
            <a:extLst>
              <a:ext uri="{FF2B5EF4-FFF2-40B4-BE49-F238E27FC236}">
                <a16:creationId xmlns:a16="http://schemas.microsoft.com/office/drawing/2014/main" id="{1C5CC56D-B397-E135-A88D-BCE5989213AB}"/>
              </a:ext>
            </a:extLst>
          </p:cNvPr>
          <p:cNvPicPr>
            <a:picLocks noGrp="1" noChangeAspect="1"/>
          </p:cNvPicPr>
          <p:nvPr>
            <p:ph sz="quarter" idx="12"/>
          </p:nvPr>
        </p:nvPicPr>
        <p:blipFill>
          <a:blip r:embed="rId2"/>
          <a:stretch>
            <a:fillRect/>
          </a:stretch>
        </p:blipFill>
        <p:spPr>
          <a:xfrm>
            <a:off x="3226739" y="1192213"/>
            <a:ext cx="5738522" cy="5068887"/>
          </a:xfrm>
          <a:prstGeom prst="rect">
            <a:avLst/>
          </a:prstGeom>
        </p:spPr>
      </p:pic>
      <p:sp>
        <p:nvSpPr>
          <p:cNvPr id="6" name="Rounded Rectangle 5">
            <a:extLst>
              <a:ext uri="{FF2B5EF4-FFF2-40B4-BE49-F238E27FC236}">
                <a16:creationId xmlns:a16="http://schemas.microsoft.com/office/drawing/2014/main" id="{2EBD5F32-6250-09F8-6E63-8C5BE6A7DAF0}"/>
              </a:ext>
            </a:extLst>
          </p:cNvPr>
          <p:cNvSpPr/>
          <p:nvPr/>
        </p:nvSpPr>
        <p:spPr>
          <a:xfrm>
            <a:off x="3035431" y="1480008"/>
            <a:ext cx="6202837" cy="2337848"/>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23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3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280FB76C-CEFF-AB4B-8AB8-3D8442354527}"/>
    </a:ext>
  </a:extLst>
</a:theme>
</file>

<file path=ppt/theme/theme2.xml><?xml version="1.0" encoding="utf-8"?>
<a:theme xmlns:a="http://schemas.openxmlformats.org/drawingml/2006/main" name="1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solidFill>
            <a:schemeClr val="accent3"/>
          </a:solidFill>
        </a:ln>
      </a:spPr>
      <a:bodyPr vert="horz" wrap="square" lIns="91440" tIns="45720" rIns="91440" bIns="45720" rtlCol="0">
        <a:noAutofit/>
      </a:bodyPr>
      <a:lstStyle>
        <a:defPPr marL="342900" indent="-342900" algn="l">
          <a:buFont typeface="Arial" panose="020B0604020202020204" pitchFamily="34" charset="0"/>
          <a:buChar char="•"/>
          <a:defRPr dirty="0" smtClean="0"/>
        </a:defPPr>
      </a:lstStyle>
    </a:txDef>
  </a:objectDefaults>
  <a:extraClrSchemeLst/>
  <a:extLst>
    <a:ext uri="{05A4C25C-085E-4340-85A3-A5531E510DB2}">
      <thm15:themeFamily xmlns:thm15="http://schemas.microsoft.com/office/thememl/2012/main" name="Presentation2" id="{23A32DC7-15D6-834E-826D-56B02371948C}" vid="{36A6C477-5711-AC4C-BA23-715B0D8287BB}"/>
    </a:ext>
  </a:extLst>
</a:theme>
</file>

<file path=ppt/theme/theme3.xml><?xml version="1.0" encoding="utf-8"?>
<a:theme xmlns:a="http://schemas.openxmlformats.org/drawingml/2006/main" name="2_Office Theme">
  <a:themeElements>
    <a:clrScheme name="Custom 7">
      <a:dk1>
        <a:srgbClr val="FFFFFF"/>
      </a:dk1>
      <a:lt1>
        <a:srgbClr val="0B2338"/>
      </a:lt1>
      <a:dk2>
        <a:srgbClr val="FFFFFF"/>
      </a:dk2>
      <a:lt2>
        <a:srgbClr val="0B2338"/>
      </a:lt2>
      <a:accent1>
        <a:srgbClr val="005B93"/>
      </a:accent1>
      <a:accent2>
        <a:srgbClr val="FFF601"/>
      </a:accent2>
      <a:accent3>
        <a:srgbClr val="87DEFF"/>
      </a:accent3>
      <a:accent4>
        <a:srgbClr val="7E8284"/>
      </a:accent4>
      <a:accent5>
        <a:srgbClr val="F7901E"/>
      </a:accent5>
      <a:accent6>
        <a:srgbClr val="C1CD23"/>
      </a:accent6>
      <a:hlink>
        <a:srgbClr val="25ACFF"/>
      </a:hlink>
      <a:folHlink>
        <a:srgbClr val="8E78D6"/>
      </a:folHlink>
    </a:clrScheme>
    <a:fontScheme name="MITRE_2020_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a:noFill/>
        </a:ln>
      </a:spPr>
      <a:bodyPr vert="horz" wrap="square" lIns="91440" tIns="45720" rIns="91440" bIns="45720" rtlCol="0">
        <a:spAutoFit/>
      </a:bodyPr>
      <a:lstStyle>
        <a:defPPr algn="l">
          <a:defRPr dirty="0" smtClean="0"/>
        </a:defPPr>
      </a:lstStyle>
    </a:txDef>
  </a:objectDefaults>
  <a:extraClrSchemeLst/>
  <a:extLst>
    <a:ext uri="{05A4C25C-085E-4340-85A3-A5531E510DB2}">
      <thm15:themeFamily xmlns:thm15="http://schemas.microsoft.com/office/thememl/2012/main" name="Presentation2" id="{23A32DC7-15D6-834E-826D-56B02371948C}" vid="{FCCEB8FC-4E97-3243-B27D-1A2B90BC8467}"/>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C335ED7BB179244BF94A0DFE64544DC" ma:contentTypeVersion="11" ma:contentTypeDescription="Create a new document." ma:contentTypeScope="" ma:versionID="2c55b74878748077317e9774e705092b">
  <xsd:schema xmlns:xsd="http://www.w3.org/2001/XMLSchema" xmlns:xs="http://www.w3.org/2001/XMLSchema" xmlns:p="http://schemas.microsoft.com/office/2006/metadata/properties" xmlns:ns2="eebd8b74-b9de-41b2-9247-c010c4973c2b" xmlns:ns3="b7009bbd-f938-489b-a530-f05273710fff" targetNamespace="http://schemas.microsoft.com/office/2006/metadata/properties" ma:root="true" ma:fieldsID="e0930f41a11a950fb445bef7667fe7f3" ns2:_="" ns3:_="">
    <xsd:import namespace="eebd8b74-b9de-41b2-9247-c010c4973c2b"/>
    <xsd:import namespace="b7009bbd-f938-489b-a530-f05273710ff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Description" minOccurs="0"/>
                <xsd:element ref="ns2:MediaServiceOCR" minOccurs="0"/>
                <xsd:element ref="ns2:MediaServiceGenerationTime" minOccurs="0"/>
                <xsd:element ref="ns2:MediaServiceEventHashCode"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bd8b74-b9de-41b2-9247-c010c4973c2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Description" ma:index="14" nillable="true" ma:displayName="Description" ma:format="Dropdown" ma:internalName="Description">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009bbd-f938-489b-a530-f05273710ff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eebd8b74-b9de-41b2-9247-c010c4973c2b" xsi:nil="true"/>
    <SharedWithUsers xmlns="b7009bbd-f938-489b-a530-f05273710fff">
      <UserInfo>
        <DisplayName>Inferno Members</DisplayName>
        <AccountId>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349B60-A258-4A5D-8ED6-2330CCF5BD5F}">
  <ds:schemaRefs>
    <ds:schemaRef ds:uri="b7009bbd-f938-489b-a530-f05273710fff"/>
    <ds:schemaRef ds:uri="eebd8b74-b9de-41b2-9247-c010c4973c2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DCEB03D-D58C-4A0F-A7F4-DC4EACB322EC}">
  <ds:schemaRefs>
    <ds:schemaRef ds:uri="b7009bbd-f938-489b-a530-f05273710fff"/>
    <ds:schemaRef ds:uri="eebd8b74-b9de-41b2-9247-c010c4973c2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75499B4-9E7A-45F1-9440-1243E44787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798</Words>
  <Application>Microsoft Macintosh PowerPoint</Application>
  <PresentationFormat>Widescreen</PresentationFormat>
  <Paragraphs>145</Paragraphs>
  <Slides>20</Slides>
  <Notes>2</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Arial Regular</vt:lpstr>
      <vt:lpstr>Calibri</vt:lpstr>
      <vt:lpstr>Courier New</vt:lpstr>
      <vt:lpstr>Times</vt:lpstr>
      <vt:lpstr>Times New Roman</vt:lpstr>
      <vt:lpstr>Wingdings</vt:lpstr>
      <vt:lpstr>3_Office Theme</vt:lpstr>
      <vt:lpstr>1_Office Theme</vt:lpstr>
      <vt:lpstr>2_Office Theme</vt:lpstr>
      <vt:lpstr>Inferno Tech Talk – Dec 2023</vt:lpstr>
      <vt:lpstr>Inferno Tech Talk Introduction</vt:lpstr>
      <vt:lpstr>Today’s Agenda </vt:lpstr>
      <vt:lpstr>ONC (g)(10) Standardized API Test Kit v4.1.0</vt:lpstr>
      <vt:lpstr>Other Change: New Inferno Core</vt:lpstr>
      <vt:lpstr>Blood Pressure component.dataAbsentReason</vt:lpstr>
      <vt:lpstr>Restore component.dataAbsentReason MS</vt:lpstr>
      <vt:lpstr>MustSupport elements within a MustSupport slice</vt:lpstr>
      <vt:lpstr>MustSupport elements within a MustSupport slice</vt:lpstr>
      <vt:lpstr>MustSupport elements within a MustSupport slice</vt:lpstr>
      <vt:lpstr>Reference validation on single target profile</vt:lpstr>
      <vt:lpstr>Reference validation on single target profile</vt:lpstr>
      <vt:lpstr>fhirContext in SMART </vt:lpstr>
      <vt:lpstr>HTI-1</vt:lpstr>
      <vt:lpstr>US Core 5 test in (g)(10) certification</vt:lpstr>
      <vt:lpstr>US Core v7.0.0 ballot</vt:lpstr>
      <vt:lpstr>Open Discussion / Feedback</vt:lpstr>
      <vt:lpstr>Resources and Contact Information</vt:lpstr>
      <vt:lpstr>Upcoming Meetings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Robert C Scanlon</dc:creator>
  <cp:keywords/>
  <dc:description/>
  <cp:lastModifiedBy>Brianna N Mathiowetz</cp:lastModifiedBy>
  <cp:revision>3</cp:revision>
  <cp:lastPrinted>2020-03-06T14:31:16Z</cp:lastPrinted>
  <dcterms:created xsi:type="dcterms:W3CDTF">2020-06-09T16:50:44Z</dcterms:created>
  <dcterms:modified xsi:type="dcterms:W3CDTF">2023-12-28T21:00:31Z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0x010100EC335ED7BB179244BF94A0DFE64544DC</vt:lpwstr>
  </property>
</Properties>
</file>