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A0B085-39C6-493F-9EFD-ABAEE9602008}">
  <a:tblStyle styleId="{8FA0B085-39C6-493F-9EFD-ABAEE9602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d58f09b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d58f09b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d58f09b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d58f09b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d58f09b9_2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d58f09b9_2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d58f09b9_2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4d58f09b9_2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d58f09b9_2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4d58f09b9_2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d58f09b9_2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d58f09b9_2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4d58f09b9_2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4d58f09b9_2_1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Draughts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81600" y="2862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23233_Yash Kale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23228_Ashmika Gupte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449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Requirement Analysis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52550" y="15997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project is a Draughts game, wherein two human players will be able to  play against each other.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goal is to jump the opponent's pieces, and remove them from the board, in an effort to win back one's players and remove every opposing piece from the board.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Functional Specifications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shall be able to keep check of valid moves.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shall be able to keep check of invalid moves.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shall be able to keep track that currently which player has turn.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shall be able to tell which player has won the game.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shall be able to save intermediate state of the game and resume the game from the saved state.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External Interface</a:t>
            </a:r>
            <a:endParaRPr sz="30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4416700"/>
            <a:ext cx="70389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    *This is a Working beta interface</a:t>
            </a:r>
            <a:endParaRPr sz="11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75" y="1307850"/>
            <a:ext cx="6523539" cy="28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65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External Interface</a:t>
            </a:r>
            <a:endParaRPr sz="300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version of the  game will run only on a desktop,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player will be able to move the pieces with a mouse-click.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Multiplayer interface will use Transmission control Protocol (TCP)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Technical Specifications</a:t>
            </a:r>
            <a:endParaRPr sz="3000"/>
          </a:p>
        </p:txBody>
      </p:sp>
      <p:sp>
        <p:nvSpPr>
          <p:cNvPr id="166" name="Google Shape;166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650" b="1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7" name="Google Shape;167;p18"/>
          <p:cNvGraphicFramePr/>
          <p:nvPr/>
        </p:nvGraphicFramePr>
        <p:xfrm>
          <a:off x="1297500" y="1307850"/>
          <a:ext cx="7038875" cy="3801610"/>
        </p:xfrm>
        <a:graphic>
          <a:graphicData uri="http://schemas.openxmlformats.org/drawingml/2006/table">
            <a:tbl>
              <a:tblPr>
                <a:noFill/>
                <a:tableStyleId>{8FA0B085-39C6-493F-9EFD-ABAEE9602008}</a:tableStyleId>
              </a:tblPr>
              <a:tblGrid>
                <a:gridCol w="121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Operating System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Universal Windows Platform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MacOS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Operating System Version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 7 (SP1+) and Windows 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Xbox One, Hololens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Sierra 10.12+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Ubuntu 16.04 and Ubuntu 18.04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A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CPU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x86, x64 architecture with SSE2 instruction set support.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x86, x64 architecture with SSE2 instruction set support, ARM, ARM64.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x64 architecture with SSE2.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x64 architecture with SSE2 instruction set support.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Graphics API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DX10, DX11, DX12 Capable</a:t>
                      </a:r>
                      <a:endParaRPr sz="1200">
                        <a:solidFill>
                          <a:srgbClr val="4554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6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DX10, DX11, DX12 capable GPUs.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Metal capable Intel and AMD GPUs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OpenGL 3.2+, Vulkan capable.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3" name="Google Shape;173;p19"/>
          <p:cNvGraphicFramePr/>
          <p:nvPr/>
        </p:nvGraphicFramePr>
        <p:xfrm>
          <a:off x="1297488" y="355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{8FA0B085-39C6-493F-9EFD-ABAEE9602008}</a:tableStyleId>
              </a:tblPr>
              <a:tblGrid>
                <a:gridCol w="147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Operating System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Universal Windows Platform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MacOS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Linux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Additional requirements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Hardware vendor officially supported drivers.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Hardware vendor officially supported drivers.</a:t>
                      </a:r>
                      <a:endParaRPr sz="1200">
                        <a:solidFill>
                          <a:srgbClr val="4554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 development: Windows 10 (64-bit), Visual Studio 2015 with C++ Tools component or later and Windows 10 SDK.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 officially supported drivers.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Gnome desktop environment running on top of X11 windowing system</a:t>
                      </a:r>
                      <a:endParaRPr sz="1200">
                        <a:solidFill>
                          <a:srgbClr val="4554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 configuration and user environment as provided stock with the supported distribution (such as Kernel or Compositor)</a:t>
                      </a:r>
                      <a:endParaRPr sz="1200">
                        <a:solidFill>
                          <a:srgbClr val="4554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554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Nvidia and AMD GPUs using Nvidia official proprietary graphics driver or AMD Mesa graphics driver.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A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18288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500"/>
              <a:t>Thank You!!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Lato</vt:lpstr>
      <vt:lpstr>Arial</vt:lpstr>
      <vt:lpstr>Montserrat</vt:lpstr>
      <vt:lpstr>Focus</vt:lpstr>
      <vt:lpstr>English Draughts</vt:lpstr>
      <vt:lpstr>                                   Requirement Analysis</vt:lpstr>
      <vt:lpstr>                 Functional Specifications</vt:lpstr>
      <vt:lpstr>External Interface</vt:lpstr>
      <vt:lpstr>External Interface</vt:lpstr>
      <vt:lpstr>Technical Specifications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Draughts</dc:title>
  <cp:lastModifiedBy>23228_Ashmika</cp:lastModifiedBy>
  <cp:revision>1</cp:revision>
  <dcterms:modified xsi:type="dcterms:W3CDTF">2020-10-24T06:32:12Z</dcterms:modified>
</cp:coreProperties>
</file>