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95" d="100"/>
          <a:sy n="95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8BF-37A5-428B-B082-E5D0F7E4D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7E70E3-B835-45CD-A258-B92DB7B77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CA0AE-A775-4ACE-9A6F-AEF25BA54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C0CED-2FF8-4461-AA87-778D7F79484C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70149-AD20-4D1C-BCAB-E2B263B66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184ED-1CDD-4975-ACAA-A46C81A23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5A1A-8E52-4FDE-9926-489CE3C01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271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07E27-8FC8-4B55-B29A-24D7FF8E4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919CEF-A6E2-480F-A1DF-ABA6DE919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E6AE7-98B4-4CE0-899F-20506AFAD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C0CED-2FF8-4461-AA87-778D7F79484C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AE5F4-1692-4CE5-8C6F-3AFB213B8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D5490-416B-4C5C-982A-A4F0768A2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5A1A-8E52-4FDE-9926-489CE3C01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81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721285-EAC4-41F0-A004-8A249650CB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B9620-6F09-49C3-81F9-3BE687341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9D6E7-8236-42C7-9F05-836ABDD16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C0CED-2FF8-4461-AA87-778D7F79484C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0775E-86BA-4F6A-AAE6-52C493236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C3423-9E9F-4D00-8388-74FE5B3FD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5A1A-8E52-4FDE-9926-489CE3C01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557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31A96-68EF-4E6C-B9F7-ACFBA286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2D8C2-8D5E-4585-95D7-1227F8CF7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BAE82-9FBB-42A2-A403-FDFD467B9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C0CED-2FF8-4461-AA87-778D7F79484C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562BF-5149-499A-B709-D98409A45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37A40-D85B-4A19-93E8-453FF0A84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5A1A-8E52-4FDE-9926-489CE3C01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8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02C43-86EF-4C8A-8A00-77901FFFC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1DBD0-CB9E-45A9-A288-A2C979E68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3686D-D09B-4227-A1B4-8EE85741B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C0CED-2FF8-4461-AA87-778D7F79484C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7B8BB-263F-468B-8AEA-F7CE0FAEA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FF1E5-65C0-4D98-B22B-CD1B1F5EF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5A1A-8E52-4FDE-9926-489CE3C01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669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925BC-F69A-4661-999C-D015635C7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B9E58-781F-483B-9F6E-D0CF84137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F790B-A996-483D-8428-2521CE14E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E9CCE-055A-4619-B867-3E5502D63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C0CED-2FF8-4461-AA87-778D7F79484C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177C9-F001-4D2B-B0E6-221FD8F2A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2D098-970B-455C-85C2-989730BCE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5A1A-8E52-4FDE-9926-489CE3C01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314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BABCD-858B-4920-8BB3-0044BF3B7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AD428-0FE8-4C48-835E-2ED665EBE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19377-65A6-41EF-B1C5-62AEF8DFF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A235FF-0ACC-4460-BE05-36F1029ECC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8E7AE1-603C-456A-85C0-B2F3FBFC3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9B2D72-4424-43BA-80EC-6E9DCE43B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C0CED-2FF8-4461-AA87-778D7F79484C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ACDADA-7EC8-4FE5-BD5C-D424D87B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4C03BD-B6CE-49EA-A5DF-4A386B737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5A1A-8E52-4FDE-9926-489CE3C01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26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A2A3C-EEE6-4EFF-B3F8-8F3AEA682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0F152E-84D0-482C-8DBF-7CF5195F9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C0CED-2FF8-4461-AA87-778D7F79484C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2A859-0C99-40AB-842A-52BBAD48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F9C21-E244-4F65-A07C-2F1E0C6DF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5A1A-8E52-4FDE-9926-489CE3C01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478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B6701D-A2EC-4F13-A8A0-DFA108324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C0CED-2FF8-4461-AA87-778D7F79484C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0EB33-2228-4DBD-AA22-9C4906F14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FE669-B442-49E3-8EA3-B0B1E83DB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5A1A-8E52-4FDE-9926-489CE3C01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256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41761-6B5C-464C-8AB6-94121D30E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F312F-25B7-45A9-8114-8BDD07EDC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1EB8E-1582-49DD-8F9E-78C25519C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A3FF3-E655-4FA7-B14F-BDD01C581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C0CED-2FF8-4461-AA87-778D7F79484C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FCF10-1C18-4600-BC70-28485169F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FFFEA-A7A2-4250-9AB4-1750B811B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5A1A-8E52-4FDE-9926-489CE3C01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50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404CF-33DE-452C-BF2D-31CD64980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288087-A774-46FE-ADFE-F16AA5B7D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B4AF73-0570-4220-9122-A49CED9ED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43F43-EF11-4832-8032-F2624CB76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C0CED-2FF8-4461-AA87-778D7F79484C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259BA-64F0-44E7-96BC-7F437EB73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CC283-4FDA-4ED4-9E0C-2A3AF968F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5A1A-8E52-4FDE-9926-489CE3C01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011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E6E35C-AF5D-40CC-BF1C-6C6CCC253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4AD44-9DB9-4C82-BC7B-613351D5B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DA072-38CC-458B-A08C-747C1E03DC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C0CED-2FF8-4461-AA87-778D7F79484C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D8E40-6D7F-4BE8-BAFA-4E18C40217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7D481-DCE5-4A10-A2A8-DB4D2CEA47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95A1A-8E52-4FDE-9926-489CE3C01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70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AABBFF-A2E5-445D-9DF8-D088B21E4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054" y="110164"/>
            <a:ext cx="6413157" cy="673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95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51BA96-0E76-4B04-955F-6AB04E139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924" y="266756"/>
            <a:ext cx="5658795" cy="617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13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8AE1B5-EF91-4AE3-9376-6CE2C979F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238" y="196567"/>
            <a:ext cx="9082216" cy="649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72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Oakley</dc:creator>
  <cp:lastModifiedBy>Andrew Oakley</cp:lastModifiedBy>
  <cp:revision>2</cp:revision>
  <dcterms:created xsi:type="dcterms:W3CDTF">2017-11-24T23:12:41Z</dcterms:created>
  <dcterms:modified xsi:type="dcterms:W3CDTF">2017-11-24T23:26:10Z</dcterms:modified>
</cp:coreProperties>
</file>