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3" r:id="rId2"/>
    <p:sldId id="270" r:id="rId3"/>
    <p:sldId id="262" r:id="rId4"/>
    <p:sldId id="274" r:id="rId5"/>
    <p:sldId id="269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1" autoAdjust="0"/>
    <p:restoredTop sz="95878" autoAdjust="0"/>
  </p:normalViewPr>
  <p:slideViewPr>
    <p:cSldViewPr snapToGrid="0">
      <p:cViewPr varScale="1">
        <p:scale>
          <a:sx n="77" d="100"/>
          <a:sy n="77" d="100"/>
        </p:scale>
        <p:origin x="18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68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A7114-FE2C-4F40-8EB7-B3A10A10F9C1}" type="datetimeFigureOut">
              <a:rPr lang="en-GB" smtClean="0"/>
              <a:t>19/05/2018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FC844-136E-4D19-8C9E-AFC0DE8173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6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476C5-C186-4425-B8F4-20C33DDFC436}" type="datetimeFigureOut">
              <a:rPr lang="en-GB" smtClean="0"/>
              <a:t>19/05/2018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A535D-0509-48AF-8FE7-8C3C99CCE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893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D0200F4-06F5-4C3F-9B41-C07BCC87BB82}" type="datetime1">
              <a:rPr lang="en-US" smtClean="0"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GB"/>
              <a:t>Cotswold Raspberry Jam – November 2014 – www.cotswoldjam.org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EBEB-0CBA-4D6F-8AEC-F1C039FB209D}" type="datetime1">
              <a:rPr lang="en-US" smtClean="0"/>
              <a:t>5/19/2018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Cotswold Raspberry Jam – November 2014 – www.cotswoldjam.org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45DE-B924-4650-A131-51037286B726}" type="datetime1">
              <a:rPr lang="en-US" smtClean="0"/>
              <a:t>5/19/2018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Cotswold Raspberry Jam – November 2014 – www.cotswoldjam.org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E6EE-7D82-4D66-83CB-054F17EE4B7E}" type="datetime1">
              <a:rPr lang="en-US" smtClean="0"/>
              <a:t>5/19/2018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Cotswold Raspberry Jam – November 2014 – www.cotswoldjam.org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D427-000F-4731-8A00-C6386496C7DB}" type="datetime1">
              <a:rPr lang="en-US" smtClean="0"/>
              <a:t>5/19/2018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Cotswold Raspberry Jam – November 2014 – www.cotswoldjam.org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5080-6487-43D5-AE56-65660F26A314}" type="datetime1">
              <a:rPr lang="en-US" smtClean="0"/>
              <a:t>5/19/2018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Cotswold Raspberry Jam – November 2014 – www.cotswoldjam.org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5A47-29A1-4BF9-9B81-9EEDF9F76664}" type="datetime1">
              <a:rPr lang="en-US" smtClean="0"/>
              <a:t>5/19/2018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Cotswold Raspberry Jam – November 2014 – www.cotswoldjam.org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B487-C147-4A50-BD19-FFB1B5B622C1}" type="datetime1">
              <a:rPr lang="en-US" smtClean="0"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Cotswold Raspberry Jam – November 2014 – www.cotswoldjam.org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3F50-2DAC-44AB-B588-55AA641A0C49}" type="datetime1">
              <a:rPr lang="en-US" smtClean="0"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Cotswold Raspberry Jam – November 2014 – www.cotswoldjam.org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0577"/>
          </a:xfrm>
          <a:solidFill>
            <a:schemeClr val="tx1"/>
          </a:solidFill>
          <a:ln>
            <a:noFill/>
          </a:ln>
        </p:spPr>
        <p:txBody>
          <a:bodyPr/>
          <a:lstStyle>
            <a:lvl1pPr>
              <a:defRPr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28997"/>
            <a:ext cx="9905999" cy="4262204"/>
          </a:xfrm>
          <a:solidFill>
            <a:schemeClr val="tx1"/>
          </a:solidFill>
        </p:spPr>
        <p:txBody>
          <a:bodyPr/>
          <a:lstStyle>
            <a:lvl1pPr>
              <a:defRPr cap="none" baseline="0">
                <a:solidFill>
                  <a:schemeClr val="bg1"/>
                </a:solidFill>
              </a:defRPr>
            </a:lvl1pPr>
            <a:lvl2pPr>
              <a:defRPr cap="none" baseline="0">
                <a:solidFill>
                  <a:schemeClr val="bg1"/>
                </a:solidFill>
              </a:defRPr>
            </a:lvl2pPr>
            <a:lvl3pPr>
              <a:defRPr cap="none" baseline="0">
                <a:solidFill>
                  <a:schemeClr val="bg1"/>
                </a:solidFill>
              </a:defRPr>
            </a:lvl3pPr>
            <a:lvl4pPr>
              <a:defRPr cap="none" baseline="0">
                <a:solidFill>
                  <a:schemeClr val="bg1"/>
                </a:solidFill>
              </a:defRPr>
            </a:lvl4pPr>
            <a:lvl5pPr>
              <a:defRPr cap="none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9043989" cy="365125"/>
          </a:xfrm>
          <a:solidFill>
            <a:schemeClr val="tx1"/>
          </a:solidFill>
        </p:spPr>
        <p:txBody>
          <a:bodyPr/>
          <a:lstStyle>
            <a:lvl1pPr>
              <a:defRPr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Cotswold Raspberry Jam – November 2014 – www.cotswoldjam.org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chemeClr val="tx1"/>
          </a:solidFill>
        </p:spPr>
        <p:txBody>
          <a:bodyPr/>
          <a:lstStyle>
            <a:lvl1pPr>
              <a:defRPr cap="none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8D6F9D4-937B-473B-AEF0-44061E670014}" type="datetime1">
              <a:rPr lang="en-US" smtClean="0"/>
              <a:t>5/19/2018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433-2321-4C6F-A8D8-2D4A5E96E585}" type="datetime1">
              <a:rPr lang="en-US" smtClean="0"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Cotswold Raspberry Jam – November 2014 – www.cotswoldjam.org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5291-E737-44F2-93B9-1BBBC39AF2DE}" type="datetime1">
              <a:rPr lang="en-US" smtClean="0"/>
              <a:t>5/19/2018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Cotswold Raspberry Jam – November 2014 – www.cotswoldjam.org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B5901-3E1B-4CE4-BB3C-BF858B8769FD}" type="datetime1">
              <a:rPr lang="en-US" smtClean="0"/>
              <a:t>5/19/2018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Cotswold Raspberry Jam – November 2014 – www.cotswoldjam.org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57DA-51B8-4831-8152-A42488A3563C}" type="datetime1">
              <a:rPr lang="en-US" smtClean="0"/>
              <a:t>5/19/2018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Cotswold Raspberry Jam – November 2014 – www.cotswoldjam.org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0D62-2346-4B9B-8C2C-42499B9B9728}" type="datetime1">
              <a:rPr lang="en-US" smtClean="0"/>
              <a:t>5/19/2018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Cotswold Raspberry Jam – November 2014 – www.cotswoldjam.org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0BF-0D5F-4471-B4D8-BD90CF620814}" type="datetime1">
              <a:rPr lang="en-US" smtClean="0"/>
              <a:t>5/19/2018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Cotswold Raspberry Jam – November 2014 – www.cotswoldjam.org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87C0-43AE-4D8D-9F9B-0816E8F3C98C}" type="datetime1">
              <a:rPr lang="en-US" smtClean="0"/>
              <a:t>5/19/2018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Cotswold Raspberry Jam – November 2014 – www.cotswoldjam.org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EECBA-8F0D-433A-B72D-A658BB28CBA6}" type="datetime1">
              <a:rPr lang="en-US" smtClean="0"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Cotswold Raspberry Jam – November 2014 – www.cotswoldjam.org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19" y="872358"/>
            <a:ext cx="3856037" cy="1253393"/>
          </a:xfrm>
        </p:spPr>
        <p:txBody>
          <a:bodyPr anchor="t"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Cotswold raspberry jam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15" y="2115242"/>
            <a:ext cx="3033409" cy="1818139"/>
          </a:xfrm>
        </p:spPr>
      </p:pic>
      <p:sp>
        <p:nvSpPr>
          <p:cNvPr id="15" name="Text Placeholder 3"/>
          <p:cNvSpPr txBox="1">
            <a:spLocks/>
          </p:cNvSpPr>
          <p:nvPr/>
        </p:nvSpPr>
        <p:spPr>
          <a:xfrm>
            <a:off x="481919" y="4141076"/>
            <a:ext cx="3512012" cy="22912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www.cotswoldjam.org</a:t>
            </a:r>
            <a:b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admin@cotswoldjam.org</a:t>
            </a: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Twitter: @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cotswoldjam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: CotswoldJam.org</a:t>
            </a:r>
            <a:b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Password: raspberry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0B713A0-5766-4D81-A1D0-DED783C24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02742" y="2017985"/>
            <a:ext cx="6663741" cy="4414339"/>
          </a:xfrm>
        </p:spPr>
        <p:txBody>
          <a:bodyPr>
            <a:normAutofit fontScale="92500"/>
          </a:bodyPr>
          <a:lstStyle/>
          <a:p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Children: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Must be supervised by parent or guardian at all times</a:t>
            </a: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Food: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No food or drinks in the labs please. The Student Union bar and café should be open for drinks &amp; snacks.</a:t>
            </a: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Toilets: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On 1</a:t>
            </a:r>
            <a:r>
              <a:rPr lang="en-GB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floor. Wheelchair-accessible toilet on ground floor.</a:t>
            </a:r>
          </a:p>
          <a:p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Fire assembly point: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Lawn in front of entrance where you came in</a:t>
            </a:r>
          </a:p>
          <a:p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Fire exit: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By stairwell near lift</a:t>
            </a:r>
          </a:p>
          <a:p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Burglar alarms: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Many doors in this building have alarms. Please do not attempt to enter closed rooms.</a:t>
            </a:r>
          </a:p>
          <a:p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Floor boxes: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Please do not open the floor boxes nor attempt to connect to the wired network – use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E3EC729-1068-4E65-B733-0F4A186CF6A6}"/>
              </a:ext>
            </a:extLst>
          </p:cNvPr>
          <p:cNvSpPr txBox="1">
            <a:spLocks/>
          </p:cNvSpPr>
          <p:nvPr/>
        </p:nvSpPr>
        <p:spPr>
          <a:xfrm>
            <a:off x="5002213" y="393287"/>
            <a:ext cx="6045196" cy="162469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TUTORIAL DOWNLOADS</a:t>
            </a:r>
            <a:b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www.cotswoldjam.org/downloads</a:t>
            </a:r>
          </a:p>
        </p:txBody>
      </p:sp>
    </p:spTree>
    <p:extLst>
      <p:ext uri="{BB962C8B-B14F-4D97-AF65-F5344CB8AC3E}">
        <p14:creationId xmlns:p14="http://schemas.microsoft.com/office/powerpoint/2010/main" val="1701879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19" y="872358"/>
            <a:ext cx="3856037" cy="1253393"/>
          </a:xfrm>
        </p:spPr>
        <p:txBody>
          <a:bodyPr anchor="t"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Cotswold raspberry jam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15" y="2115242"/>
            <a:ext cx="3033409" cy="1818139"/>
          </a:xfrm>
        </p:spPr>
      </p:pic>
      <p:sp>
        <p:nvSpPr>
          <p:cNvPr id="15" name="Text Placeholder 3"/>
          <p:cNvSpPr txBox="1">
            <a:spLocks/>
          </p:cNvSpPr>
          <p:nvPr/>
        </p:nvSpPr>
        <p:spPr>
          <a:xfrm>
            <a:off x="481919" y="4141076"/>
            <a:ext cx="3512012" cy="22912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www.cotswoldjam.org</a:t>
            </a:r>
            <a:b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admin@cotswoldjam.org</a:t>
            </a: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Twitter: @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cotswoldjam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: CotswoldJam.org</a:t>
            </a:r>
            <a:b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Password: raspberry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465197"/>
              </p:ext>
            </p:extLst>
          </p:nvPr>
        </p:nvGraphicFramePr>
        <p:xfrm>
          <a:off x="4180301" y="430917"/>
          <a:ext cx="7535918" cy="6001408"/>
        </p:xfrm>
        <a:graphic>
          <a:graphicData uri="http://schemas.openxmlformats.org/drawingml/2006/table">
            <a:tbl>
              <a:tblPr/>
              <a:tblGrid>
                <a:gridCol w="1223222">
                  <a:extLst>
                    <a:ext uri="{9D8B030D-6E8A-4147-A177-3AD203B41FA5}">
                      <a16:colId xmlns:a16="http://schemas.microsoft.com/office/drawing/2014/main" val="2934883332"/>
                    </a:ext>
                  </a:extLst>
                </a:gridCol>
                <a:gridCol w="2096951">
                  <a:extLst>
                    <a:ext uri="{9D8B030D-6E8A-4147-A177-3AD203B41FA5}">
                      <a16:colId xmlns:a16="http://schemas.microsoft.com/office/drawing/2014/main" val="113461690"/>
                    </a:ext>
                  </a:extLst>
                </a:gridCol>
                <a:gridCol w="2096951">
                  <a:extLst>
                    <a:ext uri="{9D8B030D-6E8A-4147-A177-3AD203B41FA5}">
                      <a16:colId xmlns:a16="http://schemas.microsoft.com/office/drawing/2014/main" val="2274234058"/>
                    </a:ext>
                  </a:extLst>
                </a:gridCol>
                <a:gridCol w="2118794">
                  <a:extLst>
                    <a:ext uri="{9D8B030D-6E8A-4147-A177-3AD203B41FA5}">
                      <a16:colId xmlns:a16="http://schemas.microsoft.com/office/drawing/2014/main" val="2175237910"/>
                    </a:ext>
                  </a:extLst>
                </a:gridCol>
              </a:tblGrid>
              <a:tr h="428672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Downstairs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Tutorial Room A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Tutorial Room B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829134"/>
                  </a:ext>
                </a:extLst>
              </a:tr>
              <a:tr h="428672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078170"/>
                  </a:ext>
                </a:extLst>
              </a:tr>
              <a:tr h="428672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1:15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Welcome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050253"/>
                  </a:ext>
                </a:extLst>
              </a:tr>
              <a:tr h="428672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Show &amp; Tell Projects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1:30pm</a:t>
                      </a:r>
                      <a:b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Servos &amp; Robots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1:30pm</a:t>
                      </a:r>
                      <a:b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2000" b="0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Enigma Messages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974344"/>
                  </a:ext>
                </a:extLst>
              </a:tr>
              <a:tr h="428672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1:45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190357"/>
                  </a:ext>
                </a:extLst>
              </a:tr>
              <a:tr h="428672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21711"/>
                  </a:ext>
                </a:extLst>
              </a:tr>
              <a:tr h="428672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2:15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042096"/>
                  </a:ext>
                </a:extLst>
              </a:tr>
              <a:tr h="428672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2:30pm</a:t>
                      </a:r>
                      <a:b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Servos &amp; Robots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2:30pm</a:t>
                      </a:r>
                    </a:p>
                    <a:p>
                      <a:pPr algn="ctr" fontAlgn="t"/>
                      <a: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Minecraft</a:t>
                      </a:r>
                      <a:b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Skyscraper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203961"/>
                  </a:ext>
                </a:extLst>
              </a:tr>
              <a:tr h="428672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2:45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43867"/>
                  </a:ext>
                </a:extLst>
              </a:tr>
              <a:tr h="428672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GB" sz="2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946304"/>
                  </a:ext>
                </a:extLst>
              </a:tr>
              <a:tr h="428672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26720"/>
                  </a:ext>
                </a:extLst>
              </a:tr>
              <a:tr h="428672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3:30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76216"/>
                  </a:ext>
                </a:extLst>
              </a:tr>
              <a:tr h="428672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3:45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Raffle &amp; Prizes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328015"/>
                  </a:ext>
                </a:extLst>
              </a:tr>
              <a:tr h="42867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4:00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27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256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19314" y="299933"/>
            <a:ext cx="1136468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MICRO SD CARDS FOR SALE!</a:t>
            </a:r>
          </a:p>
          <a:p>
            <a:pPr algn="ctr"/>
            <a:r>
              <a:rPr lang="en-GB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£10 each</a:t>
            </a:r>
          </a:p>
          <a:p>
            <a:pPr algn="ctr"/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All profit to Cotswold Raspberry Jam</a:t>
            </a: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16GB Class 10 UHS-1 fast random I/O cards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with full size adapter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Custom version of Raspbian Jessie with all Cotswold Jam tutorials pre-installed plus all Raspbian updates as of this week.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Also pre-installed: Sample code from books Adventures In Raspberry Pi and Adventures In Minecraft; O’Hanlon Minecraft tutorial files.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Need to borrow a card for a tutorial but don’t have £10?</a:t>
            </a: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Ask to borrow a blue card. Please return these before the end of today’s event (4pm).</a:t>
            </a:r>
          </a:p>
        </p:txBody>
      </p:sp>
    </p:spTree>
    <p:extLst>
      <p:ext uri="{BB962C8B-B14F-4D97-AF65-F5344CB8AC3E}">
        <p14:creationId xmlns:p14="http://schemas.microsoft.com/office/powerpoint/2010/main" val="2721787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19" y="872358"/>
            <a:ext cx="3856037" cy="1253393"/>
          </a:xfrm>
        </p:spPr>
        <p:txBody>
          <a:bodyPr anchor="t"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Cotswold raspberry jam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15" y="2115242"/>
            <a:ext cx="3033409" cy="1818139"/>
          </a:xfrm>
        </p:spPr>
      </p:pic>
      <p:sp>
        <p:nvSpPr>
          <p:cNvPr id="15" name="Text Placeholder 3"/>
          <p:cNvSpPr txBox="1">
            <a:spLocks/>
          </p:cNvSpPr>
          <p:nvPr/>
        </p:nvSpPr>
        <p:spPr>
          <a:xfrm>
            <a:off x="481919" y="4141076"/>
            <a:ext cx="3512012" cy="22912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www.cotswoldjam.org</a:t>
            </a:r>
            <a:b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admin@cotswoldjam.org</a:t>
            </a: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Twitter: @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cotswoldjam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: CotswoldJam.org</a:t>
            </a:r>
            <a:b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Password: raspberry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180301" y="430917"/>
          <a:ext cx="7535918" cy="6001408"/>
        </p:xfrm>
        <a:graphic>
          <a:graphicData uri="http://schemas.openxmlformats.org/drawingml/2006/table">
            <a:tbl>
              <a:tblPr/>
              <a:tblGrid>
                <a:gridCol w="1223222">
                  <a:extLst>
                    <a:ext uri="{9D8B030D-6E8A-4147-A177-3AD203B41FA5}">
                      <a16:colId xmlns:a16="http://schemas.microsoft.com/office/drawing/2014/main" val="2934883332"/>
                    </a:ext>
                  </a:extLst>
                </a:gridCol>
                <a:gridCol w="2096951">
                  <a:extLst>
                    <a:ext uri="{9D8B030D-6E8A-4147-A177-3AD203B41FA5}">
                      <a16:colId xmlns:a16="http://schemas.microsoft.com/office/drawing/2014/main" val="113461690"/>
                    </a:ext>
                  </a:extLst>
                </a:gridCol>
                <a:gridCol w="2096951">
                  <a:extLst>
                    <a:ext uri="{9D8B030D-6E8A-4147-A177-3AD203B41FA5}">
                      <a16:colId xmlns:a16="http://schemas.microsoft.com/office/drawing/2014/main" val="2274234058"/>
                    </a:ext>
                  </a:extLst>
                </a:gridCol>
                <a:gridCol w="2118794">
                  <a:extLst>
                    <a:ext uri="{9D8B030D-6E8A-4147-A177-3AD203B41FA5}">
                      <a16:colId xmlns:a16="http://schemas.microsoft.com/office/drawing/2014/main" val="2175237910"/>
                    </a:ext>
                  </a:extLst>
                </a:gridCol>
              </a:tblGrid>
              <a:tr h="428672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Downstairs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Tutorial Room A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Tutorial Room B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829134"/>
                  </a:ext>
                </a:extLst>
              </a:tr>
              <a:tr h="428672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078170"/>
                  </a:ext>
                </a:extLst>
              </a:tr>
              <a:tr h="428672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1:15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Welcome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050253"/>
                  </a:ext>
                </a:extLst>
              </a:tr>
              <a:tr h="428672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Show &amp; Tell Projects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1:30pm</a:t>
                      </a:r>
                      <a:b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Servos &amp; Robots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1:30pm</a:t>
                      </a:r>
                      <a:b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2000" b="0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Enigma Messages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974344"/>
                  </a:ext>
                </a:extLst>
              </a:tr>
              <a:tr h="428672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1:45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190357"/>
                  </a:ext>
                </a:extLst>
              </a:tr>
              <a:tr h="428672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21711"/>
                  </a:ext>
                </a:extLst>
              </a:tr>
              <a:tr h="428672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2:15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042096"/>
                  </a:ext>
                </a:extLst>
              </a:tr>
              <a:tr h="428672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2:30pm</a:t>
                      </a:r>
                      <a:b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Servos &amp; Robots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2:30pm</a:t>
                      </a:r>
                    </a:p>
                    <a:p>
                      <a:pPr algn="ctr" fontAlgn="t"/>
                      <a: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Minecraft</a:t>
                      </a:r>
                      <a:b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Skyscraper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203961"/>
                  </a:ext>
                </a:extLst>
              </a:tr>
              <a:tr h="428672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2:45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43867"/>
                  </a:ext>
                </a:extLst>
              </a:tr>
              <a:tr h="428672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GB" sz="2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946304"/>
                  </a:ext>
                </a:extLst>
              </a:tr>
              <a:tr h="428672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26720"/>
                  </a:ext>
                </a:extLst>
              </a:tr>
              <a:tr h="428672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3:30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76216"/>
                  </a:ext>
                </a:extLst>
              </a:tr>
              <a:tr h="428672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3:45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Raffle &amp; Prizes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328015"/>
                  </a:ext>
                </a:extLst>
              </a:tr>
              <a:tr h="42867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4:00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27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69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560" y="5170715"/>
            <a:ext cx="1871809" cy="1121909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514350"/>
            <a:ext cx="102870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12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19" y="872358"/>
            <a:ext cx="3856037" cy="1253393"/>
          </a:xfrm>
        </p:spPr>
        <p:txBody>
          <a:bodyPr anchor="t"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Cotswold raspberry jam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15" y="2115242"/>
            <a:ext cx="3033409" cy="1818139"/>
          </a:xfrm>
        </p:spPr>
      </p:pic>
      <p:sp>
        <p:nvSpPr>
          <p:cNvPr id="15" name="Text Placeholder 3"/>
          <p:cNvSpPr txBox="1">
            <a:spLocks/>
          </p:cNvSpPr>
          <p:nvPr/>
        </p:nvSpPr>
        <p:spPr>
          <a:xfrm>
            <a:off x="481919" y="4141076"/>
            <a:ext cx="3512012" cy="22912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www.cotswoldjam.org</a:t>
            </a:r>
            <a:b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admin@cotswoldjam.org</a:t>
            </a: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Twitter: @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cotswoldjam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: CotswoldJam.org</a:t>
            </a:r>
            <a:b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Password: raspberry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180301" y="430917"/>
          <a:ext cx="7535918" cy="6001408"/>
        </p:xfrm>
        <a:graphic>
          <a:graphicData uri="http://schemas.openxmlformats.org/drawingml/2006/table">
            <a:tbl>
              <a:tblPr/>
              <a:tblGrid>
                <a:gridCol w="1223222">
                  <a:extLst>
                    <a:ext uri="{9D8B030D-6E8A-4147-A177-3AD203B41FA5}">
                      <a16:colId xmlns:a16="http://schemas.microsoft.com/office/drawing/2014/main" val="2934883332"/>
                    </a:ext>
                  </a:extLst>
                </a:gridCol>
                <a:gridCol w="2096951">
                  <a:extLst>
                    <a:ext uri="{9D8B030D-6E8A-4147-A177-3AD203B41FA5}">
                      <a16:colId xmlns:a16="http://schemas.microsoft.com/office/drawing/2014/main" val="113461690"/>
                    </a:ext>
                  </a:extLst>
                </a:gridCol>
                <a:gridCol w="2096951">
                  <a:extLst>
                    <a:ext uri="{9D8B030D-6E8A-4147-A177-3AD203B41FA5}">
                      <a16:colId xmlns:a16="http://schemas.microsoft.com/office/drawing/2014/main" val="2274234058"/>
                    </a:ext>
                  </a:extLst>
                </a:gridCol>
                <a:gridCol w="2118794">
                  <a:extLst>
                    <a:ext uri="{9D8B030D-6E8A-4147-A177-3AD203B41FA5}">
                      <a16:colId xmlns:a16="http://schemas.microsoft.com/office/drawing/2014/main" val="2175237910"/>
                    </a:ext>
                  </a:extLst>
                </a:gridCol>
              </a:tblGrid>
              <a:tr h="428672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Downstairs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Tutorial Room A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Tutorial Room B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829134"/>
                  </a:ext>
                </a:extLst>
              </a:tr>
              <a:tr h="428672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078170"/>
                  </a:ext>
                </a:extLst>
              </a:tr>
              <a:tr h="428672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1:15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Welcome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050253"/>
                  </a:ext>
                </a:extLst>
              </a:tr>
              <a:tr h="428672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Show &amp; Tell Projects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1:30pm</a:t>
                      </a:r>
                      <a:b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Servos &amp; Robots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1:30pm</a:t>
                      </a:r>
                      <a:b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2000" b="0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Enigma Messages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974344"/>
                  </a:ext>
                </a:extLst>
              </a:tr>
              <a:tr h="428672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1:45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190357"/>
                  </a:ext>
                </a:extLst>
              </a:tr>
              <a:tr h="428672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21711"/>
                  </a:ext>
                </a:extLst>
              </a:tr>
              <a:tr h="428672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2:15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042096"/>
                  </a:ext>
                </a:extLst>
              </a:tr>
              <a:tr h="428672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2:30pm</a:t>
                      </a:r>
                      <a:b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Servos &amp; Robots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2:30pm</a:t>
                      </a:r>
                    </a:p>
                    <a:p>
                      <a:pPr algn="ctr" fontAlgn="t"/>
                      <a: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Minecraft</a:t>
                      </a:r>
                      <a:b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Skyscraper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203961"/>
                  </a:ext>
                </a:extLst>
              </a:tr>
              <a:tr h="428672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2:45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43867"/>
                  </a:ext>
                </a:extLst>
              </a:tr>
              <a:tr h="428672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GB" sz="2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946304"/>
                  </a:ext>
                </a:extLst>
              </a:tr>
              <a:tr h="428672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26720"/>
                  </a:ext>
                </a:extLst>
              </a:tr>
              <a:tr h="428672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3:30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76216"/>
                  </a:ext>
                </a:extLst>
              </a:tr>
              <a:tr h="428672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3:45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Raffle &amp; Prizes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328015"/>
                  </a:ext>
                </a:extLst>
              </a:tr>
              <a:tr h="42867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4:00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27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345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446</TotalTime>
  <Words>334</Words>
  <Application>Microsoft Office PowerPoint</Application>
  <PresentationFormat>Widescreen</PresentationFormat>
  <Paragraphs>155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Tw Cen MT</vt:lpstr>
      <vt:lpstr>Circuit</vt:lpstr>
      <vt:lpstr>Cotswold raspberry jam</vt:lpstr>
      <vt:lpstr>Cotswold raspberry jam</vt:lpstr>
      <vt:lpstr>PowerPoint Presentation</vt:lpstr>
      <vt:lpstr>Cotswold raspberry jam</vt:lpstr>
      <vt:lpstr>PowerPoint Presentation</vt:lpstr>
      <vt:lpstr>Cotswold raspberry jam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Oakley</dc:creator>
  <cp:lastModifiedBy>Andrew Oakley</cp:lastModifiedBy>
  <cp:revision>50</cp:revision>
  <dcterms:created xsi:type="dcterms:W3CDTF">2014-10-27T15:21:12Z</dcterms:created>
  <dcterms:modified xsi:type="dcterms:W3CDTF">2018-05-19T01:06:04Z</dcterms:modified>
</cp:coreProperties>
</file>