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9" r:id="rId6"/>
    <p:sldId id="270" r:id="rId7"/>
    <p:sldId id="271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97B218-7ACE-4DAD-8C5F-DD6148ACCB5F}">
          <p14:sldIdLst>
            <p14:sldId id="256"/>
            <p14:sldId id="257"/>
            <p14:sldId id="258"/>
            <p14:sldId id="261"/>
            <p14:sldId id="269"/>
            <p14:sldId id="270"/>
            <p14:sldId id="271"/>
          </p14:sldIdLst>
        </p14:section>
        <p14:section name="Post Demo" id="{F11BF11B-A633-47E8-BB38-567C7A2DCB16}">
          <p14:sldIdLst>
            <p14:sldId id="266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74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A628-3108-425A-9E22-4AF1D15C2E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6F870-EFCE-42A3-BA66-6C81D93C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870-EFCE-42A3-BA66-6C81D93C4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870-EFCE-42A3-BA66-6C81D93C49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870-EFCE-42A3-BA66-6C81D93C4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870-EFCE-42A3-BA66-6C81D93C4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870-EFCE-42A3-BA66-6C81D93C4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870-EFCE-42A3-BA66-6C81D93C4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870-EFCE-42A3-BA66-6C81D93C4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870-EFCE-42A3-BA66-6C81D93C4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F870-EFCE-42A3-BA66-6C81D93C4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5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C87E2D5-E9F2-4A91-91BE-4B8F9988FDFE}"/>
              </a:ext>
            </a:extLst>
          </p:cNvPr>
          <p:cNvSpPr/>
          <p:nvPr userDrawn="1"/>
        </p:nvSpPr>
        <p:spPr>
          <a:xfrm>
            <a:off x="1034474" y="526475"/>
            <a:ext cx="10039927" cy="5920509"/>
          </a:xfrm>
          <a:prstGeom prst="ellipse">
            <a:avLst/>
          </a:prstGeom>
          <a:solidFill>
            <a:schemeClr val="bg1">
              <a:alpha val="82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0540F-6771-4143-9ABB-5127B4AB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88CF-88B4-4126-ADB6-FD1825C2E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7993-1F7E-43D8-87F2-D60C6960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447F-DE4D-4654-83EE-C11101C7F61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1930-EE95-4EB7-A5D6-5422E1B4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105B-954F-4489-9E37-C48432E3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49F9-FF9F-4736-A568-69D2BC7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4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5DEEEF0-8046-4CEF-B578-765F16ACAD0A}"/>
              </a:ext>
            </a:extLst>
          </p:cNvPr>
          <p:cNvSpPr/>
          <p:nvPr userDrawn="1"/>
        </p:nvSpPr>
        <p:spPr>
          <a:xfrm>
            <a:off x="1034474" y="526475"/>
            <a:ext cx="10039927" cy="5920509"/>
          </a:xfrm>
          <a:prstGeom prst="ellipse">
            <a:avLst/>
          </a:prstGeom>
          <a:solidFill>
            <a:schemeClr val="bg1">
              <a:alpha val="82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BBB8D-9A9F-43DA-9E48-F09D7310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83FB-78A0-404B-AA75-3DFD2797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FFFFC-8FC0-4785-B6B5-94FAC6394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8EC9-9EFF-4510-9487-F3F7F9EE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D447F-DE4D-4654-83EE-C11101C7F61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2001D-6125-477D-9D78-CE451923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4F522-2AE5-4F02-98AC-581FE913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49F9-FF9F-4736-A568-69D2BC7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E84DE-4D06-4381-8326-442764FE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6E38-815E-4081-8617-41069156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17CC-EA95-44D6-98AA-9FD4DB48A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447F-DE4D-4654-83EE-C11101C7F61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2216-E071-4467-986A-BF43BEF07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54D7-DB9E-48CC-AEE8-5185AF476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49F9-FF9F-4736-A568-69D2BC79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acial-brushlands-67266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fiernodeashly/whoofe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64F73-549F-4D8F-8C45-8847A6C5F8FF}"/>
              </a:ext>
            </a:extLst>
          </p:cNvPr>
          <p:cNvSpPr/>
          <p:nvPr/>
        </p:nvSpPr>
        <p:spPr>
          <a:xfrm>
            <a:off x="5565670" y="1999814"/>
            <a:ext cx="37305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 err="1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Lucida Sans" panose="020B0602030504020204" pitchFamily="34" charset="0"/>
              </a:rPr>
              <a:t>Whoofer</a:t>
            </a:r>
            <a:r>
              <a:rPr lang="en-US" sz="6000" b="1" spc="50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Lucida Sans" panose="020B0602030504020204" pitchFamily="34" charset="0"/>
              </a:rPr>
              <a:t>!</a:t>
            </a:r>
            <a:endParaRPr lang="en-US" sz="6000" b="1" spc="50" dirty="0">
              <a:ln w="0"/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F087D-8D2D-442F-89A3-952FD8B292C5}"/>
              </a:ext>
            </a:extLst>
          </p:cNvPr>
          <p:cNvSpPr/>
          <p:nvPr/>
        </p:nvSpPr>
        <p:spPr>
          <a:xfrm>
            <a:off x="2843034" y="5683232"/>
            <a:ext cx="68400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i="1" dirty="0">
                <a:solidFill>
                  <a:srgbClr val="24292E"/>
                </a:solidFill>
                <a:effectLst/>
                <a:latin typeface="Lucida Sans" panose="020B0602030504020204" pitchFamily="34" charset="0"/>
              </a:rPr>
              <a:t>©</a:t>
            </a:r>
            <a:r>
              <a:rPr lang="en-US" b="0" i="0" dirty="0">
                <a:solidFill>
                  <a:srgbClr val="24292E"/>
                </a:solidFill>
                <a:effectLst/>
                <a:latin typeface="Lucida Sans" panose="020B0602030504020204" pitchFamily="34" charset="0"/>
              </a:rPr>
              <a:t>2020</a:t>
            </a:r>
          </a:p>
          <a:p>
            <a:pPr algn="ctr"/>
            <a:r>
              <a:rPr lang="en-US" spc="50" dirty="0" err="1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Taleh</a:t>
            </a:r>
            <a:r>
              <a:rPr lang="en-US" spc="50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 Aliyev, Ashly Mayle, Ashraf </a:t>
            </a:r>
            <a:r>
              <a:rPr lang="en-US" spc="50" dirty="0" err="1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Takla</a:t>
            </a:r>
            <a:r>
              <a:rPr lang="en-US" spc="50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, </a:t>
            </a:r>
            <a:r>
              <a:rPr lang="en-US" spc="50" dirty="0" err="1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Nigara</a:t>
            </a:r>
            <a:r>
              <a:rPr lang="en-US" spc="50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spc="50" dirty="0" err="1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Sawirdin</a:t>
            </a:r>
            <a:endParaRPr lang="en-US" spc="50" dirty="0">
              <a:ln w="0"/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828B9-C2D1-426A-866A-1B88F19A465F}"/>
              </a:ext>
            </a:extLst>
          </p:cNvPr>
          <p:cNvPicPr/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rgbClr val="28B62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91" y="2201833"/>
            <a:ext cx="3309431" cy="24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1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C2C1D4-0626-488E-9229-D80A3529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77" y="169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08C79-E546-4A9C-8E0F-866621F2E8DA}"/>
              </a:ext>
            </a:extLst>
          </p:cNvPr>
          <p:cNvSpPr txBox="1"/>
          <p:nvPr/>
        </p:nvSpPr>
        <p:spPr>
          <a:xfrm>
            <a:off x="1767976" y="2207560"/>
            <a:ext cx="904579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App: </a:t>
            </a:r>
            <a:r>
              <a:rPr lang="en-US" sz="2400" dirty="0">
                <a:hlinkClick r:id="rId3"/>
              </a:rPr>
              <a:t>https://glacial-brushlands-67266.herokuapp.com/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Repository: </a:t>
            </a:r>
            <a:r>
              <a:rPr lang="en-US" sz="2400" dirty="0">
                <a:hlinkClick r:id="rId4"/>
              </a:rPr>
              <a:t>https://github.com/infiernodeashly/whoofer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74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C2C1D4-0626-488E-9229-D80A3529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77" y="169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08C79-E546-4A9C-8E0F-866621F2E8DA}"/>
              </a:ext>
            </a:extLst>
          </p:cNvPr>
          <p:cNvSpPr txBox="1"/>
          <p:nvPr/>
        </p:nvSpPr>
        <p:spPr>
          <a:xfrm>
            <a:off x="1767976" y="2207560"/>
            <a:ext cx="904579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Internal build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Validator.js </a:t>
            </a:r>
            <a:r>
              <a:rPr lang="en-US" sz="2400"/>
              <a:t>(future)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Chart.js (future)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07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4864-4414-4E01-85EE-A67E14451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1555"/>
            <a:ext cx="10515600" cy="3775407"/>
          </a:xfrm>
        </p:spPr>
        <p:txBody>
          <a:bodyPr>
            <a:normAutofit/>
          </a:bodyPr>
          <a:lstStyle/>
          <a:p>
            <a:r>
              <a:rPr lang="en-US" dirty="0" err="1"/>
              <a:t>Whoofer</a:t>
            </a:r>
            <a:r>
              <a:rPr lang="en-US" dirty="0"/>
              <a:t> allows users to register for access to the </a:t>
            </a:r>
            <a:r>
              <a:rPr lang="en-US" dirty="0" err="1"/>
              <a:t>Whoofer</a:t>
            </a:r>
            <a:r>
              <a:rPr lang="en-US" dirty="0"/>
              <a:t> page. </a:t>
            </a:r>
          </a:p>
          <a:p>
            <a:r>
              <a:rPr lang="en-US" dirty="0"/>
              <a:t> Users must register with an email address and password to access the site in order to.</a:t>
            </a:r>
          </a:p>
          <a:p>
            <a:pPr lvl="1"/>
            <a:r>
              <a:rPr lang="en-US" dirty="0"/>
              <a:t>Help admin control access to the site</a:t>
            </a:r>
          </a:p>
          <a:p>
            <a:pPr lvl="1"/>
            <a:r>
              <a:rPr lang="en-US" dirty="0"/>
              <a:t>Update or delete user’s posts</a:t>
            </a:r>
          </a:p>
          <a:p>
            <a:pPr lvl="1"/>
            <a:r>
              <a:rPr lang="en-US" dirty="0"/>
              <a:t>Identify authors of posts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97687-A29F-4FA4-B249-1EC4B2FB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94" y="795620"/>
            <a:ext cx="8124930" cy="398548"/>
          </a:xfrm>
        </p:spPr>
        <p:txBody>
          <a:bodyPr>
            <a:normAutofit fontScale="90000"/>
          </a:bodyPr>
          <a:lstStyle/>
          <a:p>
            <a:r>
              <a:rPr lang="en-US" sz="4400" b="1" spc="50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						</a:t>
            </a:r>
            <a:r>
              <a:rPr lang="en-US" sz="4400" b="1" spc="50" dirty="0" err="1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Lucida Sans" panose="020B0602030504020204" pitchFamily="34" charset="0"/>
              </a:rPr>
              <a:t>Whoofer</a:t>
            </a:r>
            <a:r>
              <a:rPr lang="en-US" sz="4400" b="1" spc="50" dirty="0">
                <a:ln w="0">
                  <a:noFill/>
                </a:ln>
                <a:solidFill>
                  <a:schemeClr val="bg2">
                    <a:lumMod val="25000"/>
                  </a:schemeClr>
                </a:solidFill>
                <a:latin typeface="Lucida Sans" panose="020B0602030504020204" pitchFamily="34" charset="0"/>
              </a:rPr>
              <a:t>!</a:t>
            </a:r>
            <a:br>
              <a:rPr lang="en-US" sz="4400" b="1" spc="50" dirty="0">
                <a:ln w="0"/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F4D3E-1FB7-4C33-A96A-A2B7AA092210}"/>
              </a:ext>
            </a:extLst>
          </p:cNvPr>
          <p:cNvPicPr/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rgbClr val="28B62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59" y="330435"/>
            <a:ext cx="1643390" cy="13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19BA3-C004-4ADF-873C-BEF4D0685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55" y="1621253"/>
            <a:ext cx="4509507" cy="3615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DE03D-9A91-4A84-B80A-1A0CE9A9D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53" y="1621253"/>
            <a:ext cx="4507992" cy="3615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5E8284-29E2-4338-AA54-5D8E80AC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77" y="169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Sign Up/Login </a:t>
            </a:r>
          </a:p>
        </p:txBody>
      </p:sp>
    </p:spTree>
    <p:extLst>
      <p:ext uri="{BB962C8B-B14F-4D97-AF65-F5344CB8AC3E}">
        <p14:creationId xmlns:p14="http://schemas.microsoft.com/office/powerpoint/2010/main" val="189094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0058D-441E-4266-9869-138FF88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77" y="169188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Whoofer</a:t>
            </a:r>
            <a:r>
              <a:rPr lang="en-US" b="1" dirty="0"/>
              <a:t>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55906-DF4C-405F-AA83-0092A0CF5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8" y="1261441"/>
            <a:ext cx="6337198" cy="54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9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EC1B45-E169-47B1-8160-A9BBE515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77" y="169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Submitting Whoofs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8B389-8601-481B-846E-353B72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5" y="1357886"/>
            <a:ext cx="5176491" cy="4490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5C407-85C7-44C4-B087-07826F5E8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51" y="1357886"/>
            <a:ext cx="4835066" cy="44897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593893-9F76-42C1-B87E-AC52CC7CCA13}"/>
              </a:ext>
            </a:extLst>
          </p:cNvPr>
          <p:cNvSpPr/>
          <p:nvPr/>
        </p:nvSpPr>
        <p:spPr>
          <a:xfrm>
            <a:off x="647047" y="2210636"/>
            <a:ext cx="920494" cy="3516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E19521-4F90-493E-B463-580F19B8D152}"/>
              </a:ext>
            </a:extLst>
          </p:cNvPr>
          <p:cNvSpPr/>
          <p:nvPr/>
        </p:nvSpPr>
        <p:spPr>
          <a:xfrm>
            <a:off x="4607772" y="2764971"/>
            <a:ext cx="920494" cy="3516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341DBA-1F65-423E-B826-E7111BFF0735}"/>
              </a:ext>
            </a:extLst>
          </p:cNvPr>
          <p:cNvSpPr/>
          <p:nvPr/>
        </p:nvSpPr>
        <p:spPr>
          <a:xfrm>
            <a:off x="6669358" y="3319478"/>
            <a:ext cx="4373779" cy="669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3E584A-BCA2-40F8-B0C2-4B45795D8551}"/>
              </a:ext>
            </a:extLst>
          </p:cNvPr>
          <p:cNvSpPr/>
          <p:nvPr/>
        </p:nvSpPr>
        <p:spPr>
          <a:xfrm>
            <a:off x="5737609" y="3748035"/>
            <a:ext cx="457660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0058D-441E-4266-9869-138FF88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77" y="169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Updating Whoofs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AC9B1-2F52-4F12-9B24-B3A75DFF2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1" y="1627833"/>
            <a:ext cx="5091935" cy="4682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400F13-EA33-4BD0-8520-F8729A94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69" y="1627833"/>
            <a:ext cx="5093208" cy="47092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ABBCCBD-C981-431F-BABF-8EA621309030}"/>
              </a:ext>
            </a:extLst>
          </p:cNvPr>
          <p:cNvSpPr/>
          <p:nvPr/>
        </p:nvSpPr>
        <p:spPr>
          <a:xfrm>
            <a:off x="5737609" y="3748035"/>
            <a:ext cx="457660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7D0C6-E7DC-49F2-A411-7E718C7A4448}"/>
              </a:ext>
            </a:extLst>
          </p:cNvPr>
          <p:cNvSpPr/>
          <p:nvPr/>
        </p:nvSpPr>
        <p:spPr>
          <a:xfrm>
            <a:off x="1671979" y="1959427"/>
            <a:ext cx="920494" cy="3516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15710-F36F-4217-9DB8-DC72FD9C2501}"/>
              </a:ext>
            </a:extLst>
          </p:cNvPr>
          <p:cNvSpPr/>
          <p:nvPr/>
        </p:nvSpPr>
        <p:spPr>
          <a:xfrm>
            <a:off x="6454993" y="3630749"/>
            <a:ext cx="4608241" cy="669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10058D-441E-4266-9869-138FF88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77" y="169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Deleting Whoofs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D8EED-1749-41A4-883D-C18B4F099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3"/>
          <a:stretch/>
        </p:blipFill>
        <p:spPr>
          <a:xfrm>
            <a:off x="501589" y="1406769"/>
            <a:ext cx="5108721" cy="4635578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CCF34-C718-424C-BC35-605B73C49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"/>
          <a:stretch/>
        </p:blipFill>
        <p:spPr>
          <a:xfrm>
            <a:off x="6179758" y="1384220"/>
            <a:ext cx="5581939" cy="46355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A61CA0D-A928-4689-9A16-87AFBF66F0A2}"/>
              </a:ext>
            </a:extLst>
          </p:cNvPr>
          <p:cNvSpPr/>
          <p:nvPr/>
        </p:nvSpPr>
        <p:spPr>
          <a:xfrm>
            <a:off x="5737609" y="3748035"/>
            <a:ext cx="457660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5E9FC4-2352-4AA9-A7C3-E0D6A72DFC37}"/>
              </a:ext>
            </a:extLst>
          </p:cNvPr>
          <p:cNvSpPr/>
          <p:nvPr/>
        </p:nvSpPr>
        <p:spPr>
          <a:xfrm>
            <a:off x="772877" y="4781286"/>
            <a:ext cx="4608241" cy="669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C2C1D4-0626-488E-9229-D80A3529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77" y="169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Future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08C79-E546-4A9C-8E0F-866621F2E8DA}"/>
              </a:ext>
            </a:extLst>
          </p:cNvPr>
          <p:cNvSpPr txBox="1"/>
          <p:nvPr/>
        </p:nvSpPr>
        <p:spPr>
          <a:xfrm>
            <a:off x="1573101" y="1943657"/>
            <a:ext cx="9045797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Add search by Author or by Whoof text.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Add ability to Reply to a specific post.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Tie Author to username versus email address.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Add administrator account.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Add charting.js to show Whoof traffic.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29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C2C1D4-0626-488E-9229-D80A3529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77" y="169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Task Breakdown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08C79-E546-4A9C-8E0F-866621F2E8DA}"/>
              </a:ext>
            </a:extLst>
          </p:cNvPr>
          <p:cNvSpPr txBox="1"/>
          <p:nvPr/>
        </p:nvSpPr>
        <p:spPr>
          <a:xfrm>
            <a:off x="903523" y="1861468"/>
            <a:ext cx="98783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 end: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Models and API routes connecting App to </a:t>
            </a:r>
            <a:r>
              <a:rPr lang="en-US" sz="2000" dirty="0" err="1"/>
              <a:t>sequelize</a:t>
            </a:r>
            <a:r>
              <a:rPr lang="en-US" sz="2000" dirty="0"/>
              <a:t> – </a:t>
            </a:r>
            <a:r>
              <a:rPr lang="en-US" sz="2000" dirty="0" err="1"/>
              <a:t>Taleh</a:t>
            </a:r>
            <a:r>
              <a:rPr lang="en-US" sz="2000" dirty="0"/>
              <a:t> Aliyev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Logic connecting page routes –</a:t>
            </a:r>
            <a:r>
              <a:rPr lang="en-US" sz="2000" dirty="0" err="1"/>
              <a:t>Taleh</a:t>
            </a:r>
            <a:r>
              <a:rPr lang="en-US" sz="2000" dirty="0"/>
              <a:t> Aliyev &amp; Ashraf </a:t>
            </a:r>
            <a:r>
              <a:rPr lang="en-US" sz="2000" dirty="0" err="1"/>
              <a:t>Takla</a:t>
            </a:r>
            <a:endParaRPr lang="en-US" sz="2000" dirty="0"/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Back/Front:</a:t>
            </a:r>
          </a:p>
          <a:p>
            <a:pPr marL="8001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Functional Logic – </a:t>
            </a:r>
            <a:r>
              <a:rPr lang="en-US" sz="2000" dirty="0" err="1"/>
              <a:t>Taleh</a:t>
            </a:r>
            <a:r>
              <a:rPr lang="en-US" sz="2000" dirty="0"/>
              <a:t> Aliyev, Ashly Mayle, &amp; Ashraf </a:t>
            </a:r>
            <a:r>
              <a:rPr lang="en-US" sz="2000" dirty="0" err="1"/>
              <a:t>Takla</a:t>
            </a:r>
            <a:endParaRPr lang="en-US" sz="2000" dirty="0"/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Front end: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Handlebars/CSS – </a:t>
            </a:r>
            <a:r>
              <a:rPr lang="en-US" sz="2000" dirty="0" err="1"/>
              <a:t>Taleh</a:t>
            </a:r>
            <a:r>
              <a:rPr lang="en-US" sz="2000" dirty="0"/>
              <a:t> Aliyev, Ashly Mayle, &amp; Ashraf </a:t>
            </a:r>
            <a:r>
              <a:rPr lang="en-US" sz="2000" dirty="0" err="1"/>
              <a:t>Takla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Host – Ashly Mayle </a:t>
            </a:r>
          </a:p>
          <a:p>
            <a:r>
              <a:rPr lang="en-US" sz="1600" dirty="0"/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310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239</Words>
  <Application>Microsoft Office PowerPoint</Application>
  <PresentationFormat>Widescreen</PresentationFormat>
  <Paragraphs>51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Lucida Sans</vt:lpstr>
      <vt:lpstr>Office Theme</vt:lpstr>
      <vt:lpstr>PowerPoint Presentation</vt:lpstr>
      <vt:lpstr>      Whoofer! </vt:lpstr>
      <vt:lpstr>Sign Up/Login </vt:lpstr>
      <vt:lpstr>Whoofer Landing Page</vt:lpstr>
      <vt:lpstr>Submitting Whoofs</vt:lpstr>
      <vt:lpstr>Updating Whoofs</vt:lpstr>
      <vt:lpstr>Deleting Whoofs</vt:lpstr>
      <vt:lpstr>Future Development</vt:lpstr>
      <vt:lpstr>Task Breakdown</vt:lpstr>
      <vt:lpstr>Links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Ashly Mayle</dc:creator>
  <cp:lastModifiedBy>Ashly Mayle</cp:lastModifiedBy>
  <cp:revision>83</cp:revision>
  <dcterms:created xsi:type="dcterms:W3CDTF">2020-09-30T00:09:58Z</dcterms:created>
  <dcterms:modified xsi:type="dcterms:W3CDTF">2020-11-26T00:51:50Z</dcterms:modified>
</cp:coreProperties>
</file>