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0" r:id="rId4"/>
    <p:sldId id="264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93891"/>
  </p:normalViewPr>
  <p:slideViewPr>
    <p:cSldViewPr snapToGrid="0" snapToObjects="1">
      <p:cViewPr>
        <p:scale>
          <a:sx n="71" d="100"/>
          <a:sy n="71" d="100"/>
        </p:scale>
        <p:origin x="-33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8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FFD60-AA61-7C48-B774-61699CB791EF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515DD-944B-A04D-B0B0-A5E99575F0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11A82-09E9-2444-8701-7D46B59E639A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49C4A-5C30-8544-B9E2-682A3FF9D6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51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49C4A-5C30-8544-B9E2-682A3FF9D6F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AF8B-EFD0-3C45-97DE-97D2EDBAF159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370B-C9C0-504A-8585-794756983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34" y="0"/>
            <a:ext cx="12193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AF8B-EFD0-3C45-97DE-97D2EDBAF159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370B-C9C0-504A-8585-794756983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AF8B-EFD0-3C45-97DE-97D2EDBAF159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370B-C9C0-504A-8585-794756983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AF8B-EFD0-3C45-97DE-97D2EDBAF159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370B-C9C0-504A-8585-794756983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AF8B-EFD0-3C45-97DE-97D2EDBAF159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370B-C9C0-504A-8585-794756983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343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AF8B-EFD0-3C45-97DE-97D2EDBAF159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370B-C9C0-504A-8585-794756983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226"/>
            <a:ext cx="12192000" cy="68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AF8B-EFD0-3C45-97DE-97D2EDBAF159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370B-C9C0-504A-8585-794756983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AF8B-EFD0-3C45-97DE-97D2EDBAF159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370B-C9C0-504A-8585-794756983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AF8B-EFD0-3C45-97DE-97D2EDBAF159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370B-C9C0-504A-8585-794756983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AF8B-EFD0-3C45-97DE-97D2EDBAF159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370B-C9C0-504A-8585-794756983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单击图标添加图片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AF8B-EFD0-3C45-97DE-97D2EDBAF159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370B-C9C0-504A-8585-794756983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BAF8B-EFD0-3C45-97DE-97D2EDBAF159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D370B-C9C0-504A-8585-794756983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112116" y="1848086"/>
            <a:ext cx="8050673" cy="1407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0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</a:rPr>
              <a:t>CBR</a:t>
            </a:r>
            <a:r>
              <a:rPr lang="zh-CN" altLang="en-US" sz="40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</a:rPr>
              <a:t>模式介绍</a:t>
            </a:r>
            <a:endParaRPr lang="en-US" altLang="zh-CN" sz="4000" b="1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/>
              <a:ea typeface="微软雅黑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475510" y="2356069"/>
            <a:ext cx="6336195" cy="83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2800" b="1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endParaRPr lang="zh-CN" altLang="en-US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51882" y="-7045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7693037" y="6480496"/>
            <a:ext cx="4315264" cy="37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/>
            <a:r>
              <a:rPr lang="en-US" altLang="zh-CN" sz="1100" b="1" dirty="0" smtClean="0">
                <a:ln w="11430"/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zh-CN" altLang="en-US" sz="1100" b="1" dirty="0" smtClean="0">
                <a:ln w="11430"/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资产类型 </a:t>
            </a:r>
            <a:r>
              <a:rPr lang="en-US" altLang="zh-CN" sz="1100" b="1" dirty="0" smtClean="0">
                <a:ln w="11430"/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C </a:t>
            </a:r>
            <a:endParaRPr lang="zh-CN" altLang="en-US" sz="1100" b="1" dirty="0">
              <a:ln w="11430"/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277" y="131572"/>
            <a:ext cx="1871980" cy="7197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2634" y="131572"/>
            <a:ext cx="1840311" cy="103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"/>
          <p:cNvSpPr txBox="1"/>
          <p:nvPr/>
        </p:nvSpPr>
        <p:spPr>
          <a:xfrm>
            <a:off x="1666840" y="839292"/>
            <a:ext cx="294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000" b="1" kern="0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277" y="131572"/>
            <a:ext cx="1871980" cy="71970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65095" y="1762433"/>
            <a:ext cx="4466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       </a:t>
            </a:r>
            <a:r>
              <a:rPr lang="en-US" altLang="zh-CN" sz="2000" b="1" kern="0" noProof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CBR</a:t>
            </a:r>
            <a:r>
              <a:rPr lang="zh-CN" altLang="en-US" sz="2000" b="1" kern="0" noProof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供货模式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57415" y="2872705"/>
            <a:ext cx="5174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     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李尔模式介绍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98580" y="4047959"/>
            <a:ext cx="5174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  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YFPO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内部客户对标现状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931170" y="2713051"/>
            <a:ext cx="6273080" cy="0"/>
          </a:xfrm>
          <a:prstGeom prst="line">
            <a:avLst/>
          </a:prstGeom>
          <a:ln w="190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055069" y="5112128"/>
            <a:ext cx="6273080" cy="0"/>
          </a:xfrm>
          <a:prstGeom prst="line">
            <a:avLst/>
          </a:prstGeom>
          <a:ln w="190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055069" y="3879927"/>
            <a:ext cx="6273080" cy="0"/>
          </a:xfrm>
          <a:prstGeom prst="line">
            <a:avLst/>
          </a:prstGeom>
          <a:ln w="190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410" y="470662"/>
            <a:ext cx="4466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CBR</a:t>
            </a:r>
            <a:r>
              <a:rPr lang="zh-CN" altLang="en-US" sz="2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供货模式</a:t>
            </a:r>
            <a:endParaRPr lang="zh-CN" altLang="en-US" sz="2000" b="1" kern="0" dirty="0">
              <a:solidFill>
                <a:srgbClr val="1F497D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0410" y="1123279"/>
            <a:ext cx="117214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CBR</a:t>
            </a:r>
            <a:r>
              <a:rPr lang="zh-CN" altLang="en-US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供货</a:t>
            </a:r>
            <a:r>
              <a:rPr lang="zh-CN" altLang="en-US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模式特点：</a:t>
            </a:r>
            <a:endParaRPr lang="en-US" altLang="zh-CN" b="1" kern="0" dirty="0" smtClean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客户发布散件装配订单，</a:t>
            </a:r>
            <a:r>
              <a:rPr lang="en-US" altLang="zh-CN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YFPO</a:t>
            </a:r>
            <a:r>
              <a:rPr lang="zh-CN" altLang="en-US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按照订单选择对应零件装配成总成零件交付</a:t>
            </a:r>
            <a:r>
              <a:rPr lang="en-US" altLang="zh-CN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SGM</a:t>
            </a:r>
            <a:r>
              <a:rPr lang="zh-CN" altLang="en-US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（即所谓的散件装配总成供货）</a:t>
            </a:r>
            <a:endParaRPr lang="en-US" altLang="zh-CN" b="1" kern="0" dirty="0" smtClean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b="1" kern="0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项目不再有总成配置信息（</a:t>
            </a:r>
            <a:r>
              <a:rPr lang="zh-CN" altLang="en-US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en-US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不再有具体的高配，中配，低配零件配置）</a:t>
            </a:r>
            <a:r>
              <a:rPr lang="en-US" altLang="zh-CN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但会有</a:t>
            </a:r>
            <a:r>
              <a:rPr lang="en-US" altLang="zh-CN" b="1" kern="0" dirty="0" err="1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headnumber</a:t>
            </a:r>
            <a:r>
              <a:rPr lang="zh-CN" altLang="en-US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en-US" altLang="zh-CN" b="1" kern="0" dirty="0" smtClean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b="1" kern="0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kern="0" dirty="0" err="1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Headnumber</a:t>
            </a:r>
            <a:r>
              <a:rPr lang="zh-CN" altLang="en-US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一般不会变化（即使装配的二级件零件号发生变化），</a:t>
            </a:r>
            <a:r>
              <a:rPr lang="en-US" altLang="zh-CN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按散件形式建立</a:t>
            </a:r>
            <a:endParaRPr lang="en-US" altLang="zh-CN" b="1" kern="0" dirty="0" smtClean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b="1" kern="0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客户端订单发布内容变化，需要定期与客户核对</a:t>
            </a:r>
            <a:r>
              <a:rPr lang="en-US" altLang="zh-CN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信息（专人），其余</a:t>
            </a:r>
            <a:r>
              <a:rPr lang="zh-CN" altLang="en-US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</a:t>
            </a:r>
            <a:r>
              <a:rPr lang="zh-CN" altLang="en-US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有明显变化</a:t>
            </a:r>
            <a:r>
              <a:rPr lang="zh-CN" altLang="en-US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b="1" kern="0" dirty="0" smtClean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b="1" kern="0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b="1" kern="0" dirty="0">
              <a:solidFill>
                <a:srgbClr val="1F497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409" y="3998270"/>
            <a:ext cx="4466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endParaRPr lang="zh-CN" altLang="en-US" sz="2000" b="1" kern="0" dirty="0">
              <a:solidFill>
                <a:srgbClr val="1F497D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410" y="381360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李尔模式介绍</a:t>
            </a:r>
            <a:endParaRPr lang="zh-CN" altLang="en-US" b="1" kern="0" dirty="0">
              <a:solidFill>
                <a:srgbClr val="1F497D"/>
              </a:solidFill>
            </a:endParaRPr>
          </a:p>
        </p:txBody>
      </p:sp>
      <p:sp>
        <p:nvSpPr>
          <p:cNvPr id="6" name="上箭头 5"/>
          <p:cNvSpPr/>
          <p:nvPr/>
        </p:nvSpPr>
        <p:spPr>
          <a:xfrm rot="5400000">
            <a:off x="4859271" y="811917"/>
            <a:ext cx="1049395" cy="88378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43427" y="5036049"/>
            <a:ext cx="23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生产流水线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30070" y="4394775"/>
            <a:ext cx="288695" cy="464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62399" y="4396847"/>
            <a:ext cx="288695" cy="464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43427" y="4394775"/>
            <a:ext cx="288695" cy="464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82126" y="4398919"/>
            <a:ext cx="288695" cy="464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87561" y="4405135"/>
            <a:ext cx="288695" cy="464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239574" y="5503248"/>
            <a:ext cx="288695" cy="464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75868" y="5523525"/>
            <a:ext cx="288695" cy="464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48021" y="5523525"/>
            <a:ext cx="288695" cy="464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449093" y="5523525"/>
            <a:ext cx="288695" cy="464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98867" y="4405135"/>
            <a:ext cx="288695" cy="464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6543214" y="4352213"/>
            <a:ext cx="610621" cy="274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61412" y="3998270"/>
            <a:ext cx="1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工位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4392" y="5991213"/>
            <a:ext cx="958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李尔座椅采用流水线生产模式即线动人不动，装配工位较多容易实现</a:t>
            </a:r>
            <a:r>
              <a:rPr lang="en-US" altLang="zh-CN" dirty="0" smtClean="0"/>
              <a:t>CBR</a:t>
            </a:r>
            <a:r>
              <a:rPr lang="zh-CN" altLang="en-US" dirty="0" smtClean="0"/>
              <a:t>模式装配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802905" y="4857644"/>
            <a:ext cx="1949823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GP12</a:t>
            </a:r>
            <a:r>
              <a:rPr lang="zh-CN" altLang="en-US" dirty="0" smtClean="0"/>
              <a:t>，</a:t>
            </a:r>
            <a:r>
              <a:rPr lang="zh-CN" altLang="en-US" dirty="0"/>
              <a:t>交付</a:t>
            </a:r>
          </a:p>
        </p:txBody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410" y="470662"/>
            <a:ext cx="6914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en-US" altLang="zh-CN" sz="2000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YFPO</a:t>
            </a:r>
            <a:r>
              <a:rPr lang="zh-CN" altLang="en-US" sz="2000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对标工厂</a:t>
            </a:r>
            <a:r>
              <a:rPr lang="en-US" altLang="zh-CN" sz="2000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BMW</a:t>
            </a:r>
            <a:r>
              <a:rPr lang="zh-CN" altLang="en-US" sz="2000" b="1" kern="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铁西，捷豹路虎常熟</a:t>
            </a:r>
            <a:endParaRPr lang="en-US" altLang="zh-CN" sz="2000" b="1" kern="0" dirty="0" smtClean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852" y="1049730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场内配送方式：台套配送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79465" y="1748118"/>
            <a:ext cx="2314511" cy="1089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零件仓库出库</a:t>
            </a:r>
            <a:r>
              <a:rPr lang="zh-CN" altLang="en-US" dirty="0"/>
              <a:t>（带防错设备）</a:t>
            </a:r>
          </a:p>
          <a:p>
            <a:pPr algn="ctr"/>
            <a:r>
              <a:rPr lang="zh-CN" altLang="en-US" dirty="0" smtClean="0"/>
              <a:t>台套配送至相应工位</a:t>
            </a:r>
            <a:endParaRPr lang="en-US" altLang="zh-CN" dirty="0" smtClean="0"/>
          </a:p>
        </p:txBody>
      </p:sp>
      <p:sp>
        <p:nvSpPr>
          <p:cNvPr id="4" name="右箭头 3"/>
          <p:cNvSpPr/>
          <p:nvPr/>
        </p:nvSpPr>
        <p:spPr>
          <a:xfrm>
            <a:off x="2756646" y="2091016"/>
            <a:ext cx="522819" cy="329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45607" y="1885979"/>
            <a:ext cx="1949823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柔性冲焊中心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（带防错）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5593976" y="2091016"/>
            <a:ext cx="451631" cy="30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732234" y="1902755"/>
            <a:ext cx="1949823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对应装配凸凹模（带防错）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8022324" y="2111186"/>
            <a:ext cx="709911" cy="309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783368" y="3302948"/>
            <a:ext cx="1949823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通断检测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（带防错）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 rot="5400000">
            <a:off x="9423496" y="2813522"/>
            <a:ext cx="669569" cy="30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19839" y="4687996"/>
            <a:ext cx="1949823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GP12</a:t>
            </a:r>
          </a:p>
        </p:txBody>
      </p:sp>
      <p:sp>
        <p:nvSpPr>
          <p:cNvPr id="13" name="右箭头 12"/>
          <p:cNvSpPr/>
          <p:nvPr/>
        </p:nvSpPr>
        <p:spPr>
          <a:xfrm rot="5400000">
            <a:off x="9459767" y="4209232"/>
            <a:ext cx="669569" cy="30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90870" y="4698959"/>
            <a:ext cx="1949823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发运交付</a:t>
            </a:r>
            <a:endParaRPr lang="en-US" altLang="zh-CN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44081" y="4849018"/>
            <a:ext cx="5532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线边料架较少，物料出库前已有防错确认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2)GP12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根据客户装配订单进行检验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1745" y="1885978"/>
            <a:ext cx="1949823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客户订单发布系统解读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rot="10800000">
            <a:off x="8140693" y="4907388"/>
            <a:ext cx="669569" cy="30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76365" y="1486297"/>
            <a:ext cx="5177117" cy="429593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79960" y="1573278"/>
            <a:ext cx="2438095" cy="134475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018055" y="2918034"/>
            <a:ext cx="3027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是否能实现？如不能实现线边会有较多物料堆积，工人识别物料比较困难，会出现装错导致拆卸等情况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9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演示文稿1.pptx [只读]" id="{39081D5B-B7D8-4846-A629-0EEA65C4F889}" vid="{01BE5F7C-7412-4B5D-ABCD-C7C0A2BACE5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303</TotalTime>
  <Words>299</Words>
  <Application>Microsoft Office PowerPoint</Application>
  <PresentationFormat>自定义</PresentationFormat>
  <Paragraphs>36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blank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Qiu YiBei(YFPOHR)</dc:creator>
  <cp:lastModifiedBy>Huang JinXing(YFPOTC)</cp:lastModifiedBy>
  <cp:revision>28</cp:revision>
  <dcterms:created xsi:type="dcterms:W3CDTF">2017-10-27T00:15:16Z</dcterms:created>
  <dcterms:modified xsi:type="dcterms:W3CDTF">2018-01-10T03:19:58Z</dcterms:modified>
</cp:coreProperties>
</file>