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20"/>
  </p:notesMasterIdLst>
  <p:sldIdLst>
    <p:sldId id="423" r:id="rId3"/>
    <p:sldId id="406" r:id="rId4"/>
    <p:sldId id="417" r:id="rId5"/>
    <p:sldId id="424" r:id="rId6"/>
    <p:sldId id="427" r:id="rId7"/>
    <p:sldId id="425" r:id="rId8"/>
    <p:sldId id="418" r:id="rId9"/>
    <p:sldId id="419" r:id="rId10"/>
    <p:sldId id="420" r:id="rId11"/>
    <p:sldId id="428" r:id="rId12"/>
    <p:sldId id="429" r:id="rId13"/>
    <p:sldId id="421" r:id="rId14"/>
    <p:sldId id="422" r:id="rId15"/>
    <p:sldId id="410" r:id="rId16"/>
    <p:sldId id="430" r:id="rId17"/>
    <p:sldId id="431" r:id="rId18"/>
    <p:sldId id="353" r:id="rId1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CC5"/>
    <a:srgbClr val="003300"/>
    <a:srgbClr val="000000"/>
    <a:srgbClr val="F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8" autoAdjust="0"/>
  </p:normalViewPr>
  <p:slideViewPr>
    <p:cSldViewPr>
      <p:cViewPr>
        <p:scale>
          <a:sx n="65" d="100"/>
          <a:sy n="65" d="100"/>
        </p:scale>
        <p:origin x="-15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5CC8E3A-17D1-4EC7-B7E2-A3276E2BB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3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C2A79A8-7366-43FC-A7C8-9A14FC71B83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2979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29B246B5-713C-4656-931C-58A7AD9B9282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5318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03200"/>
            <a:ext cx="2132012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03200"/>
            <a:ext cx="6248400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25D6A173-9502-4161-B3FB-360AE0B6D3B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20763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47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6805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510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3588" y="1104900"/>
            <a:ext cx="3732212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3733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169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160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51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686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99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1A94B5C9-3A8C-4A59-BD4F-F06C9A2804F2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342490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06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9046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03200"/>
            <a:ext cx="2132012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03200"/>
            <a:ext cx="6248400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85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766679E0-E55E-4021-A6DC-C6BBC92871C1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0117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3588" y="1104900"/>
            <a:ext cx="3732212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3733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ECA68795-7F1B-4E8E-8F9B-63E55EF826AB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8957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55048C8-CCEE-464F-8E83-8DBD2BA907C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274743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C93B7E7C-0B12-4410-AF91-707CBADB066F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0100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890191E3-66CB-4EBA-B1B2-A242E7A9E726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5594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05FD0D58-6FF8-4678-9088-87FF50493095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03757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CACB6CF-34DC-4A9C-B6DD-C111682D228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3898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GB" altLang="en-US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03200"/>
            <a:ext cx="8532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104900"/>
            <a:ext cx="76184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pour modifier les styles du texte du masque</a:t>
            </a:r>
          </a:p>
          <a:p>
            <a:pPr lvl="1"/>
            <a:r>
              <a:rPr lang="zh-CN" altLang="zh-CN" smtClean="0"/>
              <a:t>Deuxième niveau</a:t>
            </a:r>
          </a:p>
          <a:p>
            <a:pPr lvl="2"/>
            <a:r>
              <a:rPr lang="zh-CN" altLang="zh-CN" smtClean="0"/>
              <a:t>Troisième niveau</a:t>
            </a:r>
          </a:p>
          <a:p>
            <a:pPr lvl="3"/>
            <a:r>
              <a:rPr lang="zh-CN" altLang="zh-CN" smtClean="0"/>
              <a:t>Quatrième niveau</a:t>
            </a:r>
          </a:p>
          <a:p>
            <a:pPr lvl="4"/>
            <a:r>
              <a:rPr lang="zh-CN" altLang="zh-CN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PAGE </a:t>
            </a:r>
            <a:fld id="{61A10957-989E-4B69-974A-4FC81160179F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411913"/>
            <a:ext cx="7859713" cy="127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411913"/>
            <a:ext cx="592138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619500" y="6499225"/>
            <a:ext cx="209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z="1000" b="1" smtClean="0">
                <a:solidFill>
                  <a:srgbClr val="FF0000"/>
                </a:solidFill>
              </a:rPr>
              <a:t>Confidential                         property of YF Plastic Omnium</a:t>
            </a:r>
          </a:p>
        </p:txBody>
      </p:sp>
      <p:pic>
        <p:nvPicPr>
          <p:cNvPr id="1033" name="Picture 9"/>
          <p:cNvPicPr preferRelativeResize="0">
            <a:picLocks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695950"/>
            <a:ext cx="8445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9302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3874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8446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018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3575" indent="-287338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898525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50000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123950" indent="-2238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sz="2000">
          <a:solidFill>
            <a:schemeClr val="tx1"/>
          </a:solidFill>
          <a:latin typeface="+mn-lt"/>
          <a:ea typeface="+mn-ea"/>
        </a:defRPr>
      </a:lvl4pPr>
      <a:lvl5pPr marL="18526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3098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7670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2242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6814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6243638"/>
            <a:ext cx="11826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/>
          <p:cNvPicPr preferRelativeResize="0"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714875"/>
            <a:ext cx="18954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03200"/>
            <a:ext cx="8532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et modifiez le titre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104900"/>
            <a:ext cx="76184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pour modifier les styles du texte du masque</a:t>
            </a:r>
          </a:p>
          <a:p>
            <a:pPr lvl="1"/>
            <a:r>
              <a:rPr lang="zh-CN" altLang="zh-CN" smtClean="0"/>
              <a:t>Deuxième niveau</a:t>
            </a:r>
          </a:p>
          <a:p>
            <a:pPr lvl="2"/>
            <a:r>
              <a:rPr lang="zh-CN" altLang="zh-CN" smtClean="0"/>
              <a:t>Troisième niveau</a:t>
            </a:r>
          </a:p>
          <a:p>
            <a:pPr lvl="3"/>
            <a:r>
              <a:rPr lang="zh-CN" altLang="zh-CN" smtClean="0"/>
              <a:t>Quatrième niveau</a:t>
            </a:r>
          </a:p>
          <a:p>
            <a:pPr lvl="4"/>
            <a:r>
              <a:rPr lang="zh-CN" altLang="zh-CN" smtClean="0"/>
              <a:t>Cinquième niveau</a:t>
            </a: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09563" y="6215063"/>
            <a:ext cx="357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9302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3874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8446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018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3575" indent="-287338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898525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50000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123950" indent="-2238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sz="2000">
          <a:solidFill>
            <a:schemeClr val="tx1"/>
          </a:solidFill>
          <a:latin typeface="+mn-lt"/>
          <a:ea typeface="+mn-ea"/>
        </a:defRPr>
      </a:lvl4pPr>
      <a:lvl5pPr marL="18526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3098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7670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2242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6814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高位料架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High-rack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4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1296"/>
            <a:ext cx="2085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921296"/>
            <a:ext cx="3528392" cy="260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73" y="3702178"/>
            <a:ext cx="3465599" cy="257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10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涂装出库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Painting Request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63588" y="2744924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Planner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75856" y="273140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832140" y="108874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WINCC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816554" y="2204864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FANUC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832140" y="3284984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AGV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832140" y="4365104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LIFT</a:t>
            </a:r>
            <a:endParaRPr lang="zh-CN" altLang="en-US" dirty="0"/>
          </a:p>
        </p:txBody>
      </p:sp>
      <p:cxnSp>
        <p:nvCxnSpPr>
          <p:cNvPr id="4" name="肘形连接符 3"/>
          <p:cNvCxnSpPr>
            <a:stCxn id="9" idx="3"/>
            <a:endCxn id="10" idx="1"/>
          </p:cNvCxnSpPr>
          <p:nvPr/>
        </p:nvCxnSpPr>
        <p:spPr>
          <a:xfrm flipV="1">
            <a:off x="5004048" y="1466782"/>
            <a:ext cx="828092" cy="164266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3"/>
            <a:endCxn id="11" idx="1"/>
          </p:cNvCxnSpPr>
          <p:nvPr/>
        </p:nvCxnSpPr>
        <p:spPr>
          <a:xfrm flipV="1">
            <a:off x="5004048" y="2582906"/>
            <a:ext cx="812506" cy="526536"/>
          </a:xfrm>
          <a:prstGeom prst="bentConnector3">
            <a:avLst>
              <a:gd name="adj1" fmla="val 5181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3"/>
            <a:endCxn id="12" idx="1"/>
          </p:cNvCxnSpPr>
          <p:nvPr/>
        </p:nvCxnSpPr>
        <p:spPr>
          <a:xfrm>
            <a:off x="5004048" y="3109442"/>
            <a:ext cx="828092" cy="55358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3"/>
            <a:endCxn id="13" idx="1"/>
          </p:cNvCxnSpPr>
          <p:nvPr/>
        </p:nvCxnSpPr>
        <p:spPr>
          <a:xfrm>
            <a:off x="5004048" y="3109442"/>
            <a:ext cx="828092" cy="163370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3"/>
            <a:endCxn id="9" idx="1"/>
          </p:cNvCxnSpPr>
          <p:nvPr/>
        </p:nvCxnSpPr>
        <p:spPr>
          <a:xfrm flipV="1">
            <a:off x="2591780" y="3109442"/>
            <a:ext cx="684076" cy="1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11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涂装出库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Painting Request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5536" y="2182384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Planner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807804" y="216886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42897" y="2175622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WINCC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92284" y="216886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FANUC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59632" y="4532659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AGV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87062" y="4532659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LIFT</a:t>
            </a:r>
            <a:endParaRPr lang="zh-CN" altLang="en-US" dirty="0"/>
          </a:p>
        </p:txBody>
      </p:sp>
      <p:cxnSp>
        <p:nvCxnSpPr>
          <p:cNvPr id="4" name="肘形连接符 3"/>
          <p:cNvCxnSpPr>
            <a:stCxn id="9" idx="3"/>
            <a:endCxn id="10" idx="1"/>
          </p:cNvCxnSpPr>
          <p:nvPr/>
        </p:nvCxnSpPr>
        <p:spPr>
          <a:xfrm>
            <a:off x="4535996" y="2546902"/>
            <a:ext cx="506901" cy="67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3"/>
            <a:endCxn id="11" idx="1"/>
          </p:cNvCxnSpPr>
          <p:nvPr/>
        </p:nvCxnSpPr>
        <p:spPr>
          <a:xfrm flipV="1">
            <a:off x="6771089" y="2546902"/>
            <a:ext cx="421195" cy="676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  <a:endCxn id="12" idx="3"/>
          </p:cNvCxnSpPr>
          <p:nvPr/>
        </p:nvCxnSpPr>
        <p:spPr>
          <a:xfrm rot="5400000">
            <a:off x="2336984" y="3575784"/>
            <a:ext cx="1985757" cy="6840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2"/>
            <a:endCxn id="13" idx="1"/>
          </p:cNvCxnSpPr>
          <p:nvPr/>
        </p:nvCxnSpPr>
        <p:spPr>
          <a:xfrm rot="16200000" flipH="1">
            <a:off x="2936603" y="3660241"/>
            <a:ext cx="1985757" cy="5151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3"/>
            <a:endCxn id="9" idx="1"/>
          </p:cNvCxnSpPr>
          <p:nvPr/>
        </p:nvCxnSpPr>
        <p:spPr>
          <a:xfrm flipV="1">
            <a:off x="2123728" y="2546902"/>
            <a:ext cx="684076" cy="1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12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Flow C(Painting rack back to WIP 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00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4108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896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46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7169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761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0353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576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2432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7005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855766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57005" y="4077072"/>
            <a:ext cx="4726753" cy="540060"/>
            <a:chOff x="2057005" y="4077072"/>
            <a:chExt cx="4726753" cy="540060"/>
          </a:xfrm>
        </p:grpSpPr>
        <p:sp>
          <p:nvSpPr>
            <p:cNvPr id="34" name="矩形 33"/>
            <p:cNvSpPr/>
            <p:nvPr/>
          </p:nvSpPr>
          <p:spPr>
            <a:xfrm>
              <a:off x="2057005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41081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08967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19462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71690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487614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803538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685576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5700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41081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08967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1946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7169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8761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0353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5576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2432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700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741081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0896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1946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1690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87614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03538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85576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2432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24328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3164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091 0.0027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7969 0.0027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7517 0.00277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69" grpId="0" animBg="1"/>
      <p:bldP spid="6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13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Flow D(Painting rack back to WIP 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579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368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417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6640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232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9825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048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1904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1720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850481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5172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3579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0368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14177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6640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8232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79825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50481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1904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172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73579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0368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1417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66405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8232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9825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850481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19043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19043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057005" y="4077072"/>
            <a:ext cx="4726753" cy="540060"/>
            <a:chOff x="2057005" y="4077072"/>
            <a:chExt cx="4726753" cy="540060"/>
          </a:xfrm>
        </p:grpSpPr>
        <p:sp>
          <p:nvSpPr>
            <p:cNvPr id="71" name="矩形 70"/>
            <p:cNvSpPr/>
            <p:nvPr/>
          </p:nvSpPr>
          <p:spPr>
            <a:xfrm>
              <a:off x="2057005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741081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08967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9462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171690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87614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803538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685576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33164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091 0.0027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757 0.0027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7517 0.00277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8" grpId="0" animBg="1"/>
      <p:bldP spid="79" grpId="0" animBg="1"/>
      <p:bldP spid="7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14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涂装线边布局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Painting Loading 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25470"/>
            <a:ext cx="6143662" cy="536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上箭头 7"/>
          <p:cNvSpPr/>
          <p:nvPr/>
        </p:nvSpPr>
        <p:spPr>
          <a:xfrm rot="10800000">
            <a:off x="444624" y="1664804"/>
            <a:ext cx="382960" cy="3672408"/>
          </a:xfrm>
          <a:prstGeom prst="upArrow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15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涂装上件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Painting Loading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016732"/>
            <a:ext cx="6588732" cy="50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1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16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5836" y="1962373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Q&amp;A</a:t>
            </a:r>
            <a:endParaRPr lang="zh-CN" altLang="en-U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5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50" y="3425809"/>
            <a:ext cx="184189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3167844" y="2240868"/>
            <a:ext cx="27723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 eaLnBrk="0" hangingPunct="0"/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4710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40" y="3425810"/>
            <a:ext cx="775097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5" y="796833"/>
            <a:ext cx="5405933" cy="48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12042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大布局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Macrozone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9815" y="3637022"/>
            <a:ext cx="2725191" cy="198446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6835" y="5770393"/>
            <a:ext cx="1854376" cy="576064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存储区域</a:t>
            </a:r>
          </a:p>
        </p:txBody>
      </p:sp>
      <p:sp>
        <p:nvSpPr>
          <p:cNvPr id="13" name="矩形 12"/>
          <p:cNvSpPr/>
          <p:nvPr/>
        </p:nvSpPr>
        <p:spPr>
          <a:xfrm>
            <a:off x="3301981" y="1104156"/>
            <a:ext cx="845473" cy="488640"/>
          </a:xfrm>
          <a:prstGeom prst="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35983" y="5776186"/>
            <a:ext cx="2036799" cy="570271"/>
          </a:xfrm>
          <a:prstGeom prst="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翻箱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拼箱点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25182" y="5770393"/>
            <a:ext cx="2036799" cy="570271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装件点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48013" y="5756216"/>
            <a:ext cx="2036799" cy="570271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卸货点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7608" y="3628986"/>
            <a:ext cx="600284" cy="1708225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5006" y="3640071"/>
            <a:ext cx="572666" cy="1697141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01982" y="2747384"/>
            <a:ext cx="845473" cy="889638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5401" y="1104156"/>
            <a:ext cx="1516581" cy="2532866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3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注塑下件布局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Injection 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33" y="979452"/>
            <a:ext cx="738082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上箭头 1"/>
          <p:cNvSpPr/>
          <p:nvPr/>
        </p:nvSpPr>
        <p:spPr>
          <a:xfrm>
            <a:off x="228600" y="1664804"/>
            <a:ext cx="382960" cy="3672408"/>
          </a:xfrm>
          <a:prstGeom prst="upArrow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4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注塑传送带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40868"/>
            <a:ext cx="5656251" cy="345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26127" y="1340769"/>
            <a:ext cx="461665" cy="82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下件位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5444" y="1268760"/>
            <a:ext cx="461665" cy="9721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缓冲位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3047" y="1304764"/>
            <a:ext cx="461665" cy="8918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扫描位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16238" y="3837546"/>
            <a:ext cx="12382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5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可疑品处理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Suspect Product Management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556792"/>
            <a:ext cx="707055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3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6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空满交换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Full-Empty Exchange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94429"/>
            <a:ext cx="2412268" cy="54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7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料道状态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Rack Path Status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575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771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2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9044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636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222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7451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4307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75756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59832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27718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8213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90441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06365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22289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4517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43079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75756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59832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27718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438213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0441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06365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122289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74517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843079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375756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59832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27718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38213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90441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06365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122289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174517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43079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4028" y="5899802"/>
            <a:ext cx="73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微软雅黑" panose="020B0503020204020204" pitchFamily="34" charset="-122"/>
              </a:rPr>
              <a:t>料道内的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种</a:t>
            </a:r>
            <a:r>
              <a:rPr lang="zh-CN" altLang="en-US" dirty="0" smtClean="0">
                <a:latin typeface="+mj-lt"/>
                <a:ea typeface="微软雅黑" panose="020B0503020204020204" pitchFamily="34" charset="-122"/>
              </a:rPr>
              <a:t>状态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905" y="1124744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全满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ALL FULL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2384884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全空</a:t>
            </a:r>
            <a:endParaRPr lang="en-US" altLang="zh-CN" b="1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ALL EMPTY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5" y="4872774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lt"/>
                <a:ea typeface="微软雅黑" panose="020B0503020204020204" pitchFamily="34" charset="-122"/>
              </a:rPr>
              <a:t>前满后空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FULL+EMPTY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550" y="3599078"/>
            <a:ext cx="197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前空后满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EMPTY+ FULL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8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8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Flow A(Injection parts into WIP)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0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30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97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9147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369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5962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7554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2777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9633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9013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927774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29013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3089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80975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9147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43698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59622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7554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7774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59633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901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1308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8097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9147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4369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55962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7554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2777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9633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12901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1308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8097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9147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24369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55962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7554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27774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9633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67644" y="1916832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7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07569 0.0027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8472 0.002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255 L 0.07934 0.00023 " pathEditMode="fixed" rAng="0" ptsTypes="AA">
                                      <p:cBhvr>
                                        <p:cTn id="13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69" grpId="0" animBg="1"/>
      <p:bldP spid="6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9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Flow B(Injection parts into WIP)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0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30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97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9147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369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5962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7554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2777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9633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129013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3089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80975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9147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43698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59622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7554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7774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59633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901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1308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8097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9147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4369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55962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7554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2777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9633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12901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1308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8097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9147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24369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55962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7554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27774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9633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113499" y="1916832"/>
            <a:ext cx="4726753" cy="540060"/>
            <a:chOff x="1768973" y="1916832"/>
            <a:chExt cx="4726753" cy="540060"/>
          </a:xfrm>
        </p:grpSpPr>
        <p:sp>
          <p:nvSpPr>
            <p:cNvPr id="72" name="矩形 71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6912260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352130" y="1916832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8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07569 0.0027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8472 0.002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-0.00255 L 0.08107 0.00023 " pathEditMode="fixed" rAng="0" ptsTypes="AA">
                                      <p:cBhvr>
                                        <p:cTn id="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9" grpId="0" animBg="1"/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PPT_Français">
  <a:themeElements>
    <a:clrScheme name="PPT_Français 1">
      <a:dk1>
        <a:srgbClr val="000000"/>
      </a:dk1>
      <a:lt1>
        <a:srgbClr val="FFFFFF"/>
      </a:lt1>
      <a:dk2>
        <a:srgbClr val="0D3594"/>
      </a:dk2>
      <a:lt2>
        <a:srgbClr val="C0C0C0"/>
      </a:lt2>
      <a:accent1>
        <a:srgbClr val="00AFF0"/>
      </a:accent1>
      <a:accent2>
        <a:srgbClr val="0091C8"/>
      </a:accent2>
      <a:accent3>
        <a:srgbClr val="FFFFFF"/>
      </a:accent3>
      <a:accent4>
        <a:srgbClr val="000000"/>
      </a:accent4>
      <a:accent5>
        <a:srgbClr val="AAD4F6"/>
      </a:accent5>
      <a:accent6>
        <a:srgbClr val="0083B5"/>
      </a:accent6>
      <a:hlink>
        <a:srgbClr val="F56E23"/>
      </a:hlink>
      <a:folHlink>
        <a:srgbClr val="D70F50"/>
      </a:folHlink>
    </a:clrScheme>
    <a:fontScheme name="PPT_França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Français 1">
        <a:dk1>
          <a:srgbClr val="000000"/>
        </a:dk1>
        <a:lt1>
          <a:srgbClr val="FFFFFF"/>
        </a:lt1>
        <a:dk2>
          <a:srgbClr val="0D3594"/>
        </a:dk2>
        <a:lt2>
          <a:srgbClr val="C0C0C0"/>
        </a:lt2>
        <a:accent1>
          <a:srgbClr val="00AFF0"/>
        </a:accent1>
        <a:accent2>
          <a:srgbClr val="0091C8"/>
        </a:accent2>
        <a:accent3>
          <a:srgbClr val="FFFFFF"/>
        </a:accent3>
        <a:accent4>
          <a:srgbClr val="000000"/>
        </a:accent4>
        <a:accent5>
          <a:srgbClr val="AAD4F6"/>
        </a:accent5>
        <a:accent6>
          <a:srgbClr val="0083B5"/>
        </a:accent6>
        <a:hlink>
          <a:srgbClr val="F56E23"/>
        </a:hlink>
        <a:folHlink>
          <a:srgbClr val="D70F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_Français">
  <a:themeElements>
    <a:clrScheme name="1_PPT_Français 1">
      <a:dk1>
        <a:srgbClr val="000000"/>
      </a:dk1>
      <a:lt1>
        <a:srgbClr val="FFFFFF"/>
      </a:lt1>
      <a:dk2>
        <a:srgbClr val="0D3594"/>
      </a:dk2>
      <a:lt2>
        <a:srgbClr val="C0C0C0"/>
      </a:lt2>
      <a:accent1>
        <a:srgbClr val="00AFF0"/>
      </a:accent1>
      <a:accent2>
        <a:srgbClr val="0091C8"/>
      </a:accent2>
      <a:accent3>
        <a:srgbClr val="FFFFFF"/>
      </a:accent3>
      <a:accent4>
        <a:srgbClr val="000000"/>
      </a:accent4>
      <a:accent5>
        <a:srgbClr val="AAD4F6"/>
      </a:accent5>
      <a:accent6>
        <a:srgbClr val="0083B5"/>
      </a:accent6>
      <a:hlink>
        <a:srgbClr val="F56E23"/>
      </a:hlink>
      <a:folHlink>
        <a:srgbClr val="D70F50"/>
      </a:folHlink>
    </a:clrScheme>
    <a:fontScheme name="1_PPT_França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_Français 1">
        <a:dk1>
          <a:srgbClr val="000000"/>
        </a:dk1>
        <a:lt1>
          <a:srgbClr val="FFFFFF"/>
        </a:lt1>
        <a:dk2>
          <a:srgbClr val="0D3594"/>
        </a:dk2>
        <a:lt2>
          <a:srgbClr val="C0C0C0"/>
        </a:lt2>
        <a:accent1>
          <a:srgbClr val="00AFF0"/>
        </a:accent1>
        <a:accent2>
          <a:srgbClr val="0091C8"/>
        </a:accent2>
        <a:accent3>
          <a:srgbClr val="FFFFFF"/>
        </a:accent3>
        <a:accent4>
          <a:srgbClr val="000000"/>
        </a:accent4>
        <a:accent5>
          <a:srgbClr val="AAD4F6"/>
        </a:accent5>
        <a:accent6>
          <a:srgbClr val="0083B5"/>
        </a:accent6>
        <a:hlink>
          <a:srgbClr val="F56E23"/>
        </a:hlink>
        <a:folHlink>
          <a:srgbClr val="D70F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11330</TotalTime>
  <Pages>0</Pages>
  <Words>407</Words>
  <Characters>0</Characters>
  <Application>Microsoft Office PowerPoint</Application>
  <DocSecurity>0</DocSecurity>
  <PresentationFormat>全屏显示(4:3)</PresentationFormat>
  <Lines>0</Lines>
  <Paragraphs>232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PPT_Français</vt:lpstr>
      <vt:lpstr>1_PPT_Français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 company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Epsilon LWB &amp; SGM985 项目</dc:title>
  <dc:creator>Yanfeng</dc:creator>
  <cp:lastModifiedBy>Wu Wei(YFPOMS)</cp:lastModifiedBy>
  <cp:revision>870</cp:revision>
  <cp:lastPrinted>1899-12-30T00:00:00Z</cp:lastPrinted>
  <dcterms:created xsi:type="dcterms:W3CDTF">2008-07-19T23:23:14Z</dcterms:created>
  <dcterms:modified xsi:type="dcterms:W3CDTF">2017-05-16T08:17:59Z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