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4" r:id="rId2"/>
  </p:sldMasterIdLst>
  <p:notesMasterIdLst>
    <p:notesMasterId r:id="rId7"/>
  </p:notesMasterIdLst>
  <p:sldIdLst>
    <p:sldId id="295" r:id="rId3"/>
    <p:sldId id="293" r:id="rId4"/>
    <p:sldId id="292" r:id="rId5"/>
    <p:sldId id="29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777777"/>
    <a:srgbClr val="276F8B"/>
    <a:srgbClr val="5B696B"/>
    <a:srgbClr val="588894"/>
    <a:srgbClr val="7A8C8E"/>
    <a:srgbClr val="75BDA7"/>
    <a:srgbClr val="58B6C0"/>
    <a:srgbClr val="4A9B82"/>
    <a:srgbClr val="338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37" autoAdjust="0"/>
  </p:normalViewPr>
  <p:slideViewPr>
    <p:cSldViewPr snapToGrid="0" showGuides="1">
      <p:cViewPr varScale="1">
        <p:scale>
          <a:sx n="53" d="100"/>
          <a:sy n="53" d="100"/>
        </p:scale>
        <p:origin x="-186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27FD8-74D3-4B67-9030-5F7276875BC8}" type="doc">
      <dgm:prSet loTypeId="urn:microsoft.com/office/officeart/2005/8/layout/pyramid1" loCatId="pyramid" qsTypeId="urn:microsoft.com/office/officeart/2005/8/quickstyle/simple1" qsCatId="simple" csTypeId="urn:microsoft.com/office/officeart/2005/8/colors/accent1_2" csCatId="accent1" phldr="1"/>
      <dgm:spPr/>
    </dgm:pt>
    <dgm:pt modelId="{F72365D4-50D3-4376-8FDA-445C6FF97811}">
      <dgm:prSet phldrT="[文本]" custT="1"/>
      <dgm:spPr>
        <a:solidFill>
          <a:schemeClr val="accent5">
            <a:lumMod val="75000"/>
          </a:schemeClr>
        </a:solidFill>
      </dgm:spPr>
      <dgm:t>
        <a:bodyPr/>
        <a:lstStyle/>
        <a:p>
          <a:r>
            <a:rPr lang="en-US" altLang="zh-CN" sz="2800" dirty="0" smtClean="0">
              <a:solidFill>
                <a:schemeClr val="bg1"/>
              </a:solidFill>
            </a:rPr>
            <a:t>DS</a:t>
          </a:r>
          <a:endParaRPr lang="zh-CN" altLang="en-US" sz="2800" dirty="0">
            <a:solidFill>
              <a:schemeClr val="bg1"/>
            </a:solidFill>
          </a:endParaRPr>
        </a:p>
      </dgm:t>
    </dgm:pt>
    <dgm:pt modelId="{C2D719D6-EABF-46A9-9F0C-6604476DB4B0}" type="parTrans" cxnId="{126AECDA-5109-4809-BA33-57FD2B7E8D84}">
      <dgm:prSet/>
      <dgm:spPr/>
      <dgm:t>
        <a:bodyPr/>
        <a:lstStyle/>
        <a:p>
          <a:endParaRPr lang="zh-CN" altLang="en-US" sz="900">
            <a:solidFill>
              <a:schemeClr val="bg1"/>
            </a:solidFill>
          </a:endParaRPr>
        </a:p>
      </dgm:t>
    </dgm:pt>
    <dgm:pt modelId="{BFBB2C14-2F20-435A-9D6A-D6500B40C7B9}" type="sibTrans" cxnId="{126AECDA-5109-4809-BA33-57FD2B7E8D84}">
      <dgm:prSet/>
      <dgm:spPr/>
      <dgm:t>
        <a:bodyPr/>
        <a:lstStyle/>
        <a:p>
          <a:endParaRPr lang="zh-CN" altLang="en-US" sz="900">
            <a:solidFill>
              <a:schemeClr val="bg1"/>
            </a:solidFill>
          </a:endParaRPr>
        </a:p>
      </dgm:t>
    </dgm:pt>
    <dgm:pt modelId="{C33744C2-B6A3-42FA-B56B-9EB33B575849}">
      <dgm:prSet phldrT="[文本]" custT="1"/>
      <dgm:spPr>
        <a:solidFill>
          <a:schemeClr val="accent5">
            <a:lumMod val="75000"/>
          </a:schemeClr>
        </a:solidFill>
      </dgm:spPr>
      <dgm:t>
        <a:bodyPr/>
        <a:lstStyle/>
        <a:p>
          <a:r>
            <a:rPr lang="zh-CN" altLang="en-US" sz="2800" dirty="0" smtClean="0">
              <a:solidFill>
                <a:schemeClr val="bg1"/>
              </a:solidFill>
            </a:rPr>
            <a:t>设备设施</a:t>
          </a:r>
          <a:endParaRPr lang="zh-CN" altLang="en-US" sz="2800" dirty="0">
            <a:solidFill>
              <a:schemeClr val="bg1"/>
            </a:solidFill>
          </a:endParaRPr>
        </a:p>
      </dgm:t>
    </dgm:pt>
    <dgm:pt modelId="{741ED274-0AF2-4AEE-9187-DF41F22E92C2}" type="parTrans" cxnId="{95F9B165-CA63-4C2A-AC5C-FB2EF58971DE}">
      <dgm:prSet/>
      <dgm:spPr/>
      <dgm:t>
        <a:bodyPr/>
        <a:lstStyle/>
        <a:p>
          <a:endParaRPr lang="zh-CN" altLang="en-US" sz="900">
            <a:solidFill>
              <a:schemeClr val="bg1"/>
            </a:solidFill>
          </a:endParaRPr>
        </a:p>
      </dgm:t>
    </dgm:pt>
    <dgm:pt modelId="{18448967-787D-4B3C-AB8C-3FFCCB461E56}" type="sibTrans" cxnId="{95F9B165-CA63-4C2A-AC5C-FB2EF58971DE}">
      <dgm:prSet/>
      <dgm:spPr/>
      <dgm:t>
        <a:bodyPr/>
        <a:lstStyle/>
        <a:p>
          <a:endParaRPr lang="zh-CN" altLang="en-US" sz="900">
            <a:solidFill>
              <a:schemeClr val="bg1"/>
            </a:solidFill>
          </a:endParaRPr>
        </a:p>
      </dgm:t>
    </dgm:pt>
    <dgm:pt modelId="{87BE9B4F-CF4C-4BBB-92DD-C838BDF15DFC}">
      <dgm:prSet phldrT="[文本]" custT="1"/>
      <dgm:spPr>
        <a:solidFill>
          <a:schemeClr val="accent3">
            <a:lumMod val="75000"/>
          </a:schemeClr>
        </a:solidFill>
      </dgm:spPr>
      <dgm:t>
        <a:bodyPr/>
        <a:lstStyle/>
        <a:p>
          <a:r>
            <a:rPr lang="zh-CN" altLang="en-US" sz="2800" dirty="0" smtClean="0">
              <a:solidFill>
                <a:schemeClr val="bg1"/>
              </a:solidFill>
            </a:rPr>
            <a:t>设备通讯平台</a:t>
          </a:r>
          <a:endParaRPr lang="zh-CN" altLang="en-US" sz="2800" dirty="0">
            <a:solidFill>
              <a:schemeClr val="bg1"/>
            </a:solidFill>
          </a:endParaRPr>
        </a:p>
      </dgm:t>
    </dgm:pt>
    <dgm:pt modelId="{2092C99C-E543-41E5-97F8-777C0CFF513D}" type="parTrans" cxnId="{9FC6596F-AF09-4F18-A012-A55ED9A4EA7B}">
      <dgm:prSet/>
      <dgm:spPr/>
      <dgm:t>
        <a:bodyPr/>
        <a:lstStyle/>
        <a:p>
          <a:endParaRPr lang="zh-CN" altLang="en-US" sz="900">
            <a:solidFill>
              <a:schemeClr val="bg1"/>
            </a:solidFill>
          </a:endParaRPr>
        </a:p>
      </dgm:t>
    </dgm:pt>
    <dgm:pt modelId="{22AC3B8A-3AF0-464E-BA8A-3C35DA0A29FA}" type="sibTrans" cxnId="{9FC6596F-AF09-4F18-A012-A55ED9A4EA7B}">
      <dgm:prSet/>
      <dgm:spPr/>
      <dgm:t>
        <a:bodyPr/>
        <a:lstStyle/>
        <a:p>
          <a:endParaRPr lang="zh-CN" altLang="en-US" sz="900">
            <a:solidFill>
              <a:schemeClr val="bg1"/>
            </a:solidFill>
          </a:endParaRPr>
        </a:p>
      </dgm:t>
    </dgm:pt>
    <dgm:pt modelId="{E4F9E956-D2AC-4905-958C-70F17C70E756}">
      <dgm:prSet phldrT="[文本]" custT="1"/>
      <dgm:spPr>
        <a:solidFill>
          <a:schemeClr val="accent5">
            <a:lumMod val="75000"/>
          </a:schemeClr>
        </a:solidFill>
      </dgm:spPr>
      <dgm:t>
        <a:bodyPr/>
        <a:lstStyle/>
        <a:p>
          <a:r>
            <a:rPr lang="en-US" altLang="zh-CN" sz="2800" dirty="0" smtClean="0">
              <a:solidFill>
                <a:schemeClr val="bg1"/>
              </a:solidFill>
            </a:rPr>
            <a:t>MES</a:t>
          </a:r>
          <a:endParaRPr lang="zh-CN" altLang="en-US" sz="2800" dirty="0">
            <a:solidFill>
              <a:schemeClr val="bg1"/>
            </a:solidFill>
          </a:endParaRPr>
        </a:p>
      </dgm:t>
    </dgm:pt>
    <dgm:pt modelId="{708830A8-6AC4-4E43-A596-427719DD24F5}" type="parTrans" cxnId="{B26A128E-8697-41FC-AA19-EC966E5B3BF0}">
      <dgm:prSet/>
      <dgm:spPr/>
      <dgm:t>
        <a:bodyPr/>
        <a:lstStyle/>
        <a:p>
          <a:endParaRPr lang="zh-CN" altLang="en-US" sz="900">
            <a:solidFill>
              <a:schemeClr val="bg1"/>
            </a:solidFill>
          </a:endParaRPr>
        </a:p>
      </dgm:t>
    </dgm:pt>
    <dgm:pt modelId="{DD5D8EFF-FF02-4773-8462-414F64D64B22}" type="sibTrans" cxnId="{B26A128E-8697-41FC-AA19-EC966E5B3BF0}">
      <dgm:prSet/>
      <dgm:spPr/>
      <dgm:t>
        <a:bodyPr/>
        <a:lstStyle/>
        <a:p>
          <a:endParaRPr lang="zh-CN" altLang="en-US" sz="900">
            <a:solidFill>
              <a:schemeClr val="bg1"/>
            </a:solidFill>
          </a:endParaRPr>
        </a:p>
      </dgm:t>
    </dgm:pt>
    <dgm:pt modelId="{B8904C7C-D8CA-4DDC-8224-8BD20F9AE531}">
      <dgm:prSet phldrT="[文本]" custT="1"/>
      <dgm:spPr>
        <a:solidFill>
          <a:schemeClr val="accent5">
            <a:lumMod val="75000"/>
          </a:schemeClr>
        </a:solidFill>
      </dgm:spPr>
      <dgm:t>
        <a:bodyPr/>
        <a:lstStyle/>
        <a:p>
          <a:r>
            <a:rPr lang="en-US" altLang="zh-CN" sz="2800" dirty="0" smtClean="0">
              <a:solidFill>
                <a:schemeClr val="bg1"/>
              </a:solidFill>
            </a:rPr>
            <a:t>ERP/BI</a:t>
          </a:r>
          <a:endParaRPr lang="zh-CN" altLang="en-US" sz="2800" dirty="0">
            <a:solidFill>
              <a:schemeClr val="bg1"/>
            </a:solidFill>
          </a:endParaRPr>
        </a:p>
      </dgm:t>
    </dgm:pt>
    <dgm:pt modelId="{E4F18EAB-4488-46C9-B861-7615C6183CE5}" type="parTrans" cxnId="{7F2E2959-DCF9-434F-97CE-F18487CB9209}">
      <dgm:prSet/>
      <dgm:spPr/>
      <dgm:t>
        <a:bodyPr/>
        <a:lstStyle/>
        <a:p>
          <a:endParaRPr lang="zh-CN" altLang="en-US" sz="900">
            <a:solidFill>
              <a:schemeClr val="bg1"/>
            </a:solidFill>
          </a:endParaRPr>
        </a:p>
      </dgm:t>
    </dgm:pt>
    <dgm:pt modelId="{E0A1DB97-CB99-417F-92F8-D21AF2E16A48}" type="sibTrans" cxnId="{7F2E2959-DCF9-434F-97CE-F18487CB9209}">
      <dgm:prSet/>
      <dgm:spPr/>
      <dgm:t>
        <a:bodyPr/>
        <a:lstStyle/>
        <a:p>
          <a:endParaRPr lang="zh-CN" altLang="en-US" sz="900">
            <a:solidFill>
              <a:schemeClr val="bg1"/>
            </a:solidFill>
          </a:endParaRPr>
        </a:p>
      </dgm:t>
    </dgm:pt>
    <dgm:pt modelId="{72976F43-2927-4B23-8250-13372750C2F8}" type="pres">
      <dgm:prSet presAssocID="{C4227FD8-74D3-4B67-9030-5F7276875BC8}" presName="Name0" presStyleCnt="0">
        <dgm:presLayoutVars>
          <dgm:dir/>
          <dgm:animLvl val="lvl"/>
          <dgm:resizeHandles val="exact"/>
        </dgm:presLayoutVars>
      </dgm:prSet>
      <dgm:spPr/>
    </dgm:pt>
    <dgm:pt modelId="{F9A36751-BC8A-40F0-971D-0D3991A2B505}" type="pres">
      <dgm:prSet presAssocID="{F72365D4-50D3-4376-8FDA-445C6FF97811}" presName="Name8" presStyleCnt="0"/>
      <dgm:spPr/>
    </dgm:pt>
    <dgm:pt modelId="{E4FC08A6-0FC6-4816-9600-D6FA09CCD202}" type="pres">
      <dgm:prSet presAssocID="{F72365D4-50D3-4376-8FDA-445C6FF97811}" presName="level" presStyleLbl="node1" presStyleIdx="0" presStyleCnt="5">
        <dgm:presLayoutVars>
          <dgm:chMax val="1"/>
          <dgm:bulletEnabled val="1"/>
        </dgm:presLayoutVars>
      </dgm:prSet>
      <dgm:spPr/>
    </dgm:pt>
    <dgm:pt modelId="{AED9F262-E9CD-4C87-BBB2-F76EAF671A23}" type="pres">
      <dgm:prSet presAssocID="{F72365D4-50D3-4376-8FDA-445C6FF97811}" presName="levelTx" presStyleLbl="revTx" presStyleIdx="0" presStyleCnt="0">
        <dgm:presLayoutVars>
          <dgm:chMax val="1"/>
          <dgm:bulletEnabled val="1"/>
        </dgm:presLayoutVars>
      </dgm:prSet>
      <dgm:spPr/>
    </dgm:pt>
    <dgm:pt modelId="{7F4FFC2B-ACB1-45A6-B01B-C689FBE8E494}" type="pres">
      <dgm:prSet presAssocID="{B8904C7C-D8CA-4DDC-8224-8BD20F9AE531}" presName="Name8" presStyleCnt="0"/>
      <dgm:spPr/>
    </dgm:pt>
    <dgm:pt modelId="{F3A308FD-F68B-464D-9162-75BFEEC09294}" type="pres">
      <dgm:prSet presAssocID="{B8904C7C-D8CA-4DDC-8224-8BD20F9AE531}" presName="level" presStyleLbl="node1" presStyleIdx="1" presStyleCnt="5">
        <dgm:presLayoutVars>
          <dgm:chMax val="1"/>
          <dgm:bulletEnabled val="1"/>
        </dgm:presLayoutVars>
      </dgm:prSet>
      <dgm:spPr/>
      <dgm:t>
        <a:bodyPr/>
        <a:lstStyle/>
        <a:p>
          <a:endParaRPr lang="zh-CN" altLang="en-US"/>
        </a:p>
      </dgm:t>
    </dgm:pt>
    <dgm:pt modelId="{03866198-72C7-427F-AEB9-30CF83EDAA5E}" type="pres">
      <dgm:prSet presAssocID="{B8904C7C-D8CA-4DDC-8224-8BD20F9AE531}" presName="levelTx" presStyleLbl="revTx" presStyleIdx="0" presStyleCnt="0">
        <dgm:presLayoutVars>
          <dgm:chMax val="1"/>
          <dgm:bulletEnabled val="1"/>
        </dgm:presLayoutVars>
      </dgm:prSet>
      <dgm:spPr/>
      <dgm:t>
        <a:bodyPr/>
        <a:lstStyle/>
        <a:p>
          <a:endParaRPr lang="zh-CN" altLang="en-US"/>
        </a:p>
      </dgm:t>
    </dgm:pt>
    <dgm:pt modelId="{F0D82F74-12CF-4635-9585-D0590DC1FC23}" type="pres">
      <dgm:prSet presAssocID="{E4F9E956-D2AC-4905-958C-70F17C70E756}" presName="Name8" presStyleCnt="0"/>
      <dgm:spPr/>
    </dgm:pt>
    <dgm:pt modelId="{D0F18324-0C3F-4478-BA95-7CB522AA1EB4}" type="pres">
      <dgm:prSet presAssocID="{E4F9E956-D2AC-4905-958C-70F17C70E756}" presName="level" presStyleLbl="node1" presStyleIdx="2" presStyleCnt="5">
        <dgm:presLayoutVars>
          <dgm:chMax val="1"/>
          <dgm:bulletEnabled val="1"/>
        </dgm:presLayoutVars>
      </dgm:prSet>
      <dgm:spPr/>
    </dgm:pt>
    <dgm:pt modelId="{B835C47C-DFF1-4AC2-B16E-E779FF98F334}" type="pres">
      <dgm:prSet presAssocID="{E4F9E956-D2AC-4905-958C-70F17C70E756}" presName="levelTx" presStyleLbl="revTx" presStyleIdx="0" presStyleCnt="0">
        <dgm:presLayoutVars>
          <dgm:chMax val="1"/>
          <dgm:bulletEnabled val="1"/>
        </dgm:presLayoutVars>
      </dgm:prSet>
      <dgm:spPr/>
    </dgm:pt>
    <dgm:pt modelId="{04B52FC9-059D-4A49-8AEE-024AB6C5E23D}" type="pres">
      <dgm:prSet presAssocID="{87BE9B4F-CF4C-4BBB-92DD-C838BDF15DFC}" presName="Name8" presStyleCnt="0"/>
      <dgm:spPr/>
    </dgm:pt>
    <dgm:pt modelId="{C3D45F1F-FFB7-4DAB-8560-3DE26EAC5E83}" type="pres">
      <dgm:prSet presAssocID="{87BE9B4F-CF4C-4BBB-92DD-C838BDF15DFC}" presName="level" presStyleLbl="node1" presStyleIdx="3" presStyleCnt="5">
        <dgm:presLayoutVars>
          <dgm:chMax val="1"/>
          <dgm:bulletEnabled val="1"/>
        </dgm:presLayoutVars>
      </dgm:prSet>
      <dgm:spPr/>
      <dgm:t>
        <a:bodyPr/>
        <a:lstStyle/>
        <a:p>
          <a:endParaRPr lang="zh-CN" altLang="en-US"/>
        </a:p>
      </dgm:t>
    </dgm:pt>
    <dgm:pt modelId="{EB09EA24-62D9-4AEC-B7BE-A43F503A6FFA}" type="pres">
      <dgm:prSet presAssocID="{87BE9B4F-CF4C-4BBB-92DD-C838BDF15DFC}" presName="levelTx" presStyleLbl="revTx" presStyleIdx="0" presStyleCnt="0">
        <dgm:presLayoutVars>
          <dgm:chMax val="1"/>
          <dgm:bulletEnabled val="1"/>
        </dgm:presLayoutVars>
      </dgm:prSet>
      <dgm:spPr/>
      <dgm:t>
        <a:bodyPr/>
        <a:lstStyle/>
        <a:p>
          <a:endParaRPr lang="zh-CN" altLang="en-US"/>
        </a:p>
      </dgm:t>
    </dgm:pt>
    <dgm:pt modelId="{7D1000E9-B0FB-40EA-AC7A-D499AAB27EDA}" type="pres">
      <dgm:prSet presAssocID="{C33744C2-B6A3-42FA-B56B-9EB33B575849}" presName="Name8" presStyleCnt="0"/>
      <dgm:spPr/>
    </dgm:pt>
    <dgm:pt modelId="{46F44642-3DC3-4560-B901-FDE46A561FD9}" type="pres">
      <dgm:prSet presAssocID="{C33744C2-B6A3-42FA-B56B-9EB33B575849}" presName="level" presStyleLbl="node1" presStyleIdx="4" presStyleCnt="5">
        <dgm:presLayoutVars>
          <dgm:chMax val="1"/>
          <dgm:bulletEnabled val="1"/>
        </dgm:presLayoutVars>
      </dgm:prSet>
      <dgm:spPr/>
      <dgm:t>
        <a:bodyPr/>
        <a:lstStyle/>
        <a:p>
          <a:endParaRPr lang="zh-CN" altLang="en-US"/>
        </a:p>
      </dgm:t>
    </dgm:pt>
    <dgm:pt modelId="{61FFB13C-41FF-4579-ADE1-FA511C57858B}" type="pres">
      <dgm:prSet presAssocID="{C33744C2-B6A3-42FA-B56B-9EB33B575849}" presName="levelTx" presStyleLbl="revTx" presStyleIdx="0" presStyleCnt="0">
        <dgm:presLayoutVars>
          <dgm:chMax val="1"/>
          <dgm:bulletEnabled val="1"/>
        </dgm:presLayoutVars>
      </dgm:prSet>
      <dgm:spPr/>
      <dgm:t>
        <a:bodyPr/>
        <a:lstStyle/>
        <a:p>
          <a:endParaRPr lang="zh-CN" altLang="en-US"/>
        </a:p>
      </dgm:t>
    </dgm:pt>
  </dgm:ptLst>
  <dgm:cxnLst>
    <dgm:cxn modelId="{4A10E279-5156-4B3B-833D-66555AE89FC6}" type="presOf" srcId="{C33744C2-B6A3-42FA-B56B-9EB33B575849}" destId="{61FFB13C-41FF-4579-ADE1-FA511C57858B}" srcOrd="1" destOrd="0" presId="urn:microsoft.com/office/officeart/2005/8/layout/pyramid1"/>
    <dgm:cxn modelId="{48A03FC6-DEAA-4CA8-BA4F-4B665DD40DF2}" type="presOf" srcId="{F72365D4-50D3-4376-8FDA-445C6FF97811}" destId="{AED9F262-E9CD-4C87-BBB2-F76EAF671A23}" srcOrd="1" destOrd="0" presId="urn:microsoft.com/office/officeart/2005/8/layout/pyramid1"/>
    <dgm:cxn modelId="{B26A128E-8697-41FC-AA19-EC966E5B3BF0}" srcId="{C4227FD8-74D3-4B67-9030-5F7276875BC8}" destId="{E4F9E956-D2AC-4905-958C-70F17C70E756}" srcOrd="2" destOrd="0" parTransId="{708830A8-6AC4-4E43-A596-427719DD24F5}" sibTransId="{DD5D8EFF-FF02-4773-8462-414F64D64B22}"/>
    <dgm:cxn modelId="{9FC6596F-AF09-4F18-A012-A55ED9A4EA7B}" srcId="{C4227FD8-74D3-4B67-9030-5F7276875BC8}" destId="{87BE9B4F-CF4C-4BBB-92DD-C838BDF15DFC}" srcOrd="3" destOrd="0" parTransId="{2092C99C-E543-41E5-97F8-777C0CFF513D}" sibTransId="{22AC3B8A-3AF0-464E-BA8A-3C35DA0A29FA}"/>
    <dgm:cxn modelId="{14F75DBD-CE60-40BB-AC32-76A40C2E1F75}" type="presOf" srcId="{87BE9B4F-CF4C-4BBB-92DD-C838BDF15DFC}" destId="{C3D45F1F-FFB7-4DAB-8560-3DE26EAC5E83}" srcOrd="0" destOrd="0" presId="urn:microsoft.com/office/officeart/2005/8/layout/pyramid1"/>
    <dgm:cxn modelId="{A80BCBB5-7E39-4991-A80C-47E86D41DD2E}" type="presOf" srcId="{87BE9B4F-CF4C-4BBB-92DD-C838BDF15DFC}" destId="{EB09EA24-62D9-4AEC-B7BE-A43F503A6FFA}" srcOrd="1" destOrd="0" presId="urn:microsoft.com/office/officeart/2005/8/layout/pyramid1"/>
    <dgm:cxn modelId="{95F9B165-CA63-4C2A-AC5C-FB2EF58971DE}" srcId="{C4227FD8-74D3-4B67-9030-5F7276875BC8}" destId="{C33744C2-B6A3-42FA-B56B-9EB33B575849}" srcOrd="4" destOrd="0" parTransId="{741ED274-0AF2-4AEE-9187-DF41F22E92C2}" sibTransId="{18448967-787D-4B3C-AB8C-3FFCCB461E56}"/>
    <dgm:cxn modelId="{5975D430-DB73-4710-995B-A7C4723A15F9}" type="presOf" srcId="{C33744C2-B6A3-42FA-B56B-9EB33B575849}" destId="{46F44642-3DC3-4560-B901-FDE46A561FD9}" srcOrd="0" destOrd="0" presId="urn:microsoft.com/office/officeart/2005/8/layout/pyramid1"/>
    <dgm:cxn modelId="{126AECDA-5109-4809-BA33-57FD2B7E8D84}" srcId="{C4227FD8-74D3-4B67-9030-5F7276875BC8}" destId="{F72365D4-50D3-4376-8FDA-445C6FF97811}" srcOrd="0" destOrd="0" parTransId="{C2D719D6-EABF-46A9-9F0C-6604476DB4B0}" sibTransId="{BFBB2C14-2F20-435A-9D6A-D6500B40C7B9}"/>
    <dgm:cxn modelId="{A3917A05-8DEF-4FB9-86B5-58C789655DC0}" type="presOf" srcId="{B8904C7C-D8CA-4DDC-8224-8BD20F9AE531}" destId="{03866198-72C7-427F-AEB9-30CF83EDAA5E}" srcOrd="1" destOrd="0" presId="urn:microsoft.com/office/officeart/2005/8/layout/pyramid1"/>
    <dgm:cxn modelId="{7DE080DC-CC1D-4014-A548-2F7C3825034C}" type="presOf" srcId="{B8904C7C-D8CA-4DDC-8224-8BD20F9AE531}" destId="{F3A308FD-F68B-464D-9162-75BFEEC09294}" srcOrd="0" destOrd="0" presId="urn:microsoft.com/office/officeart/2005/8/layout/pyramid1"/>
    <dgm:cxn modelId="{256538D2-32D9-4C82-A29A-A875BE6B04EB}" type="presOf" srcId="{C4227FD8-74D3-4B67-9030-5F7276875BC8}" destId="{72976F43-2927-4B23-8250-13372750C2F8}" srcOrd="0" destOrd="0" presId="urn:microsoft.com/office/officeart/2005/8/layout/pyramid1"/>
    <dgm:cxn modelId="{7F2E2959-DCF9-434F-97CE-F18487CB9209}" srcId="{C4227FD8-74D3-4B67-9030-5F7276875BC8}" destId="{B8904C7C-D8CA-4DDC-8224-8BD20F9AE531}" srcOrd="1" destOrd="0" parTransId="{E4F18EAB-4488-46C9-B861-7615C6183CE5}" sibTransId="{E0A1DB97-CB99-417F-92F8-D21AF2E16A48}"/>
    <dgm:cxn modelId="{7776EA52-824B-4240-8105-A9C31DC98CF2}" type="presOf" srcId="{E4F9E956-D2AC-4905-958C-70F17C70E756}" destId="{B835C47C-DFF1-4AC2-B16E-E779FF98F334}" srcOrd="1" destOrd="0" presId="urn:microsoft.com/office/officeart/2005/8/layout/pyramid1"/>
    <dgm:cxn modelId="{122C542F-94EB-487D-A945-D63CC739A610}" type="presOf" srcId="{E4F9E956-D2AC-4905-958C-70F17C70E756}" destId="{D0F18324-0C3F-4478-BA95-7CB522AA1EB4}" srcOrd="0" destOrd="0" presId="urn:microsoft.com/office/officeart/2005/8/layout/pyramid1"/>
    <dgm:cxn modelId="{09DD6B84-9451-4B08-8CCC-5F92116C8747}" type="presOf" srcId="{F72365D4-50D3-4376-8FDA-445C6FF97811}" destId="{E4FC08A6-0FC6-4816-9600-D6FA09CCD202}" srcOrd="0" destOrd="0" presId="urn:microsoft.com/office/officeart/2005/8/layout/pyramid1"/>
    <dgm:cxn modelId="{511EE8ED-C5B2-4E0F-BEB9-7ADE007150F0}" type="presParOf" srcId="{72976F43-2927-4B23-8250-13372750C2F8}" destId="{F9A36751-BC8A-40F0-971D-0D3991A2B505}" srcOrd="0" destOrd="0" presId="urn:microsoft.com/office/officeart/2005/8/layout/pyramid1"/>
    <dgm:cxn modelId="{88A9B060-9090-45EE-9B10-F1F344FEDE3E}" type="presParOf" srcId="{F9A36751-BC8A-40F0-971D-0D3991A2B505}" destId="{E4FC08A6-0FC6-4816-9600-D6FA09CCD202}" srcOrd="0" destOrd="0" presId="urn:microsoft.com/office/officeart/2005/8/layout/pyramid1"/>
    <dgm:cxn modelId="{52FC5A0F-9A6A-41EB-8A3D-BF7E69854B52}" type="presParOf" srcId="{F9A36751-BC8A-40F0-971D-0D3991A2B505}" destId="{AED9F262-E9CD-4C87-BBB2-F76EAF671A23}" srcOrd="1" destOrd="0" presId="urn:microsoft.com/office/officeart/2005/8/layout/pyramid1"/>
    <dgm:cxn modelId="{33A024C0-1804-44A3-A36D-29F8E54A7828}" type="presParOf" srcId="{72976F43-2927-4B23-8250-13372750C2F8}" destId="{7F4FFC2B-ACB1-45A6-B01B-C689FBE8E494}" srcOrd="1" destOrd="0" presId="urn:microsoft.com/office/officeart/2005/8/layout/pyramid1"/>
    <dgm:cxn modelId="{5EF75EE5-7C7E-4E36-BD7D-5B9703D85942}" type="presParOf" srcId="{7F4FFC2B-ACB1-45A6-B01B-C689FBE8E494}" destId="{F3A308FD-F68B-464D-9162-75BFEEC09294}" srcOrd="0" destOrd="0" presId="urn:microsoft.com/office/officeart/2005/8/layout/pyramid1"/>
    <dgm:cxn modelId="{52CD1437-47AD-4DE5-8FFF-DCE953FB51CB}" type="presParOf" srcId="{7F4FFC2B-ACB1-45A6-B01B-C689FBE8E494}" destId="{03866198-72C7-427F-AEB9-30CF83EDAA5E}" srcOrd="1" destOrd="0" presId="urn:microsoft.com/office/officeart/2005/8/layout/pyramid1"/>
    <dgm:cxn modelId="{76578955-5645-4418-96C5-DD70EA82A974}" type="presParOf" srcId="{72976F43-2927-4B23-8250-13372750C2F8}" destId="{F0D82F74-12CF-4635-9585-D0590DC1FC23}" srcOrd="2" destOrd="0" presId="urn:microsoft.com/office/officeart/2005/8/layout/pyramid1"/>
    <dgm:cxn modelId="{1E4F23CE-B9BF-4839-A9E9-F7819677F21C}" type="presParOf" srcId="{F0D82F74-12CF-4635-9585-D0590DC1FC23}" destId="{D0F18324-0C3F-4478-BA95-7CB522AA1EB4}" srcOrd="0" destOrd="0" presId="urn:microsoft.com/office/officeart/2005/8/layout/pyramid1"/>
    <dgm:cxn modelId="{25AA0A14-579B-44BB-B986-182724657488}" type="presParOf" srcId="{F0D82F74-12CF-4635-9585-D0590DC1FC23}" destId="{B835C47C-DFF1-4AC2-B16E-E779FF98F334}" srcOrd="1" destOrd="0" presId="urn:microsoft.com/office/officeart/2005/8/layout/pyramid1"/>
    <dgm:cxn modelId="{E9A41465-BD86-443D-AF7B-73A2CE8E467A}" type="presParOf" srcId="{72976F43-2927-4B23-8250-13372750C2F8}" destId="{04B52FC9-059D-4A49-8AEE-024AB6C5E23D}" srcOrd="3" destOrd="0" presId="urn:microsoft.com/office/officeart/2005/8/layout/pyramid1"/>
    <dgm:cxn modelId="{250C0484-8643-49E6-9BC9-E8215387054F}" type="presParOf" srcId="{04B52FC9-059D-4A49-8AEE-024AB6C5E23D}" destId="{C3D45F1F-FFB7-4DAB-8560-3DE26EAC5E83}" srcOrd="0" destOrd="0" presId="urn:microsoft.com/office/officeart/2005/8/layout/pyramid1"/>
    <dgm:cxn modelId="{3C48A18E-5213-4494-B1AC-A1066FE1254E}" type="presParOf" srcId="{04B52FC9-059D-4A49-8AEE-024AB6C5E23D}" destId="{EB09EA24-62D9-4AEC-B7BE-A43F503A6FFA}" srcOrd="1" destOrd="0" presId="urn:microsoft.com/office/officeart/2005/8/layout/pyramid1"/>
    <dgm:cxn modelId="{40901546-441E-44F9-B4C7-7912B00F9B78}" type="presParOf" srcId="{72976F43-2927-4B23-8250-13372750C2F8}" destId="{7D1000E9-B0FB-40EA-AC7A-D499AAB27EDA}" srcOrd="4" destOrd="0" presId="urn:microsoft.com/office/officeart/2005/8/layout/pyramid1"/>
    <dgm:cxn modelId="{53CAA178-2BEB-4E2C-AFEC-B33031CC610D}" type="presParOf" srcId="{7D1000E9-B0FB-40EA-AC7A-D499AAB27EDA}" destId="{46F44642-3DC3-4560-B901-FDE46A561FD9}" srcOrd="0" destOrd="0" presId="urn:microsoft.com/office/officeart/2005/8/layout/pyramid1"/>
    <dgm:cxn modelId="{07E18A8D-F694-46EF-B8DC-1B179772E551}" type="presParOf" srcId="{7D1000E9-B0FB-40EA-AC7A-D499AAB27EDA}" destId="{61FFB13C-41FF-4579-ADE1-FA511C57858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1BBEA-F5CF-4624-9B7A-BC75C7604940}" type="doc">
      <dgm:prSet loTypeId="urn:microsoft.com/office/officeart/2005/8/layout/cycle1" loCatId="cycle" qsTypeId="urn:microsoft.com/office/officeart/2005/8/quickstyle/simple2" qsCatId="simple" csTypeId="urn:microsoft.com/office/officeart/2005/8/colors/colorful1" csCatId="colorful" phldr="1"/>
      <dgm:spPr/>
      <dgm:t>
        <a:bodyPr/>
        <a:lstStyle/>
        <a:p>
          <a:endParaRPr lang="zh-CN" altLang="en-US"/>
        </a:p>
      </dgm:t>
    </dgm:pt>
    <dgm:pt modelId="{603DC124-323A-46AD-8267-1E40DDFDE482}">
      <dgm:prSet phldrT="[文本]"/>
      <dgm:spPr/>
      <dgm:t>
        <a:bodyPr/>
        <a:lstStyle/>
        <a:p>
          <a:r>
            <a:rPr lang="en-US" altLang="zh-CN" dirty="0" smtClean="0"/>
            <a:t> </a:t>
          </a:r>
          <a:endParaRPr lang="zh-CN" altLang="en-US" dirty="0"/>
        </a:p>
      </dgm:t>
    </dgm:pt>
    <dgm:pt modelId="{9C8213F5-216F-46EB-BCB0-B02F8C82EC87}" type="parTrans" cxnId="{03C76C35-E8AC-41D8-9F87-29DC4A1793E2}">
      <dgm:prSet/>
      <dgm:spPr/>
      <dgm:t>
        <a:bodyPr/>
        <a:lstStyle/>
        <a:p>
          <a:endParaRPr lang="zh-CN" altLang="en-US"/>
        </a:p>
      </dgm:t>
    </dgm:pt>
    <dgm:pt modelId="{55B5E4BE-18C7-4680-9DF1-B8C13ADE77B7}" type="sibTrans" cxnId="{03C76C35-E8AC-41D8-9F87-29DC4A1793E2}">
      <dgm:prSet/>
      <dgm:spPr/>
      <dgm:t>
        <a:bodyPr/>
        <a:lstStyle/>
        <a:p>
          <a:endParaRPr lang="zh-CN" altLang="en-US"/>
        </a:p>
      </dgm:t>
    </dgm:pt>
    <dgm:pt modelId="{31AE35D6-8E04-412C-B248-FBB5097A6206}">
      <dgm:prSet phldrT="[文本]"/>
      <dgm:spPr/>
      <dgm:t>
        <a:bodyPr/>
        <a:lstStyle/>
        <a:p>
          <a:r>
            <a:rPr lang="en-US" altLang="zh-CN" dirty="0" smtClean="0"/>
            <a:t> </a:t>
          </a:r>
          <a:endParaRPr lang="zh-CN" altLang="en-US" dirty="0"/>
        </a:p>
      </dgm:t>
    </dgm:pt>
    <dgm:pt modelId="{4ABCF109-02BA-4635-B97B-1E9E63A7890F}" type="parTrans" cxnId="{63629007-2510-46D0-BF47-4F959B9535C6}">
      <dgm:prSet/>
      <dgm:spPr/>
      <dgm:t>
        <a:bodyPr/>
        <a:lstStyle/>
        <a:p>
          <a:endParaRPr lang="zh-CN" altLang="en-US"/>
        </a:p>
      </dgm:t>
    </dgm:pt>
    <dgm:pt modelId="{EB2FD0C0-08B3-4966-A053-F38538414686}" type="sibTrans" cxnId="{63629007-2510-46D0-BF47-4F959B9535C6}">
      <dgm:prSet/>
      <dgm:spPr/>
      <dgm:t>
        <a:bodyPr/>
        <a:lstStyle/>
        <a:p>
          <a:endParaRPr lang="zh-CN" altLang="en-US"/>
        </a:p>
      </dgm:t>
    </dgm:pt>
    <dgm:pt modelId="{7E830274-6CFC-414E-A3CA-A2B1AF699AC2}">
      <dgm:prSet phldrT="[文本]"/>
      <dgm:spPr/>
      <dgm:t>
        <a:bodyPr/>
        <a:lstStyle/>
        <a:p>
          <a:r>
            <a:rPr lang="en-US" altLang="zh-CN" dirty="0" smtClean="0"/>
            <a:t> </a:t>
          </a:r>
          <a:endParaRPr lang="zh-CN" altLang="en-US" dirty="0"/>
        </a:p>
      </dgm:t>
    </dgm:pt>
    <dgm:pt modelId="{9843F127-990E-4ADD-BEF2-D5A140CC72D0}" type="parTrans" cxnId="{DE5B262E-0E55-42E2-8F97-A7B6E19FDBF2}">
      <dgm:prSet/>
      <dgm:spPr/>
      <dgm:t>
        <a:bodyPr/>
        <a:lstStyle/>
        <a:p>
          <a:endParaRPr lang="zh-CN" altLang="en-US"/>
        </a:p>
      </dgm:t>
    </dgm:pt>
    <dgm:pt modelId="{822DF355-648B-4D7A-B33F-A5B4EEDBB7EE}" type="sibTrans" cxnId="{DE5B262E-0E55-42E2-8F97-A7B6E19FDBF2}">
      <dgm:prSet/>
      <dgm:spPr/>
      <dgm:t>
        <a:bodyPr/>
        <a:lstStyle/>
        <a:p>
          <a:endParaRPr lang="zh-CN" altLang="en-US"/>
        </a:p>
      </dgm:t>
    </dgm:pt>
    <dgm:pt modelId="{2D1B2279-4004-4083-93C4-87CFD2D666EB}">
      <dgm:prSet phldrT="[文本]"/>
      <dgm:spPr/>
      <dgm:t>
        <a:bodyPr/>
        <a:lstStyle/>
        <a:p>
          <a:endParaRPr lang="zh-CN" altLang="en-US" dirty="0"/>
        </a:p>
      </dgm:t>
    </dgm:pt>
    <dgm:pt modelId="{E02F2523-8D53-4E0B-8A33-2647CAFACAD5}" type="parTrans" cxnId="{782D3D56-E787-4DEA-9691-B0D26CD65781}">
      <dgm:prSet/>
      <dgm:spPr/>
      <dgm:t>
        <a:bodyPr/>
        <a:lstStyle/>
        <a:p>
          <a:endParaRPr lang="zh-CN" altLang="en-US"/>
        </a:p>
      </dgm:t>
    </dgm:pt>
    <dgm:pt modelId="{BCC652EB-E40B-40DF-8F19-AE69EE8E1D09}" type="sibTrans" cxnId="{782D3D56-E787-4DEA-9691-B0D26CD65781}">
      <dgm:prSet/>
      <dgm:spPr/>
      <dgm:t>
        <a:bodyPr/>
        <a:lstStyle/>
        <a:p>
          <a:endParaRPr lang="zh-CN" altLang="en-US" sz="2000"/>
        </a:p>
      </dgm:t>
    </dgm:pt>
    <dgm:pt modelId="{DBBE7CAB-DCAC-41AF-A6E9-814AF7A956F9}" type="pres">
      <dgm:prSet presAssocID="{83C1BBEA-F5CF-4624-9B7A-BC75C7604940}" presName="cycle" presStyleCnt="0">
        <dgm:presLayoutVars>
          <dgm:dir/>
          <dgm:resizeHandles val="exact"/>
        </dgm:presLayoutVars>
      </dgm:prSet>
      <dgm:spPr/>
    </dgm:pt>
    <dgm:pt modelId="{3EB1B667-71DB-48FC-B64D-307D82B9C1AF}" type="pres">
      <dgm:prSet presAssocID="{603DC124-323A-46AD-8267-1E40DDFDE482}" presName="dummy" presStyleCnt="0"/>
      <dgm:spPr/>
    </dgm:pt>
    <dgm:pt modelId="{D73DDDF5-A15A-4E87-BDCB-9A5715CAF69F}" type="pres">
      <dgm:prSet presAssocID="{603DC124-323A-46AD-8267-1E40DDFDE482}" presName="node" presStyleLbl="revTx" presStyleIdx="0" presStyleCnt="4">
        <dgm:presLayoutVars>
          <dgm:bulletEnabled val="1"/>
        </dgm:presLayoutVars>
      </dgm:prSet>
      <dgm:spPr/>
    </dgm:pt>
    <dgm:pt modelId="{AE15F62B-E84F-4FA3-82B9-774E27DD7EAE}" type="pres">
      <dgm:prSet presAssocID="{55B5E4BE-18C7-4680-9DF1-B8C13ADE77B7}" presName="sibTrans" presStyleLbl="node1" presStyleIdx="0" presStyleCnt="4" custScaleX="177156" custScaleY="177156"/>
      <dgm:spPr/>
    </dgm:pt>
    <dgm:pt modelId="{E9479424-DD5B-426C-AEE0-F28BBF7DF477}" type="pres">
      <dgm:prSet presAssocID="{31AE35D6-8E04-412C-B248-FBB5097A6206}" presName="dummy" presStyleCnt="0"/>
      <dgm:spPr/>
    </dgm:pt>
    <dgm:pt modelId="{CB65A658-F567-44F9-AC28-E9D73E04DBE9}" type="pres">
      <dgm:prSet presAssocID="{31AE35D6-8E04-412C-B248-FBB5097A6206}" presName="node" presStyleLbl="revTx" presStyleIdx="1" presStyleCnt="4">
        <dgm:presLayoutVars>
          <dgm:bulletEnabled val="1"/>
        </dgm:presLayoutVars>
      </dgm:prSet>
      <dgm:spPr/>
    </dgm:pt>
    <dgm:pt modelId="{41B9F87D-F59E-4681-9817-1357B6097867}" type="pres">
      <dgm:prSet presAssocID="{EB2FD0C0-08B3-4966-A053-F38538414686}" presName="sibTrans" presStyleLbl="node1" presStyleIdx="1" presStyleCnt="4" custAng="0" custScaleX="177156" custScaleY="177156"/>
      <dgm:spPr/>
    </dgm:pt>
    <dgm:pt modelId="{0F7D845F-41AA-4CEE-B193-0CDCF2FBA685}" type="pres">
      <dgm:prSet presAssocID="{7E830274-6CFC-414E-A3CA-A2B1AF699AC2}" presName="dummy" presStyleCnt="0"/>
      <dgm:spPr/>
    </dgm:pt>
    <dgm:pt modelId="{E7D71736-4B23-418C-9364-5D1F5871A7F1}" type="pres">
      <dgm:prSet presAssocID="{7E830274-6CFC-414E-A3CA-A2B1AF699AC2}" presName="node" presStyleLbl="revTx" presStyleIdx="2" presStyleCnt="4">
        <dgm:presLayoutVars>
          <dgm:bulletEnabled val="1"/>
        </dgm:presLayoutVars>
      </dgm:prSet>
      <dgm:spPr/>
    </dgm:pt>
    <dgm:pt modelId="{7A9662BB-DB1B-4136-928E-B5AE373C41EF}" type="pres">
      <dgm:prSet presAssocID="{822DF355-648B-4D7A-B33F-A5B4EEDBB7EE}" presName="sibTrans" presStyleLbl="node1" presStyleIdx="2" presStyleCnt="4" custScaleX="177156" custScaleY="177156"/>
      <dgm:spPr/>
    </dgm:pt>
    <dgm:pt modelId="{42BDCABC-F303-4407-969A-4A8AA47AC6D0}" type="pres">
      <dgm:prSet presAssocID="{2D1B2279-4004-4083-93C4-87CFD2D666EB}" presName="dummy" presStyleCnt="0"/>
      <dgm:spPr/>
    </dgm:pt>
    <dgm:pt modelId="{93ABFEFA-D0FA-447C-9E6E-FDF940A11260}" type="pres">
      <dgm:prSet presAssocID="{2D1B2279-4004-4083-93C4-87CFD2D666EB}" presName="node" presStyleLbl="revTx" presStyleIdx="3" presStyleCnt="4">
        <dgm:presLayoutVars>
          <dgm:bulletEnabled val="1"/>
        </dgm:presLayoutVars>
      </dgm:prSet>
      <dgm:spPr/>
    </dgm:pt>
    <dgm:pt modelId="{4270315E-B654-400D-B203-768F3B55551E}" type="pres">
      <dgm:prSet presAssocID="{BCC652EB-E40B-40DF-8F19-AE69EE8E1D09}" presName="sibTrans" presStyleLbl="node1" presStyleIdx="3" presStyleCnt="4" custScaleX="177156" custScaleY="177156"/>
      <dgm:spPr/>
    </dgm:pt>
  </dgm:ptLst>
  <dgm:cxnLst>
    <dgm:cxn modelId="{782D3D56-E787-4DEA-9691-B0D26CD65781}" srcId="{83C1BBEA-F5CF-4624-9B7A-BC75C7604940}" destId="{2D1B2279-4004-4083-93C4-87CFD2D666EB}" srcOrd="3" destOrd="0" parTransId="{E02F2523-8D53-4E0B-8A33-2647CAFACAD5}" sibTransId="{BCC652EB-E40B-40DF-8F19-AE69EE8E1D09}"/>
    <dgm:cxn modelId="{6FFA53E6-02DC-4F89-BB77-3657DC68CD57}" type="presOf" srcId="{2D1B2279-4004-4083-93C4-87CFD2D666EB}" destId="{93ABFEFA-D0FA-447C-9E6E-FDF940A11260}" srcOrd="0" destOrd="0" presId="urn:microsoft.com/office/officeart/2005/8/layout/cycle1"/>
    <dgm:cxn modelId="{078433C2-979F-481E-BCB5-960F3A08BA03}" type="presOf" srcId="{BCC652EB-E40B-40DF-8F19-AE69EE8E1D09}" destId="{4270315E-B654-400D-B203-768F3B55551E}" srcOrd="0" destOrd="0" presId="urn:microsoft.com/office/officeart/2005/8/layout/cycle1"/>
    <dgm:cxn modelId="{63629007-2510-46D0-BF47-4F959B9535C6}" srcId="{83C1BBEA-F5CF-4624-9B7A-BC75C7604940}" destId="{31AE35D6-8E04-412C-B248-FBB5097A6206}" srcOrd="1" destOrd="0" parTransId="{4ABCF109-02BA-4635-B97B-1E9E63A7890F}" sibTransId="{EB2FD0C0-08B3-4966-A053-F38538414686}"/>
    <dgm:cxn modelId="{03C76C35-E8AC-41D8-9F87-29DC4A1793E2}" srcId="{83C1BBEA-F5CF-4624-9B7A-BC75C7604940}" destId="{603DC124-323A-46AD-8267-1E40DDFDE482}" srcOrd="0" destOrd="0" parTransId="{9C8213F5-216F-46EB-BCB0-B02F8C82EC87}" sibTransId="{55B5E4BE-18C7-4680-9DF1-B8C13ADE77B7}"/>
    <dgm:cxn modelId="{834A74DB-0B3A-46D6-956E-BE2259E99866}" type="presOf" srcId="{55B5E4BE-18C7-4680-9DF1-B8C13ADE77B7}" destId="{AE15F62B-E84F-4FA3-82B9-774E27DD7EAE}" srcOrd="0" destOrd="0" presId="urn:microsoft.com/office/officeart/2005/8/layout/cycle1"/>
    <dgm:cxn modelId="{00ABF84F-791D-485C-B6F3-3A29D14F7F17}" type="presOf" srcId="{7E830274-6CFC-414E-A3CA-A2B1AF699AC2}" destId="{E7D71736-4B23-418C-9364-5D1F5871A7F1}" srcOrd="0" destOrd="0" presId="urn:microsoft.com/office/officeart/2005/8/layout/cycle1"/>
    <dgm:cxn modelId="{A265F087-E9AC-4E40-89C9-83E5A599A153}" type="presOf" srcId="{822DF355-648B-4D7A-B33F-A5B4EEDBB7EE}" destId="{7A9662BB-DB1B-4136-928E-B5AE373C41EF}" srcOrd="0" destOrd="0" presId="urn:microsoft.com/office/officeart/2005/8/layout/cycle1"/>
    <dgm:cxn modelId="{DEAE48A5-C7C5-45FF-BB02-46736493A654}" type="presOf" srcId="{83C1BBEA-F5CF-4624-9B7A-BC75C7604940}" destId="{DBBE7CAB-DCAC-41AF-A6E9-814AF7A956F9}" srcOrd="0" destOrd="0" presId="urn:microsoft.com/office/officeart/2005/8/layout/cycle1"/>
    <dgm:cxn modelId="{DE5B262E-0E55-42E2-8F97-A7B6E19FDBF2}" srcId="{83C1BBEA-F5CF-4624-9B7A-BC75C7604940}" destId="{7E830274-6CFC-414E-A3CA-A2B1AF699AC2}" srcOrd="2" destOrd="0" parTransId="{9843F127-990E-4ADD-BEF2-D5A140CC72D0}" sibTransId="{822DF355-648B-4D7A-B33F-A5B4EEDBB7EE}"/>
    <dgm:cxn modelId="{53850322-F25D-4440-A1ED-F30155E1B4C0}" type="presOf" srcId="{EB2FD0C0-08B3-4966-A053-F38538414686}" destId="{41B9F87D-F59E-4681-9817-1357B6097867}" srcOrd="0" destOrd="0" presId="urn:microsoft.com/office/officeart/2005/8/layout/cycle1"/>
    <dgm:cxn modelId="{344C3E84-7A70-4398-AAAF-D75A6BED7D96}" type="presOf" srcId="{31AE35D6-8E04-412C-B248-FBB5097A6206}" destId="{CB65A658-F567-44F9-AC28-E9D73E04DBE9}" srcOrd="0" destOrd="0" presId="urn:microsoft.com/office/officeart/2005/8/layout/cycle1"/>
    <dgm:cxn modelId="{A7F95622-D6AF-43B0-BE07-3B1F93E236E9}" type="presOf" srcId="{603DC124-323A-46AD-8267-1E40DDFDE482}" destId="{D73DDDF5-A15A-4E87-BDCB-9A5715CAF69F}" srcOrd="0" destOrd="0" presId="urn:microsoft.com/office/officeart/2005/8/layout/cycle1"/>
    <dgm:cxn modelId="{E8D1055B-CA8E-47DF-9FC1-B8891108ACAD}" type="presParOf" srcId="{DBBE7CAB-DCAC-41AF-A6E9-814AF7A956F9}" destId="{3EB1B667-71DB-48FC-B64D-307D82B9C1AF}" srcOrd="0" destOrd="0" presId="urn:microsoft.com/office/officeart/2005/8/layout/cycle1"/>
    <dgm:cxn modelId="{DC0911BF-D3EB-409E-8054-A1328F9CDA46}" type="presParOf" srcId="{DBBE7CAB-DCAC-41AF-A6E9-814AF7A956F9}" destId="{D73DDDF5-A15A-4E87-BDCB-9A5715CAF69F}" srcOrd="1" destOrd="0" presId="urn:microsoft.com/office/officeart/2005/8/layout/cycle1"/>
    <dgm:cxn modelId="{27E5A678-F603-4DAA-9872-7DB81160E4F0}" type="presParOf" srcId="{DBBE7CAB-DCAC-41AF-A6E9-814AF7A956F9}" destId="{AE15F62B-E84F-4FA3-82B9-774E27DD7EAE}" srcOrd="2" destOrd="0" presId="urn:microsoft.com/office/officeart/2005/8/layout/cycle1"/>
    <dgm:cxn modelId="{E7FAFD0F-D445-4C46-A681-635A9F8F54D0}" type="presParOf" srcId="{DBBE7CAB-DCAC-41AF-A6E9-814AF7A956F9}" destId="{E9479424-DD5B-426C-AEE0-F28BBF7DF477}" srcOrd="3" destOrd="0" presId="urn:microsoft.com/office/officeart/2005/8/layout/cycle1"/>
    <dgm:cxn modelId="{578CEC6D-DE61-4371-83B4-F9E6393E94A0}" type="presParOf" srcId="{DBBE7CAB-DCAC-41AF-A6E9-814AF7A956F9}" destId="{CB65A658-F567-44F9-AC28-E9D73E04DBE9}" srcOrd="4" destOrd="0" presId="urn:microsoft.com/office/officeart/2005/8/layout/cycle1"/>
    <dgm:cxn modelId="{C956C719-9FF1-4B6D-925A-E21D0978D89A}" type="presParOf" srcId="{DBBE7CAB-DCAC-41AF-A6E9-814AF7A956F9}" destId="{41B9F87D-F59E-4681-9817-1357B6097867}" srcOrd="5" destOrd="0" presId="urn:microsoft.com/office/officeart/2005/8/layout/cycle1"/>
    <dgm:cxn modelId="{404CBE30-A367-48AC-8192-C130F86F4548}" type="presParOf" srcId="{DBBE7CAB-DCAC-41AF-A6E9-814AF7A956F9}" destId="{0F7D845F-41AA-4CEE-B193-0CDCF2FBA685}" srcOrd="6" destOrd="0" presId="urn:microsoft.com/office/officeart/2005/8/layout/cycle1"/>
    <dgm:cxn modelId="{F669FEE7-8EE5-48B2-9B33-939B7BA5117E}" type="presParOf" srcId="{DBBE7CAB-DCAC-41AF-A6E9-814AF7A956F9}" destId="{E7D71736-4B23-418C-9364-5D1F5871A7F1}" srcOrd="7" destOrd="0" presId="urn:microsoft.com/office/officeart/2005/8/layout/cycle1"/>
    <dgm:cxn modelId="{241BB2C2-6505-4980-9038-439EF8CA524F}" type="presParOf" srcId="{DBBE7CAB-DCAC-41AF-A6E9-814AF7A956F9}" destId="{7A9662BB-DB1B-4136-928E-B5AE373C41EF}" srcOrd="8" destOrd="0" presId="urn:microsoft.com/office/officeart/2005/8/layout/cycle1"/>
    <dgm:cxn modelId="{EA757AD5-BCF7-4C43-9399-08539BBCFBFC}" type="presParOf" srcId="{DBBE7CAB-DCAC-41AF-A6E9-814AF7A956F9}" destId="{42BDCABC-F303-4407-969A-4A8AA47AC6D0}" srcOrd="9" destOrd="0" presId="urn:microsoft.com/office/officeart/2005/8/layout/cycle1"/>
    <dgm:cxn modelId="{07241CD4-B546-41A3-963F-F6CF95F52E2A}" type="presParOf" srcId="{DBBE7CAB-DCAC-41AF-A6E9-814AF7A956F9}" destId="{93ABFEFA-D0FA-447C-9E6E-FDF940A11260}" srcOrd="10" destOrd="0" presId="urn:microsoft.com/office/officeart/2005/8/layout/cycle1"/>
    <dgm:cxn modelId="{2986E3C2-F097-492C-9E08-9B1D7F0FB9F1}" type="presParOf" srcId="{DBBE7CAB-DCAC-41AF-A6E9-814AF7A956F9}" destId="{4270315E-B654-400D-B203-768F3B55551E}" srcOrd="11"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C08A6-0FC6-4816-9600-D6FA09CCD202}">
      <dsp:nvSpPr>
        <dsp:cNvPr id="0" name=""/>
        <dsp:cNvSpPr/>
      </dsp:nvSpPr>
      <dsp:spPr>
        <a:xfrm>
          <a:off x="1884007" y="0"/>
          <a:ext cx="942003" cy="1083733"/>
        </a:xfrm>
        <a:prstGeom prst="trapezoid">
          <a:avLst>
            <a:gd name="adj" fmla="val 5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bg1"/>
              </a:solidFill>
            </a:rPr>
            <a:t>DS</a:t>
          </a:r>
          <a:endParaRPr lang="zh-CN" altLang="en-US" sz="2800" kern="1200" dirty="0">
            <a:solidFill>
              <a:schemeClr val="bg1"/>
            </a:solidFill>
          </a:endParaRPr>
        </a:p>
      </dsp:txBody>
      <dsp:txXfrm>
        <a:off x="1884007" y="0"/>
        <a:ext cx="942003" cy="1083733"/>
      </dsp:txXfrm>
    </dsp:sp>
    <dsp:sp modelId="{F3A308FD-F68B-464D-9162-75BFEEC09294}">
      <dsp:nvSpPr>
        <dsp:cNvPr id="0" name=""/>
        <dsp:cNvSpPr/>
      </dsp:nvSpPr>
      <dsp:spPr>
        <a:xfrm>
          <a:off x="1413005" y="1083733"/>
          <a:ext cx="1884007"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bg1"/>
              </a:solidFill>
            </a:rPr>
            <a:t>ERP/BI</a:t>
          </a:r>
          <a:endParaRPr lang="zh-CN" altLang="en-US" sz="2800" kern="1200" dirty="0">
            <a:solidFill>
              <a:schemeClr val="bg1"/>
            </a:solidFill>
          </a:endParaRPr>
        </a:p>
      </dsp:txBody>
      <dsp:txXfrm>
        <a:off x="1742707" y="1083733"/>
        <a:ext cx="1224604" cy="1083733"/>
      </dsp:txXfrm>
    </dsp:sp>
    <dsp:sp modelId="{D0F18324-0C3F-4478-BA95-7CB522AA1EB4}">
      <dsp:nvSpPr>
        <dsp:cNvPr id="0" name=""/>
        <dsp:cNvSpPr/>
      </dsp:nvSpPr>
      <dsp:spPr>
        <a:xfrm>
          <a:off x="942003" y="2167466"/>
          <a:ext cx="2826011"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bg1"/>
              </a:solidFill>
            </a:rPr>
            <a:t>MES</a:t>
          </a:r>
          <a:endParaRPr lang="zh-CN" altLang="en-US" sz="2800" kern="1200" dirty="0">
            <a:solidFill>
              <a:schemeClr val="bg1"/>
            </a:solidFill>
          </a:endParaRPr>
        </a:p>
      </dsp:txBody>
      <dsp:txXfrm>
        <a:off x="1436555" y="2167466"/>
        <a:ext cx="1836907" cy="1083733"/>
      </dsp:txXfrm>
    </dsp:sp>
    <dsp:sp modelId="{C3D45F1F-FFB7-4DAB-8560-3DE26EAC5E83}">
      <dsp:nvSpPr>
        <dsp:cNvPr id="0" name=""/>
        <dsp:cNvSpPr/>
      </dsp:nvSpPr>
      <dsp:spPr>
        <a:xfrm>
          <a:off x="471001" y="3251200"/>
          <a:ext cx="3768015" cy="1083733"/>
        </a:xfrm>
        <a:prstGeom prst="trapezoid">
          <a:avLst>
            <a:gd name="adj" fmla="val 43461"/>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bg1"/>
              </a:solidFill>
            </a:rPr>
            <a:t>设备通讯平台</a:t>
          </a:r>
          <a:endParaRPr lang="zh-CN" altLang="en-US" sz="2800" kern="1200" dirty="0">
            <a:solidFill>
              <a:schemeClr val="bg1"/>
            </a:solidFill>
          </a:endParaRPr>
        </a:p>
      </dsp:txBody>
      <dsp:txXfrm>
        <a:off x="1130404" y="3251200"/>
        <a:ext cx="2449209" cy="1083733"/>
      </dsp:txXfrm>
    </dsp:sp>
    <dsp:sp modelId="{46F44642-3DC3-4560-B901-FDE46A561FD9}">
      <dsp:nvSpPr>
        <dsp:cNvPr id="0" name=""/>
        <dsp:cNvSpPr/>
      </dsp:nvSpPr>
      <dsp:spPr>
        <a:xfrm>
          <a:off x="0" y="4334933"/>
          <a:ext cx="4710019" cy="1083733"/>
        </a:xfrm>
        <a:prstGeom prst="trapezoid">
          <a:avLst>
            <a:gd name="adj" fmla="val 43461"/>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bg1"/>
              </a:solidFill>
            </a:rPr>
            <a:t>设备设施</a:t>
          </a:r>
          <a:endParaRPr lang="zh-CN" altLang="en-US" sz="2800" kern="1200" dirty="0">
            <a:solidFill>
              <a:schemeClr val="bg1"/>
            </a:solidFill>
          </a:endParaRPr>
        </a:p>
      </dsp:txBody>
      <dsp:txXfrm>
        <a:off x="824253" y="4334933"/>
        <a:ext cx="3061512"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DDDF5-A15A-4E87-BDCB-9A5715CAF69F}">
      <dsp:nvSpPr>
        <dsp:cNvPr id="0" name=""/>
        <dsp:cNvSpPr/>
      </dsp:nvSpPr>
      <dsp:spPr>
        <a:xfrm>
          <a:off x="775021" y="26710"/>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775021" y="26710"/>
        <a:ext cx="419324" cy="419324"/>
      </dsp:txXfrm>
    </dsp:sp>
    <dsp:sp modelId="{AE15F62B-E84F-4FA3-82B9-774E27DD7EAE}">
      <dsp:nvSpPr>
        <dsp:cNvPr id="0" name=""/>
        <dsp:cNvSpPr/>
      </dsp:nvSpPr>
      <dsp:spPr>
        <a:xfrm>
          <a:off x="-420168" y="-456471"/>
          <a:ext cx="2097697" cy="2097697"/>
        </a:xfrm>
        <a:prstGeom prst="circularArrow">
          <a:avLst>
            <a:gd name="adj1" fmla="val 6906"/>
            <a:gd name="adj2" fmla="val 465629"/>
            <a:gd name="adj3" fmla="val 548251"/>
            <a:gd name="adj4" fmla="val 20586121"/>
            <a:gd name="adj5" fmla="val 8056"/>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B65A658-F567-44F9-AC28-E9D73E04DBE9}">
      <dsp:nvSpPr>
        <dsp:cNvPr id="0" name=""/>
        <dsp:cNvSpPr/>
      </dsp:nvSpPr>
      <dsp:spPr>
        <a:xfrm>
          <a:off x="775021" y="738718"/>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775021" y="738718"/>
        <a:ext cx="419324" cy="419324"/>
      </dsp:txXfrm>
    </dsp:sp>
    <dsp:sp modelId="{41B9F87D-F59E-4681-9817-1357B6097867}">
      <dsp:nvSpPr>
        <dsp:cNvPr id="0" name=""/>
        <dsp:cNvSpPr/>
      </dsp:nvSpPr>
      <dsp:spPr>
        <a:xfrm>
          <a:off x="-420168" y="-456471"/>
          <a:ext cx="2097697" cy="2097697"/>
        </a:xfrm>
        <a:prstGeom prst="circularArrow">
          <a:avLst>
            <a:gd name="adj1" fmla="val 6906"/>
            <a:gd name="adj2" fmla="val 465629"/>
            <a:gd name="adj3" fmla="val 5948251"/>
            <a:gd name="adj4" fmla="val 4386121"/>
            <a:gd name="adj5" fmla="val 8056"/>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7D71736-4B23-418C-9364-5D1F5871A7F1}">
      <dsp:nvSpPr>
        <dsp:cNvPr id="0" name=""/>
        <dsp:cNvSpPr/>
      </dsp:nvSpPr>
      <dsp:spPr>
        <a:xfrm>
          <a:off x="63013" y="738718"/>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altLang="zh-CN" sz="2500" kern="1200" dirty="0" smtClean="0"/>
            <a:t> </a:t>
          </a:r>
          <a:endParaRPr lang="zh-CN" altLang="en-US" sz="2500" kern="1200" dirty="0"/>
        </a:p>
      </dsp:txBody>
      <dsp:txXfrm>
        <a:off x="63013" y="738718"/>
        <a:ext cx="419324" cy="419324"/>
      </dsp:txXfrm>
    </dsp:sp>
    <dsp:sp modelId="{7A9662BB-DB1B-4136-928E-B5AE373C41EF}">
      <dsp:nvSpPr>
        <dsp:cNvPr id="0" name=""/>
        <dsp:cNvSpPr/>
      </dsp:nvSpPr>
      <dsp:spPr>
        <a:xfrm>
          <a:off x="-420168" y="-456471"/>
          <a:ext cx="2097697" cy="2097697"/>
        </a:xfrm>
        <a:prstGeom prst="circularArrow">
          <a:avLst>
            <a:gd name="adj1" fmla="val 6906"/>
            <a:gd name="adj2" fmla="val 465629"/>
            <a:gd name="adj3" fmla="val 11348251"/>
            <a:gd name="adj4" fmla="val 9786121"/>
            <a:gd name="adj5" fmla="val 8056"/>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3ABFEFA-D0FA-447C-9E6E-FDF940A11260}">
      <dsp:nvSpPr>
        <dsp:cNvPr id="0" name=""/>
        <dsp:cNvSpPr/>
      </dsp:nvSpPr>
      <dsp:spPr>
        <a:xfrm>
          <a:off x="63013" y="26710"/>
          <a:ext cx="419324" cy="419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dirty="0"/>
        </a:p>
      </dsp:txBody>
      <dsp:txXfrm>
        <a:off x="63013" y="26710"/>
        <a:ext cx="419324" cy="419324"/>
      </dsp:txXfrm>
    </dsp:sp>
    <dsp:sp modelId="{4270315E-B654-400D-B203-768F3B55551E}">
      <dsp:nvSpPr>
        <dsp:cNvPr id="0" name=""/>
        <dsp:cNvSpPr/>
      </dsp:nvSpPr>
      <dsp:spPr>
        <a:xfrm>
          <a:off x="-420168" y="-456471"/>
          <a:ext cx="2097697" cy="2097697"/>
        </a:xfrm>
        <a:prstGeom prst="circularArrow">
          <a:avLst>
            <a:gd name="adj1" fmla="val 6906"/>
            <a:gd name="adj2" fmla="val 465629"/>
            <a:gd name="adj3" fmla="val 16748251"/>
            <a:gd name="adj4" fmla="val 15186121"/>
            <a:gd name="adj5" fmla="val 8056"/>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4B2D3-BBDE-432B-9C7A-4004F77D8E2F}"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B628E-4413-490A-8C47-28893C79D9CA}" type="slidenum">
              <a:rPr lang="zh-CN" altLang="en-US" smtClean="0"/>
              <a:t>‹#›</a:t>
            </a:fld>
            <a:endParaRPr lang="zh-CN" altLang="en-US"/>
          </a:p>
        </p:txBody>
      </p:sp>
    </p:spTree>
    <p:extLst>
      <p:ext uri="{BB962C8B-B14F-4D97-AF65-F5344CB8AC3E}">
        <p14:creationId xmlns:p14="http://schemas.microsoft.com/office/powerpoint/2010/main" val="257772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变更点：</a:t>
            </a:r>
            <a:endParaRPr lang="en-US" altLang="zh-CN" sz="1200" baseline="0" dirty="0" smtClean="0"/>
          </a:p>
          <a:p>
            <a:pPr marL="0" indent="0">
              <a:buNone/>
            </a:pPr>
            <a:r>
              <a:rPr lang="en-US" altLang="zh-CN" sz="1200" baseline="0" dirty="0" smtClean="0"/>
              <a:t>  </a:t>
            </a:r>
            <a:r>
              <a:rPr lang="zh-CN" altLang="en-US" sz="1200" baseline="0" dirty="0" smtClean="0"/>
              <a:t>应用层与设备层之间，增加了设备通讯层</a:t>
            </a:r>
            <a:endParaRPr lang="en-US" altLang="zh-CN" sz="1200" baseline="0" dirty="0" smtClean="0"/>
          </a:p>
          <a:p>
            <a:pPr marL="0" indent="0">
              <a:buNone/>
            </a:pPr>
            <a:r>
              <a:rPr lang="en-US" altLang="zh-CN" sz="1200" baseline="0" dirty="0" smtClean="0"/>
              <a:t>  </a:t>
            </a:r>
            <a:r>
              <a:rPr lang="zh-CN" altLang="en-US" sz="1200" baseline="0" dirty="0" smtClean="0"/>
              <a:t>增加了数据存储层用于存放设备层采集的数据</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业务流程：</a:t>
            </a:r>
            <a:endParaRPr lang="en-US" altLang="zh-CN" sz="1200" baseline="0" dirty="0" smtClean="0"/>
          </a:p>
          <a:p>
            <a:pPr marL="0" indent="0">
              <a:buNone/>
            </a:pPr>
            <a:r>
              <a:rPr lang="en-US" altLang="zh-CN" sz="1200" baseline="0" dirty="0" smtClean="0"/>
              <a:t>  a.</a:t>
            </a:r>
            <a:r>
              <a:rPr lang="zh-CN" altLang="en-US" sz="1200" baseline="0" dirty="0" smtClean="0"/>
              <a:t>应用层直接通过设备通讯层或间接通过数据存储层将相关数据传输给设备层。以达到对设备的控制功能。</a:t>
            </a:r>
            <a:endParaRPr lang="en-US" altLang="zh-CN" sz="1200" baseline="0" dirty="0" smtClean="0"/>
          </a:p>
          <a:p>
            <a:pPr marL="0" indent="0">
              <a:buNone/>
            </a:pPr>
            <a:r>
              <a:rPr lang="en-US" altLang="zh-CN" sz="1200" baseline="0" dirty="0" smtClean="0"/>
              <a:t>  b.</a:t>
            </a:r>
            <a:r>
              <a:rPr lang="zh-CN" altLang="en-US" sz="1200" baseline="0" dirty="0" smtClean="0"/>
              <a:t>设备层产生的任何数据，通过设备通讯层反馈给应用系统或直接进行存储。</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优势</a:t>
            </a:r>
            <a:endParaRPr lang="en-US" altLang="zh-CN" sz="1200" baseline="0" dirty="0" smtClean="0"/>
          </a:p>
          <a:p>
            <a:pPr marL="0" indent="0">
              <a:buNone/>
            </a:pPr>
            <a:r>
              <a:rPr lang="en-US" altLang="zh-CN" sz="1200" baseline="0" dirty="0" smtClean="0"/>
              <a:t>  </a:t>
            </a:r>
            <a:r>
              <a:rPr lang="zh-CN" altLang="en-US" sz="1200" baseline="0" dirty="0" smtClean="0"/>
              <a:t>设备通讯层覆盖了常用设备通讯协议，统一了设备的对外接口。</a:t>
            </a:r>
            <a:endParaRPr lang="en-US" altLang="zh-CN" sz="1200" baseline="0" dirty="0" smtClean="0"/>
          </a:p>
          <a:p>
            <a:pPr marL="0" indent="0">
              <a:buNone/>
            </a:pPr>
            <a:r>
              <a:rPr lang="en-US" altLang="zh-CN" sz="1200" baseline="0" dirty="0" smtClean="0"/>
              <a:t>  </a:t>
            </a:r>
            <a:r>
              <a:rPr lang="zh-CN" altLang="en-US" sz="1200" baseline="0" dirty="0" smtClean="0"/>
              <a:t>对于大量的设备运行数据，可以通过</a:t>
            </a:r>
            <a:r>
              <a:rPr lang="en-US" altLang="zh-CN" sz="1200" baseline="0" dirty="0" smtClean="0"/>
              <a:t>DB</a:t>
            </a:r>
            <a:r>
              <a:rPr lang="zh-CN" altLang="en-US" sz="1200" baseline="0" dirty="0" smtClean="0"/>
              <a:t>或文件的形式进行归档存储，便于未来的追溯与分析。</a:t>
            </a:r>
            <a:endParaRPr lang="en-US" altLang="zh-CN" sz="1200" baseline="0" dirty="0" smtClean="0"/>
          </a:p>
          <a:p>
            <a:pPr marL="0" indent="0">
              <a:buNone/>
            </a:pPr>
            <a:r>
              <a:rPr lang="en-US" altLang="zh-CN" sz="1200" baseline="0" dirty="0" smtClean="0"/>
              <a:t>  </a:t>
            </a:r>
            <a:r>
              <a:rPr lang="zh-CN" altLang="en-US" sz="1200" baseline="0" dirty="0" smtClean="0"/>
              <a:t>对于需实时控制的子系统，应用系统可以直接通过设备通讯层对设备进行相应控制与监视。</a:t>
            </a: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1</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真正打通了</a:t>
            </a:r>
            <a:r>
              <a:rPr lang="en-US" altLang="zh-CN" sz="1200" baseline="0" dirty="0" smtClean="0"/>
              <a:t>MES</a:t>
            </a:r>
            <a:r>
              <a:rPr lang="zh-CN" altLang="en-US" sz="1200" baseline="0" dirty="0" smtClean="0"/>
              <a:t>业务层与设备层的关联</a:t>
            </a:r>
            <a:endParaRPr lang="en-US" altLang="zh-CN" sz="1200" baseline="0" dirty="0" smtClean="0"/>
          </a:p>
          <a:p>
            <a:pPr marL="228600" indent="-228600">
              <a:buAutoNum type="arabicPeriod"/>
            </a:pPr>
            <a:r>
              <a:rPr lang="zh-CN" altLang="en-US" sz="1200" baseline="0" dirty="0" smtClean="0"/>
              <a:t>实现了设备相关数据追溯与</a:t>
            </a:r>
            <a:r>
              <a:rPr lang="zh-CN" altLang="en-US" sz="1200" baseline="0" dirty="0" smtClean="0"/>
              <a:t>监控</a:t>
            </a:r>
            <a:endParaRPr lang="en-US" altLang="zh-CN" sz="1200" baseline="0" dirty="0" smtClean="0"/>
          </a:p>
          <a:p>
            <a:pPr marL="0" indent="0">
              <a:buNone/>
            </a:pPr>
            <a:r>
              <a:rPr lang="zh-CN" altLang="en-US" sz="1200" baseline="0" dirty="0" smtClean="0"/>
              <a:t>项目进度：</a:t>
            </a:r>
            <a:endParaRPr lang="en-US" altLang="zh-CN" sz="1200" baseline="0" dirty="0" smtClean="0"/>
          </a:p>
          <a:p>
            <a:pPr marL="0" indent="0">
              <a:buNone/>
            </a:pPr>
            <a:r>
              <a:rPr lang="zh-CN" altLang="en-US" sz="1200" baseline="0" dirty="0" smtClean="0"/>
              <a:t>方案确认：</a:t>
            </a:r>
            <a:r>
              <a:rPr lang="en-US" altLang="zh-CN" sz="1200" baseline="0" dirty="0" smtClean="0"/>
              <a:t>2017</a:t>
            </a:r>
            <a:r>
              <a:rPr lang="zh-CN" altLang="en-US" sz="1200" baseline="0" dirty="0" smtClean="0"/>
              <a:t>年</a:t>
            </a:r>
            <a:r>
              <a:rPr lang="en-US" altLang="zh-CN" sz="1200" baseline="0" dirty="0" smtClean="0"/>
              <a:t>7</a:t>
            </a:r>
            <a:r>
              <a:rPr lang="zh-CN" altLang="en-US" sz="1200" baseline="0" dirty="0" smtClean="0"/>
              <a:t>月底</a:t>
            </a:r>
            <a:endParaRPr lang="en-US" altLang="zh-CN" sz="1200" baseline="0" dirty="0" smtClean="0"/>
          </a:p>
          <a:p>
            <a:pPr marL="0" indent="0">
              <a:buNone/>
            </a:pPr>
            <a:r>
              <a:rPr lang="zh-CN" altLang="en-US" sz="1200" baseline="0" dirty="0" smtClean="0"/>
              <a:t>开发测试：</a:t>
            </a:r>
            <a:r>
              <a:rPr lang="en-US" altLang="zh-CN" sz="1200" baseline="0" dirty="0" smtClean="0"/>
              <a:t>2017</a:t>
            </a:r>
            <a:r>
              <a:rPr lang="zh-CN" altLang="en-US" sz="1200" baseline="0" dirty="0" smtClean="0"/>
              <a:t>年</a:t>
            </a:r>
            <a:r>
              <a:rPr lang="en-US" altLang="zh-CN" sz="1200" baseline="0" dirty="0" smtClean="0"/>
              <a:t>9</a:t>
            </a:r>
            <a:r>
              <a:rPr lang="zh-CN" altLang="en-US" sz="1200" baseline="0" dirty="0" smtClean="0"/>
              <a:t>月底前</a:t>
            </a:r>
            <a:endParaRPr lang="en-US" altLang="zh-CN" sz="1200" baseline="0" dirty="0" smtClean="0"/>
          </a:p>
          <a:p>
            <a:pPr marL="0" indent="0">
              <a:buNone/>
            </a:pPr>
            <a:r>
              <a:rPr lang="zh-CN" altLang="en-US" sz="1200" baseline="0" dirty="0" smtClean="0"/>
              <a:t>现场调试：</a:t>
            </a:r>
            <a:r>
              <a:rPr lang="en-US" altLang="zh-CN" sz="1200" baseline="0" dirty="0" smtClean="0"/>
              <a:t>2017</a:t>
            </a:r>
            <a:r>
              <a:rPr lang="zh-CN" altLang="en-US" sz="1200" baseline="0" dirty="0" smtClean="0"/>
              <a:t>年</a:t>
            </a:r>
            <a:r>
              <a:rPr lang="en-US" altLang="zh-CN" sz="1200" baseline="0" dirty="0" smtClean="0"/>
              <a:t>10</a:t>
            </a:r>
            <a:r>
              <a:rPr lang="zh-CN" altLang="en-US" sz="1200" baseline="0" dirty="0" smtClean="0"/>
              <a:t>月底前</a:t>
            </a:r>
            <a:endParaRPr lang="en-US" altLang="zh-CN" sz="1200" baseline="0" dirty="0" smtClean="0"/>
          </a:p>
          <a:p>
            <a:pPr marL="0" indent="0">
              <a:buNone/>
            </a:pPr>
            <a:r>
              <a:rPr lang="zh-CN" altLang="en-US" sz="1200" baseline="0" dirty="0" smtClean="0"/>
              <a:t>系统上线：</a:t>
            </a:r>
            <a:r>
              <a:rPr lang="en-US" altLang="zh-CN" sz="1200" baseline="0" dirty="0" smtClean="0"/>
              <a:t>2017</a:t>
            </a:r>
            <a:r>
              <a:rPr lang="zh-CN" altLang="en-US" sz="1200" baseline="0" dirty="0" smtClean="0"/>
              <a:t>年</a:t>
            </a:r>
            <a:r>
              <a:rPr lang="en-US" altLang="zh-CN" sz="1200" baseline="0" dirty="0" smtClean="0"/>
              <a:t>11</a:t>
            </a:r>
            <a:r>
              <a:rPr lang="zh-CN" altLang="en-US" sz="1200" baseline="0" dirty="0" smtClean="0"/>
              <a:t>月</a:t>
            </a:r>
            <a:endParaRPr lang="en-US" altLang="zh-CN" sz="1200" baseline="0" dirty="0" smtClean="0"/>
          </a:p>
          <a:p>
            <a:pPr marL="228600" indent="-228600">
              <a:buAutoNum type="arabicPeriod"/>
            </a:pPr>
            <a:endParaRPr lang="en-US" altLang="zh-CN" sz="1200" baseline="0" dirty="0" smtClean="0"/>
          </a:p>
          <a:p>
            <a:pPr marL="0" indent="0">
              <a:buNone/>
            </a:pPr>
            <a:r>
              <a:rPr lang="zh-CN" altLang="en-US" sz="1200" baseline="0" dirty="0" smtClean="0"/>
              <a:t>协同：</a:t>
            </a:r>
            <a:endParaRPr lang="en-US" altLang="zh-CN" sz="1200" baseline="0" dirty="0" smtClean="0"/>
          </a:p>
          <a:p>
            <a:pPr marL="228600" indent="-228600">
              <a:buAutoNum type="arabicPeriod"/>
            </a:pPr>
            <a:r>
              <a:rPr lang="zh-CN" altLang="en-US" sz="1200" baseline="0" dirty="0" smtClean="0"/>
              <a:t>设备与各类应用之间的协同</a:t>
            </a:r>
            <a:endParaRPr lang="en-US" altLang="zh-CN" sz="1200" baseline="0" dirty="0" smtClean="0"/>
          </a:p>
          <a:p>
            <a:pPr marL="228600" indent="-228600">
              <a:buAutoNum type="arabicPeriod"/>
            </a:pPr>
            <a:r>
              <a:rPr lang="zh-CN" altLang="en-US" sz="1200" baseline="0" dirty="0" smtClean="0"/>
              <a:t>各部门之间的协同</a:t>
            </a: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2</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变更点：</a:t>
            </a:r>
            <a:endParaRPr lang="en-US" altLang="zh-CN" sz="1200" baseline="0" dirty="0" smtClean="0"/>
          </a:p>
          <a:p>
            <a:pPr marL="0" indent="0">
              <a:buNone/>
            </a:pPr>
            <a:r>
              <a:rPr lang="en-US" altLang="zh-CN" sz="1200" baseline="0" dirty="0" smtClean="0"/>
              <a:t>  </a:t>
            </a:r>
            <a:r>
              <a:rPr lang="zh-CN" altLang="en-US" sz="1200" baseline="0" dirty="0" smtClean="0"/>
              <a:t>应用层与设备层之间，增加了设备通讯层</a:t>
            </a:r>
            <a:endParaRPr lang="en-US" altLang="zh-CN" sz="1200" baseline="0" dirty="0" smtClean="0"/>
          </a:p>
          <a:p>
            <a:pPr marL="0" indent="0">
              <a:buNone/>
            </a:pPr>
            <a:r>
              <a:rPr lang="en-US" altLang="zh-CN" sz="1200" baseline="0" dirty="0" smtClean="0"/>
              <a:t>  </a:t>
            </a:r>
            <a:r>
              <a:rPr lang="zh-CN" altLang="en-US" sz="1200" baseline="0" dirty="0" smtClean="0"/>
              <a:t>增加了数据存储层用于存放设备层采集的数据</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业务流程：</a:t>
            </a:r>
            <a:endParaRPr lang="en-US" altLang="zh-CN" sz="1200" baseline="0" dirty="0" smtClean="0"/>
          </a:p>
          <a:p>
            <a:pPr marL="0" indent="0">
              <a:buNone/>
            </a:pPr>
            <a:r>
              <a:rPr lang="en-US" altLang="zh-CN" sz="1200" baseline="0" dirty="0" smtClean="0"/>
              <a:t>  a.</a:t>
            </a:r>
            <a:r>
              <a:rPr lang="zh-CN" altLang="en-US" sz="1200" baseline="0" dirty="0" smtClean="0"/>
              <a:t>应用层直接通过设备通讯层或间接通过数据存储层将相关数据传输给设备层。以达到对设备的控制功能。</a:t>
            </a:r>
            <a:endParaRPr lang="en-US" altLang="zh-CN" sz="1200" baseline="0" dirty="0" smtClean="0"/>
          </a:p>
          <a:p>
            <a:pPr marL="0" indent="0">
              <a:buNone/>
            </a:pPr>
            <a:r>
              <a:rPr lang="en-US" altLang="zh-CN" sz="1200" baseline="0" dirty="0" smtClean="0"/>
              <a:t>  b.</a:t>
            </a:r>
            <a:r>
              <a:rPr lang="zh-CN" altLang="en-US" sz="1200" baseline="0" dirty="0" smtClean="0"/>
              <a:t>设备层产生的任何数据，通过设备通讯层反馈给应用系统或直接进行存储。</a:t>
            </a:r>
            <a:endParaRPr lang="en-US" altLang="zh-CN" sz="1200" baseline="0" dirty="0" smtClean="0"/>
          </a:p>
          <a:p>
            <a:pPr marL="0" indent="0">
              <a:buNone/>
            </a:pPr>
            <a:endParaRPr lang="en-US" altLang="zh-CN" sz="1200" baseline="0" dirty="0" smtClean="0"/>
          </a:p>
          <a:p>
            <a:pPr marL="0" indent="0">
              <a:buNone/>
            </a:pPr>
            <a:r>
              <a:rPr lang="en-US" altLang="zh-CN" sz="1200" baseline="0" dirty="0" smtClean="0"/>
              <a:t>2.</a:t>
            </a:r>
            <a:r>
              <a:rPr lang="zh-CN" altLang="en-US" sz="1200" baseline="0" dirty="0" smtClean="0"/>
              <a:t>优势</a:t>
            </a:r>
            <a:endParaRPr lang="en-US" altLang="zh-CN" sz="1200" baseline="0" dirty="0" smtClean="0"/>
          </a:p>
          <a:p>
            <a:pPr marL="0" indent="0">
              <a:buNone/>
            </a:pPr>
            <a:r>
              <a:rPr lang="en-US" altLang="zh-CN" sz="1200" baseline="0" dirty="0" smtClean="0"/>
              <a:t>  </a:t>
            </a:r>
            <a:r>
              <a:rPr lang="zh-CN" altLang="en-US" sz="1200" baseline="0" dirty="0" smtClean="0"/>
              <a:t>设备通讯层覆盖了常用设备通讯协议，统一了设备的对外接口。</a:t>
            </a:r>
            <a:endParaRPr lang="en-US" altLang="zh-CN" sz="1200" baseline="0" dirty="0" smtClean="0"/>
          </a:p>
          <a:p>
            <a:pPr marL="0" indent="0">
              <a:buNone/>
            </a:pPr>
            <a:r>
              <a:rPr lang="en-US" altLang="zh-CN" sz="1200" baseline="0" dirty="0" smtClean="0"/>
              <a:t>  </a:t>
            </a:r>
            <a:r>
              <a:rPr lang="zh-CN" altLang="en-US" sz="1200" baseline="0" dirty="0" smtClean="0"/>
              <a:t>对于大量的设备运行数据，可以通过</a:t>
            </a:r>
            <a:r>
              <a:rPr lang="en-US" altLang="zh-CN" sz="1200" baseline="0" dirty="0" smtClean="0"/>
              <a:t>DB</a:t>
            </a:r>
            <a:r>
              <a:rPr lang="zh-CN" altLang="en-US" sz="1200" baseline="0" dirty="0" smtClean="0"/>
              <a:t>或文件的形式进行归档存储，便于未来的追溯与分析。</a:t>
            </a:r>
            <a:endParaRPr lang="en-US" altLang="zh-CN" sz="1200" baseline="0" dirty="0" smtClean="0"/>
          </a:p>
          <a:p>
            <a:pPr marL="0" indent="0">
              <a:buNone/>
            </a:pPr>
            <a:r>
              <a:rPr lang="en-US" altLang="zh-CN" sz="1200" baseline="0" dirty="0" smtClean="0"/>
              <a:t>  </a:t>
            </a:r>
            <a:r>
              <a:rPr lang="zh-CN" altLang="en-US" sz="1200" baseline="0" dirty="0" smtClean="0"/>
              <a:t>对于需实时控制的子系统，应用系统可以直接通过设备通讯层对设备进行相应控制与监视。</a:t>
            </a: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3</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aseline="0" dirty="0" smtClean="0"/>
              <a:t>真正打通了</a:t>
            </a:r>
            <a:r>
              <a:rPr lang="en-US" altLang="zh-CN" sz="1200" baseline="0" dirty="0" smtClean="0"/>
              <a:t>MES</a:t>
            </a:r>
            <a:r>
              <a:rPr lang="zh-CN" altLang="en-US" sz="1200" baseline="0" dirty="0" smtClean="0"/>
              <a:t>业务层与设备层的关联</a:t>
            </a:r>
            <a:endParaRPr lang="en-US" altLang="zh-CN" sz="1200" baseline="0" dirty="0" smtClean="0"/>
          </a:p>
          <a:p>
            <a:pPr marL="228600" indent="-228600">
              <a:buAutoNum type="arabicPeriod"/>
            </a:pPr>
            <a:r>
              <a:rPr lang="zh-CN" altLang="en-US" sz="1200" baseline="0" dirty="0" smtClean="0"/>
              <a:t>实现了设备相关数据追溯与监控</a:t>
            </a:r>
            <a:endParaRPr lang="en-US" altLang="zh-CN" sz="1200" baseline="0" dirty="0" smtClean="0"/>
          </a:p>
          <a:p>
            <a:pPr marL="0" indent="0">
              <a:buNone/>
            </a:pPr>
            <a:endParaRPr lang="en-US" altLang="zh-CN" sz="1200" baseline="0" dirty="0" smtClean="0"/>
          </a:p>
        </p:txBody>
      </p:sp>
      <p:sp>
        <p:nvSpPr>
          <p:cNvPr id="4" name="灯片编号占位符 3"/>
          <p:cNvSpPr>
            <a:spLocks noGrp="1"/>
          </p:cNvSpPr>
          <p:nvPr>
            <p:ph type="sldNum" sz="quarter" idx="10"/>
          </p:nvPr>
        </p:nvSpPr>
        <p:spPr/>
        <p:txBody>
          <a:bodyPr/>
          <a:lstStyle/>
          <a:p>
            <a:fld id="{4B8B628E-4413-490A-8C47-28893C79D9CA}" type="slidenum">
              <a:rPr lang="zh-CN" altLang="en-US" smtClean="0"/>
              <a:t>4</a:t>
            </a:fld>
            <a:endParaRPr lang="zh-CN" altLang="en-US"/>
          </a:p>
        </p:txBody>
      </p:sp>
    </p:spTree>
    <p:extLst>
      <p:ext uri="{BB962C8B-B14F-4D97-AF65-F5344CB8AC3E}">
        <p14:creationId xmlns:p14="http://schemas.microsoft.com/office/powerpoint/2010/main" val="162576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7DCE629-E0CA-487D-8938-C448F6DD5B69}"/>
              </a:ext>
            </a:extLst>
          </p:cNvPr>
          <p:cNvSpPr>
            <a:spLocks noGrp="1"/>
          </p:cNvSpPr>
          <p:nvPr>
            <p:ph type="dt" sz="half" idx="10"/>
          </p:nvPr>
        </p:nvSpPr>
        <p:spPr/>
        <p:txBody>
          <a:bodyPr/>
          <a:lstStyle/>
          <a:p>
            <a:fld id="{F587DDA0-FA54-4ECA-8F03-410438B4DC4A}" type="datetimeFigureOut">
              <a:rPr lang="zh-CN" altLang="en-US" smtClean="0"/>
              <a:t>2017/7/26</a:t>
            </a:fld>
            <a:endParaRPr lang="zh-CN" altLang="en-US"/>
          </a:p>
        </p:txBody>
      </p:sp>
      <p:sp>
        <p:nvSpPr>
          <p:cNvPr id="3" name="页脚占位符 2">
            <a:extLst>
              <a:ext uri="{FF2B5EF4-FFF2-40B4-BE49-F238E27FC236}">
                <a16:creationId xmlns:a16="http://schemas.microsoft.com/office/drawing/2014/main" xmlns="" id="{35033FAB-D1E7-4D31-A423-750647CECA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3CA57760-F598-423E-B2C5-7AECDF83D08D}"/>
              </a:ext>
            </a:extLst>
          </p:cNvPr>
          <p:cNvSpPr>
            <a:spLocks noGrp="1"/>
          </p:cNvSpPr>
          <p:nvPr>
            <p:ph type="sldNum" sz="quarter" idx="12"/>
          </p:nvPr>
        </p:nvSpPr>
        <p:spPr/>
        <p:txBody>
          <a:bodyPr/>
          <a:lstStyle/>
          <a:p>
            <a:fld id="{65985AA6-A756-44A2-8E92-F4DABF8DB589}" type="slidenum">
              <a:rPr lang="zh-CN" altLang="en-US" smtClean="0"/>
              <a:t>‹#›</a:t>
            </a:fld>
            <a:endParaRPr lang="zh-CN" altLang="en-US"/>
          </a:p>
        </p:txBody>
      </p:sp>
    </p:spTree>
    <p:extLst>
      <p:ext uri="{BB962C8B-B14F-4D97-AF65-F5344CB8AC3E}">
        <p14:creationId xmlns:p14="http://schemas.microsoft.com/office/powerpoint/2010/main" val="423400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84D17C-7855-4D0F-9EA2-ABF5F222AE29}" type="datetimeFigureOut">
              <a:rPr lang="zh-CN" altLang="en-US" smtClean="0"/>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276531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84D17C-7855-4D0F-9EA2-ABF5F222AE29}" type="datetimeFigureOut">
              <a:rPr lang="zh-CN" altLang="en-US" smtClean="0"/>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1722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4D17C-7855-4D0F-9EA2-ABF5F222AE29}" type="datetimeFigureOut">
              <a:rPr lang="zh-CN" altLang="en-US" smtClean="0"/>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E7018F-1A5F-4EA9-97F9-B00B85EC931A}" type="slidenum">
              <a:rPr lang="zh-CN" altLang="en-US" smtClean="0"/>
              <a:t>‹#›</a:t>
            </a:fld>
            <a:endParaRPr lang="zh-CN" altLang="en-US"/>
          </a:p>
        </p:txBody>
      </p:sp>
      <p:pic>
        <p:nvPicPr>
          <p:cNvPr id="5" name="图片 4">
            <a:extLst>
              <a:ext uri="{FF2B5EF4-FFF2-40B4-BE49-F238E27FC236}">
                <a16:creationId xmlns:a16="http://schemas.microsoft.com/office/drawing/2014/main" xmlns="" id="{02332C24-06BD-492E-885A-45BF339EB5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7" y="0"/>
            <a:ext cx="12185905" cy="6858000"/>
          </a:xfrm>
          <a:prstGeom prst="rect">
            <a:avLst/>
          </a:prstGeom>
        </p:spPr>
      </p:pic>
    </p:spTree>
    <p:extLst>
      <p:ext uri="{BB962C8B-B14F-4D97-AF65-F5344CB8AC3E}">
        <p14:creationId xmlns:p14="http://schemas.microsoft.com/office/powerpoint/2010/main" val="15681591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6577ECC-D4AB-4067-B19E-FCC79C4EB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1DB4FA0-2718-442A-B568-6BFE0737D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FA80E44-45D7-4918-AF5E-914A82B7B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7DDA0-FA54-4ECA-8F03-410438B4DC4A}" type="datetimeFigureOut">
              <a:rPr lang="zh-CN" altLang="en-US" smtClean="0"/>
              <a:t>2017/7/26</a:t>
            </a:fld>
            <a:endParaRPr lang="zh-CN" altLang="en-US"/>
          </a:p>
        </p:txBody>
      </p:sp>
      <p:sp>
        <p:nvSpPr>
          <p:cNvPr id="5" name="页脚占位符 4">
            <a:extLst>
              <a:ext uri="{FF2B5EF4-FFF2-40B4-BE49-F238E27FC236}">
                <a16:creationId xmlns:a16="http://schemas.microsoft.com/office/drawing/2014/main" xmlns="" id="{D00AF3C1-19A6-474A-BFA1-0851FED0E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F730105-00B7-46E0-BE1F-3CA437787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85AA6-A756-44A2-8E92-F4DABF8DB589}" type="slidenum">
              <a:rPr lang="zh-CN" altLang="en-US" smtClean="0"/>
              <a:t>‹#›</a:t>
            </a:fld>
            <a:endParaRPr lang="zh-CN" altLang="en-US"/>
          </a:p>
        </p:txBody>
      </p:sp>
    </p:spTree>
    <p:extLst>
      <p:ext uri="{BB962C8B-B14F-4D97-AF65-F5344CB8AC3E}">
        <p14:creationId xmlns:p14="http://schemas.microsoft.com/office/powerpoint/2010/main" val="273303173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4D17C-7855-4D0F-9EA2-ABF5F222AE29}" type="datetimeFigureOut">
              <a:rPr lang="zh-CN" altLang="en-US" smtClean="0"/>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7018F-1A5F-4EA9-97F9-B00B85EC931A}" type="slidenum">
              <a:rPr lang="zh-CN" altLang="en-US" smtClean="0"/>
              <a:t>‹#›</a:t>
            </a:fld>
            <a:endParaRPr lang="zh-CN" altLang="en-US"/>
          </a:p>
        </p:txBody>
      </p:sp>
    </p:spTree>
    <p:extLst>
      <p:ext uri="{BB962C8B-B14F-4D97-AF65-F5344CB8AC3E}">
        <p14:creationId xmlns:p14="http://schemas.microsoft.com/office/powerpoint/2010/main" val="12347276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microsoft.com/office/2007/relationships/diagramDrawing" Target="../diagrams/drawing2.xml"/><Relationship Id="rId2" Type="http://schemas.openxmlformats.org/officeDocument/2006/relationships/notesSlide" Target="../notesSlides/notesSlide2.xml"/><Relationship Id="rId16" Type="http://schemas.openxmlformats.org/officeDocument/2006/relationships/diagramColors" Target="../diagrams/colors2.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a:t>
            </a:r>
            <a:r>
              <a:rPr lang="zh-CN" altLang="en-US" sz="1800" dirty="0" smtClean="0">
                <a:solidFill>
                  <a:schemeClr val="bg1"/>
                </a:solidFill>
                <a:latin typeface="微软雅黑" panose="020B0503020204020204" pitchFamily="34" charset="-122"/>
                <a:ea typeface="微软雅黑" panose="020B0503020204020204" pitchFamily="34" charset="-122"/>
              </a:rPr>
              <a:t>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aphicFrame>
        <p:nvGraphicFramePr>
          <p:cNvPr id="11" name="图示 10"/>
          <p:cNvGraphicFramePr/>
          <p:nvPr>
            <p:extLst>
              <p:ext uri="{D42A27DB-BD31-4B8C-83A1-F6EECF244321}">
                <p14:modId xmlns:p14="http://schemas.microsoft.com/office/powerpoint/2010/main" val="305165378"/>
              </p:ext>
            </p:extLst>
          </p:nvPr>
        </p:nvGraphicFramePr>
        <p:xfrm>
          <a:off x="4057912" y="695454"/>
          <a:ext cx="471001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下箭头 14"/>
          <p:cNvSpPr/>
          <p:nvPr/>
        </p:nvSpPr>
        <p:spPr>
          <a:xfrm>
            <a:off x="2717840" y="925196"/>
            <a:ext cx="1080000" cy="5040000"/>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自上而下的业务执行</a:t>
            </a:r>
            <a:endParaRPr lang="zh-CN" altLang="en-US" dirty="0"/>
          </a:p>
        </p:txBody>
      </p:sp>
      <p:sp>
        <p:nvSpPr>
          <p:cNvPr id="16" name="上箭头 15"/>
          <p:cNvSpPr/>
          <p:nvPr/>
        </p:nvSpPr>
        <p:spPr>
          <a:xfrm>
            <a:off x="8923280" y="880082"/>
            <a:ext cx="1080000" cy="5040000"/>
          </a:xfrm>
          <a:prstGeom prst="up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自下而上的</a:t>
            </a:r>
            <a:endParaRPr lang="en-US" altLang="zh-CN" dirty="0" smtClean="0"/>
          </a:p>
          <a:p>
            <a:pPr algn="ctr"/>
            <a:r>
              <a:rPr lang="zh-CN" altLang="en-US" dirty="0"/>
              <a:t>数据</a:t>
            </a:r>
            <a:r>
              <a:rPr lang="zh-CN" altLang="en-US" dirty="0" smtClean="0"/>
              <a:t>反馈</a:t>
            </a:r>
            <a:endParaRPr lang="zh-CN" altLang="en-US" dirty="0"/>
          </a:p>
        </p:txBody>
      </p:sp>
    </p:spTree>
    <p:extLst>
      <p:ext uri="{BB962C8B-B14F-4D97-AF65-F5344CB8AC3E}">
        <p14:creationId xmlns:p14="http://schemas.microsoft.com/office/powerpoint/2010/main" val="50349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a:t>
            </a:r>
            <a:r>
              <a:rPr lang="zh-CN" altLang="en-US" sz="1800" dirty="0" smtClean="0">
                <a:solidFill>
                  <a:schemeClr val="bg1"/>
                </a:solidFill>
                <a:latin typeface="微软雅黑" panose="020B0503020204020204" pitchFamily="34" charset="-122"/>
                <a:ea typeface="微软雅黑" panose="020B0503020204020204" pitchFamily="34" charset="-122"/>
              </a:rPr>
              <a:t>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组合 10"/>
          <p:cNvGrpSpPr/>
          <p:nvPr/>
        </p:nvGrpSpPr>
        <p:grpSpPr>
          <a:xfrm>
            <a:off x="463776" y="4628878"/>
            <a:ext cx="1242345" cy="1605492"/>
            <a:chOff x="1227697" y="1286338"/>
            <a:chExt cx="1242345" cy="1605492"/>
          </a:xfrm>
        </p:grpSpPr>
        <p:pic>
          <p:nvPicPr>
            <p:cNvPr id="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698" y="1286339"/>
              <a:ext cx="1242344" cy="160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27697" y="1286338"/>
              <a:ext cx="956848"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注塑下线</a:t>
              </a:r>
              <a:endParaRPr lang="zh-CN" altLang="en-US" sz="1400" b="1" dirty="0">
                <a:solidFill>
                  <a:schemeClr val="bg1"/>
                </a:solidFill>
              </a:endParaRPr>
            </a:p>
          </p:txBody>
        </p:sp>
      </p:grpSp>
      <p:grpSp>
        <p:nvGrpSpPr>
          <p:cNvPr id="14" name="组合 13"/>
          <p:cNvGrpSpPr/>
          <p:nvPr/>
        </p:nvGrpSpPr>
        <p:grpSpPr>
          <a:xfrm>
            <a:off x="1898310" y="4596013"/>
            <a:ext cx="1345253" cy="1638356"/>
            <a:chOff x="2765139" y="1251498"/>
            <a:chExt cx="1345253" cy="1638356"/>
          </a:xfrm>
        </p:grpSpPr>
        <p:pic>
          <p:nvPicPr>
            <p:cNvPr id="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140" y="1251498"/>
              <a:ext cx="1345252" cy="163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2765139" y="1286338"/>
              <a:ext cx="956848"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激光喷码</a:t>
              </a:r>
              <a:endParaRPr lang="zh-CN" altLang="en-US" sz="1400" b="1" dirty="0">
                <a:solidFill>
                  <a:schemeClr val="bg1"/>
                </a:solidFill>
              </a:endParaRPr>
            </a:p>
          </p:txBody>
        </p:sp>
      </p:grpSp>
      <p:grpSp>
        <p:nvGrpSpPr>
          <p:cNvPr id="15" name="组合 14"/>
          <p:cNvGrpSpPr/>
          <p:nvPr/>
        </p:nvGrpSpPr>
        <p:grpSpPr>
          <a:xfrm>
            <a:off x="3428999" y="4630853"/>
            <a:ext cx="2266207" cy="1639454"/>
            <a:chOff x="5013959" y="1251497"/>
            <a:chExt cx="2266207" cy="1639454"/>
          </a:xfrm>
        </p:grpSpPr>
        <p:pic>
          <p:nvPicPr>
            <p:cNvPr id="3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959" y="1251497"/>
              <a:ext cx="2266207" cy="163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5041946" y="1259155"/>
              <a:ext cx="134361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包装自动化</a:t>
              </a:r>
              <a:endParaRPr lang="zh-CN" altLang="en-US" sz="1400" b="1" dirty="0">
                <a:solidFill>
                  <a:schemeClr val="bg1"/>
                </a:solidFill>
              </a:endParaRPr>
            </a:p>
          </p:txBody>
        </p:sp>
      </p:grpSp>
      <p:grpSp>
        <p:nvGrpSpPr>
          <p:cNvPr id="16" name="组合 15"/>
          <p:cNvGrpSpPr/>
          <p:nvPr/>
        </p:nvGrpSpPr>
        <p:grpSpPr>
          <a:xfrm>
            <a:off x="5977206" y="4611897"/>
            <a:ext cx="2760022" cy="1639453"/>
            <a:chOff x="7927838" y="1251496"/>
            <a:chExt cx="2760022" cy="1639453"/>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7838" y="1251496"/>
              <a:ext cx="2760022" cy="163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27838" y="1251496"/>
              <a:ext cx="149422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仓储自动化</a:t>
              </a:r>
              <a:endParaRPr lang="zh-CN" altLang="en-US" sz="1400" b="1" dirty="0">
                <a:solidFill>
                  <a:schemeClr val="bg1"/>
                </a:solidFill>
              </a:endParaRPr>
            </a:p>
          </p:txBody>
        </p:sp>
      </p:grpSp>
      <p:grpSp>
        <p:nvGrpSpPr>
          <p:cNvPr id="17" name="组合 16"/>
          <p:cNvGrpSpPr/>
          <p:nvPr/>
        </p:nvGrpSpPr>
        <p:grpSpPr>
          <a:xfrm>
            <a:off x="8980253" y="4678206"/>
            <a:ext cx="2738844" cy="1490117"/>
            <a:chOff x="8980253" y="4678206"/>
            <a:chExt cx="2738844" cy="1490117"/>
          </a:xfrm>
        </p:grpSpPr>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0253" y="4678207"/>
              <a:ext cx="2738844" cy="149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8980253" y="4678206"/>
              <a:ext cx="1494224" cy="307777"/>
            </a:xfrm>
            <a:prstGeom prst="rect">
              <a:avLst/>
            </a:prstGeom>
            <a:solidFill>
              <a:srgbClr val="000066">
                <a:alpha val="50196"/>
              </a:srgbClr>
            </a:solidFill>
          </p:spPr>
          <p:txBody>
            <a:bodyPr wrap="square" rtlCol="0">
              <a:spAutoFit/>
            </a:bodyPr>
            <a:lstStyle/>
            <a:p>
              <a:r>
                <a:rPr lang="zh-CN" altLang="en-US" sz="1400" b="1" dirty="0" smtClean="0">
                  <a:solidFill>
                    <a:schemeClr val="bg1"/>
                  </a:solidFill>
                </a:rPr>
                <a:t>喷涂上下线</a:t>
              </a:r>
              <a:endParaRPr lang="zh-CN" altLang="en-US" sz="1400" b="1" dirty="0">
                <a:solidFill>
                  <a:schemeClr val="bg1"/>
                </a:solidFill>
              </a:endParaRPr>
            </a:p>
          </p:txBody>
        </p:sp>
      </p:grpSp>
      <p:grpSp>
        <p:nvGrpSpPr>
          <p:cNvPr id="18" name="组合 17"/>
          <p:cNvGrpSpPr/>
          <p:nvPr/>
        </p:nvGrpSpPr>
        <p:grpSpPr>
          <a:xfrm>
            <a:off x="3476755" y="306358"/>
            <a:ext cx="7760924" cy="2014807"/>
            <a:chOff x="3643304" y="493863"/>
            <a:chExt cx="7760924" cy="2014807"/>
          </a:xfrm>
        </p:grpSpPr>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6566" y="493863"/>
              <a:ext cx="29813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3304" y="608432"/>
              <a:ext cx="29908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4917" y="498895"/>
              <a:ext cx="30384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7228" y="1101956"/>
              <a:ext cx="2667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2" name="Picture 8" descr="D:\SyncDoc\yfpo\Logo\factory_300px_1150960_easyicon.ne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7220" y="2166682"/>
            <a:ext cx="1937802" cy="186029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013610" y="2007126"/>
            <a:ext cx="1031863" cy="584775"/>
          </a:xfrm>
          <a:prstGeom prst="rect">
            <a:avLst/>
          </a:prstGeom>
          <a:noFill/>
        </p:spPr>
        <p:txBody>
          <a:bodyPr wrap="square" rtlCol="0">
            <a:spAutoFit/>
          </a:bodyPr>
          <a:lstStyle/>
          <a:p>
            <a:pPr algn="dist"/>
            <a:r>
              <a:rPr lang="en-US" altLang="zh-CN" sz="3200" dirty="0" smtClean="0"/>
              <a:t>MES</a:t>
            </a:r>
            <a:endParaRPr lang="zh-CN" altLang="en-US" sz="3200" dirty="0"/>
          </a:p>
        </p:txBody>
      </p:sp>
      <p:sp>
        <p:nvSpPr>
          <p:cNvPr id="36" name="标题 6"/>
          <p:cNvSpPr txBox="1">
            <a:spLocks/>
          </p:cNvSpPr>
          <p:nvPr/>
        </p:nvSpPr>
        <p:spPr>
          <a:xfrm>
            <a:off x="7818120" y="2738645"/>
            <a:ext cx="3594495" cy="118475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设备通讯平台</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9" name="图示 8"/>
          <p:cNvGraphicFramePr/>
          <p:nvPr>
            <p:extLst>
              <p:ext uri="{D42A27DB-BD31-4B8C-83A1-F6EECF244321}">
                <p14:modId xmlns:p14="http://schemas.microsoft.com/office/powerpoint/2010/main" val="2396867244"/>
              </p:ext>
            </p:extLst>
          </p:nvPr>
        </p:nvGraphicFramePr>
        <p:xfrm>
          <a:off x="4719847" y="2842219"/>
          <a:ext cx="1257360" cy="11847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8404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a:t>
            </a:r>
            <a:r>
              <a:rPr lang="zh-CN" altLang="en-US" sz="1800" dirty="0" smtClean="0">
                <a:solidFill>
                  <a:schemeClr val="bg1"/>
                </a:solidFill>
                <a:latin typeface="微软雅黑" panose="020B0503020204020204" pitchFamily="34" charset="-122"/>
                <a:ea typeface="微软雅黑" panose="020B0503020204020204" pitchFamily="34" charset="-122"/>
              </a:rPr>
              <a:t>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组合 11"/>
          <p:cNvGrpSpPr/>
          <p:nvPr/>
        </p:nvGrpSpPr>
        <p:grpSpPr>
          <a:xfrm>
            <a:off x="2070586" y="4952135"/>
            <a:ext cx="8340238" cy="639040"/>
            <a:chOff x="2070586" y="4780685"/>
            <a:chExt cx="8340238" cy="639040"/>
          </a:xfrm>
        </p:grpSpPr>
        <p:sp>
          <p:nvSpPr>
            <p:cNvPr id="8" name="圆角矩形 7"/>
            <p:cNvSpPr/>
            <p:nvPr/>
          </p:nvSpPr>
          <p:spPr>
            <a:xfrm>
              <a:off x="2070586" y="4780685"/>
              <a:ext cx="8340238"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dirty="0" smtClean="0">
                  <a:solidFill>
                    <a:schemeClr val="bg1"/>
                  </a:solidFill>
                  <a:latin typeface="幼圆" pitchFamily="49" charset="-122"/>
                  <a:ea typeface="幼圆" pitchFamily="49" charset="-122"/>
                </a:rPr>
                <a:t>设备层</a:t>
              </a:r>
              <a:endParaRPr lang="zh-CN" altLang="en-US" dirty="0">
                <a:solidFill>
                  <a:schemeClr val="bg1"/>
                </a:solidFill>
                <a:latin typeface="幼圆" pitchFamily="49" charset="-122"/>
                <a:ea typeface="幼圆" pitchFamily="49" charset="-122"/>
              </a:endParaRPr>
            </a:p>
          </p:txBody>
        </p:sp>
        <p:sp>
          <p:nvSpPr>
            <p:cNvPr id="9" name="圆角矩形 8"/>
            <p:cNvSpPr/>
            <p:nvPr/>
          </p:nvSpPr>
          <p:spPr>
            <a:xfrm>
              <a:off x="3409950"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PLC</a:t>
              </a:r>
              <a:endParaRPr lang="zh-CN" altLang="en-US" dirty="0"/>
            </a:p>
          </p:txBody>
        </p:sp>
        <p:sp>
          <p:nvSpPr>
            <p:cNvPr id="82" name="圆角矩形 81"/>
            <p:cNvSpPr/>
            <p:nvPr/>
          </p:nvSpPr>
          <p:spPr>
            <a:xfrm>
              <a:off x="5705475"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串口设备</a:t>
              </a:r>
              <a:endParaRPr lang="zh-CN" altLang="en-US" dirty="0"/>
            </a:p>
          </p:txBody>
        </p:sp>
        <p:sp>
          <p:nvSpPr>
            <p:cNvPr id="83" name="圆角矩形 82"/>
            <p:cNvSpPr/>
            <p:nvPr/>
          </p:nvSpPr>
          <p:spPr>
            <a:xfrm>
              <a:off x="8001000"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其他设备</a:t>
              </a:r>
              <a:endParaRPr lang="zh-CN" altLang="en-US" dirty="0"/>
            </a:p>
          </p:txBody>
        </p:sp>
      </p:grpSp>
      <p:sp>
        <p:nvSpPr>
          <p:cNvPr id="10" name="左右箭头 9"/>
          <p:cNvSpPr/>
          <p:nvPr/>
        </p:nvSpPr>
        <p:spPr>
          <a:xfrm rot="5400000">
            <a:off x="4716826" y="3510799"/>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86" name="左右箭头 85"/>
          <p:cNvSpPr/>
          <p:nvPr/>
        </p:nvSpPr>
        <p:spPr>
          <a:xfrm rot="5400000">
            <a:off x="6393225" y="4577591"/>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grpSp>
        <p:nvGrpSpPr>
          <p:cNvPr id="50" name="组合 49"/>
          <p:cNvGrpSpPr/>
          <p:nvPr/>
        </p:nvGrpSpPr>
        <p:grpSpPr>
          <a:xfrm>
            <a:off x="2070585" y="3879277"/>
            <a:ext cx="8340239" cy="639040"/>
            <a:chOff x="2070585" y="3879277"/>
            <a:chExt cx="8340239" cy="639040"/>
          </a:xfrm>
        </p:grpSpPr>
        <p:sp>
          <p:nvSpPr>
            <p:cNvPr id="84" name="圆角矩形 83"/>
            <p:cNvSpPr/>
            <p:nvPr/>
          </p:nvSpPr>
          <p:spPr>
            <a:xfrm>
              <a:off x="2070585" y="3879277"/>
              <a:ext cx="8340239" cy="639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lstStyle/>
            <a:p>
              <a:r>
                <a:rPr lang="zh-CN" altLang="en-US" dirty="0" smtClean="0">
                  <a:solidFill>
                    <a:schemeClr val="bg1"/>
                  </a:solidFill>
                  <a:latin typeface="幼圆" pitchFamily="49" charset="-122"/>
                  <a:ea typeface="幼圆" pitchFamily="49" charset="-122"/>
                </a:rPr>
                <a:t>设备通讯层</a:t>
              </a:r>
              <a:endParaRPr lang="zh-CN" altLang="en-US" dirty="0">
                <a:solidFill>
                  <a:schemeClr val="bg1"/>
                </a:solidFill>
                <a:latin typeface="幼圆" pitchFamily="49" charset="-122"/>
                <a:ea typeface="幼圆" pitchFamily="49" charset="-122"/>
              </a:endParaRPr>
            </a:p>
          </p:txBody>
        </p:sp>
        <p:sp>
          <p:nvSpPr>
            <p:cNvPr id="88" name="圆角矩形 87"/>
            <p:cNvSpPr/>
            <p:nvPr/>
          </p:nvSpPr>
          <p:spPr>
            <a:xfrm>
              <a:off x="34099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ProfiNet</a:t>
              </a:r>
              <a:endParaRPr lang="zh-CN" altLang="en-US" dirty="0"/>
            </a:p>
          </p:txBody>
        </p:sp>
        <p:sp>
          <p:nvSpPr>
            <p:cNvPr id="91" name="圆角矩形 90"/>
            <p:cNvSpPr/>
            <p:nvPr/>
          </p:nvSpPr>
          <p:spPr>
            <a:xfrm>
              <a:off x="70675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Modbus</a:t>
              </a:r>
              <a:endParaRPr lang="zh-CN" altLang="en-US" dirty="0"/>
            </a:p>
          </p:txBody>
        </p:sp>
        <p:sp>
          <p:nvSpPr>
            <p:cNvPr id="92" name="圆角矩形 91"/>
            <p:cNvSpPr/>
            <p:nvPr/>
          </p:nvSpPr>
          <p:spPr>
            <a:xfrm>
              <a:off x="52387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OPC</a:t>
              </a:r>
              <a:endParaRPr lang="zh-CN" altLang="en-US" dirty="0"/>
            </a:p>
          </p:txBody>
        </p:sp>
        <p:sp>
          <p:nvSpPr>
            <p:cNvPr id="93" name="圆角矩形 92"/>
            <p:cNvSpPr/>
            <p:nvPr/>
          </p:nvSpPr>
          <p:spPr>
            <a:xfrm>
              <a:off x="88963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其他协议</a:t>
              </a:r>
              <a:endParaRPr lang="zh-CN" altLang="en-US" dirty="0"/>
            </a:p>
          </p:txBody>
        </p:sp>
      </p:grpSp>
      <p:grpSp>
        <p:nvGrpSpPr>
          <p:cNvPr id="13" name="组合 12"/>
          <p:cNvGrpSpPr/>
          <p:nvPr/>
        </p:nvGrpSpPr>
        <p:grpSpPr>
          <a:xfrm>
            <a:off x="2089636" y="1679002"/>
            <a:ext cx="8321188" cy="639040"/>
            <a:chOff x="2089636" y="1812352"/>
            <a:chExt cx="8321188" cy="639040"/>
          </a:xfrm>
        </p:grpSpPr>
        <p:sp>
          <p:nvSpPr>
            <p:cNvPr id="94" name="圆角矩形 93"/>
            <p:cNvSpPr/>
            <p:nvPr/>
          </p:nvSpPr>
          <p:spPr>
            <a:xfrm>
              <a:off x="2089636" y="1812352"/>
              <a:ext cx="8321188"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dirty="0">
                  <a:solidFill>
                    <a:schemeClr val="bg1"/>
                  </a:solidFill>
                  <a:latin typeface="幼圆" pitchFamily="49" charset="-122"/>
                  <a:ea typeface="幼圆" pitchFamily="49" charset="-122"/>
                </a:rPr>
                <a:t>应用</a:t>
              </a:r>
            </a:p>
          </p:txBody>
        </p:sp>
        <p:sp>
          <p:nvSpPr>
            <p:cNvPr id="95" name="圆角矩形 94"/>
            <p:cNvSpPr/>
            <p:nvPr/>
          </p:nvSpPr>
          <p:spPr>
            <a:xfrm>
              <a:off x="3409950" y="1960422"/>
              <a:ext cx="18000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设备监控</a:t>
              </a:r>
              <a:endParaRPr lang="zh-CN" altLang="en-US" dirty="0"/>
            </a:p>
          </p:txBody>
        </p:sp>
        <p:sp>
          <p:nvSpPr>
            <p:cNvPr id="96" name="圆角矩形 95"/>
            <p:cNvSpPr/>
            <p:nvPr/>
          </p:nvSpPr>
          <p:spPr>
            <a:xfrm>
              <a:off x="5853225" y="1960422"/>
              <a:ext cx="18000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报表</a:t>
              </a:r>
              <a:r>
                <a:rPr lang="en-US" altLang="zh-CN" dirty="0" smtClean="0"/>
                <a:t>&amp;BI</a:t>
              </a:r>
              <a:endParaRPr lang="zh-CN" altLang="en-US" dirty="0"/>
            </a:p>
          </p:txBody>
        </p:sp>
        <p:sp>
          <p:nvSpPr>
            <p:cNvPr id="97" name="圆角矩形 96"/>
            <p:cNvSpPr/>
            <p:nvPr/>
          </p:nvSpPr>
          <p:spPr>
            <a:xfrm>
              <a:off x="8296500" y="1960422"/>
              <a:ext cx="18000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制造执行</a:t>
              </a:r>
              <a:endParaRPr lang="zh-CN" altLang="en-US" dirty="0"/>
            </a:p>
          </p:txBody>
        </p:sp>
      </p:grpSp>
      <p:sp>
        <p:nvSpPr>
          <p:cNvPr id="98" name="左右箭头 97"/>
          <p:cNvSpPr/>
          <p:nvPr/>
        </p:nvSpPr>
        <p:spPr>
          <a:xfrm rot="5400000">
            <a:off x="3739410" y="2405295"/>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grpSp>
        <p:nvGrpSpPr>
          <p:cNvPr id="49" name="组合 48"/>
          <p:cNvGrpSpPr/>
          <p:nvPr/>
        </p:nvGrpSpPr>
        <p:grpSpPr>
          <a:xfrm>
            <a:off x="2070585" y="2783902"/>
            <a:ext cx="4996965" cy="639040"/>
            <a:chOff x="2070585" y="2822002"/>
            <a:chExt cx="4996965" cy="639040"/>
          </a:xfrm>
        </p:grpSpPr>
        <p:sp>
          <p:nvSpPr>
            <p:cNvPr id="85" name="圆角矩形 84"/>
            <p:cNvSpPr/>
            <p:nvPr/>
          </p:nvSpPr>
          <p:spPr>
            <a:xfrm>
              <a:off x="2070585" y="2822002"/>
              <a:ext cx="4996965"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dirty="0" smtClean="0">
                  <a:solidFill>
                    <a:schemeClr val="bg1"/>
                  </a:solidFill>
                  <a:latin typeface="幼圆" pitchFamily="49" charset="-122"/>
                  <a:ea typeface="幼圆" pitchFamily="49" charset="-122"/>
                </a:rPr>
                <a:t>数据存储</a:t>
              </a:r>
              <a:endParaRPr lang="zh-CN" altLang="en-US" dirty="0">
                <a:solidFill>
                  <a:schemeClr val="bg1"/>
                </a:solidFill>
                <a:latin typeface="幼圆" pitchFamily="49" charset="-122"/>
                <a:ea typeface="幼圆" pitchFamily="49" charset="-122"/>
              </a:endParaRPr>
            </a:p>
          </p:txBody>
        </p:sp>
        <p:sp>
          <p:nvSpPr>
            <p:cNvPr id="99" name="圆角矩形 98"/>
            <p:cNvSpPr/>
            <p:nvPr/>
          </p:nvSpPr>
          <p:spPr>
            <a:xfrm>
              <a:off x="3413610" y="2970072"/>
              <a:ext cx="1491766"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数据库</a:t>
              </a:r>
              <a:endParaRPr lang="zh-CN" altLang="en-US" dirty="0"/>
            </a:p>
          </p:txBody>
        </p:sp>
        <p:sp>
          <p:nvSpPr>
            <p:cNvPr id="100" name="圆角矩形 99"/>
            <p:cNvSpPr/>
            <p:nvPr/>
          </p:nvSpPr>
          <p:spPr>
            <a:xfrm>
              <a:off x="5118584" y="2970072"/>
              <a:ext cx="1491766"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文件</a:t>
              </a:r>
            </a:p>
          </p:txBody>
        </p:sp>
      </p:grpSp>
      <p:sp>
        <p:nvSpPr>
          <p:cNvPr id="101" name="左右箭头 100"/>
          <p:cNvSpPr/>
          <p:nvPr/>
        </p:nvSpPr>
        <p:spPr>
          <a:xfrm rot="5400000">
            <a:off x="7859193" y="2962286"/>
            <a:ext cx="1545982"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621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5982"/>
            <a:ext cx="428805" cy="535632"/>
          </a:xfrm>
          <a:prstGeom prst="rect">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rPr>
              <a:t>2</a:t>
            </a:r>
            <a:endParaRPr kumimoji="0" lang="zh-CN" altLang="en-US" sz="2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Verdana" panose="020B0604030504040204" pitchFamily="34" charset="0"/>
              <a:sym typeface="Arial" panose="020B0604020202020204" pitchFamily="34" charset="0"/>
            </a:endParaRPr>
          </a:p>
        </p:txBody>
      </p:sp>
      <p:sp>
        <p:nvSpPr>
          <p:cNvPr id="71" name="Slide Number Placeholder 4"/>
          <p:cNvSpPr>
            <a:spLocks noGrp="1"/>
          </p:cNvSpPr>
          <p:nvPr>
            <p:ph type="sldNum" sz="quarter" idx="12"/>
          </p:nvPr>
        </p:nvSpPr>
        <p:spPr/>
        <p:txBody>
          <a:bodyPr/>
          <a:lstStyle>
            <a:lvl1pPr algn="ctr">
              <a:defRPr sz="1600">
                <a:solidFill>
                  <a:schemeClr val="bg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3481812-CA6E-4CF7-A597-B03BE0D22F0C}" type="slidenum">
              <a:rPr kumimoji="0" lang="en-GB" sz="1600" b="0" i="0" u="none" strike="noStrike" kern="1200" cap="none" spc="0" normalizeH="0" baseline="0" noProof="0" smtClean="0">
                <a:ln>
                  <a:noFill/>
                </a:ln>
                <a:solidFill>
                  <a:srgbClr val="CEDBE6"/>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GB" sz="1600" b="0" i="0" u="none" strike="noStrike" kern="1200" cap="none" spc="0" normalizeH="0" baseline="0" noProof="0" dirty="0">
              <a:ln>
                <a:noFill/>
              </a:ln>
              <a:solidFill>
                <a:srgbClr val="CEDBE6"/>
              </a:solidFill>
              <a:effectLst/>
              <a:uLnTx/>
              <a:uFillTx/>
              <a:latin typeface="Calibri" panose="020F0502020204030204"/>
              <a:ea typeface="+mn-ea"/>
              <a:cs typeface="+mn-cs"/>
            </a:endParaRPr>
          </a:p>
        </p:txBody>
      </p:sp>
      <p:sp>
        <p:nvSpPr>
          <p:cNvPr id="4" name="标题 6"/>
          <p:cNvSpPr>
            <a:spLocks noGrp="1"/>
          </p:cNvSpPr>
          <p:nvPr>
            <p:ph type="title" idx="4294967295"/>
          </p:nvPr>
        </p:nvSpPr>
        <p:spPr>
          <a:xfrm>
            <a:off x="0" y="376238"/>
            <a:ext cx="2552700" cy="539750"/>
          </a:xfrm>
          <a:solidFill>
            <a:srgbClr val="338B95"/>
          </a:solidFill>
          <a:ln>
            <a:noFill/>
          </a:ln>
        </p:spPr>
        <p:txBody>
          <a:bodyPr>
            <a:normAutofit/>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设备通讯</a:t>
            </a:r>
            <a:r>
              <a:rPr lang="zh-CN" altLang="en-US" sz="1800" dirty="0" smtClean="0">
                <a:solidFill>
                  <a:schemeClr val="bg1"/>
                </a:solidFill>
                <a:latin typeface="微软雅黑" panose="020B0503020204020204" pitchFamily="34" charset="-122"/>
                <a:ea typeface="微软雅黑" panose="020B0503020204020204" pitchFamily="34" charset="-122"/>
              </a:rPr>
              <a:t>平台</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8100000">
            <a:off x="2773906" y="780851"/>
            <a:ext cx="303958" cy="150695"/>
          </a:xfrm>
          <a:prstGeom prst="triangl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流程图: 手动输入 16"/>
          <p:cNvSpPr/>
          <p:nvPr/>
        </p:nvSpPr>
        <p:spPr>
          <a:xfrm rot="5400000">
            <a:off x="943250" y="5711615"/>
            <a:ext cx="203136" cy="20896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364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1364 w 10000"/>
              <a:gd name="connsiteY4" fmla="*/ 939 h 10000"/>
              <a:gd name="connsiteX0" fmla="*/ 0 w 10000"/>
              <a:gd name="connsiteY0" fmla="*/ 939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39"/>
                </a:moveTo>
                <a:lnTo>
                  <a:pt x="10000" y="0"/>
                </a:lnTo>
                <a:lnTo>
                  <a:pt x="10000" y="10000"/>
                </a:lnTo>
                <a:lnTo>
                  <a:pt x="0" y="10000"/>
                </a:lnTo>
                <a:lnTo>
                  <a:pt x="0" y="939"/>
                </a:lnTo>
                <a:close/>
              </a:path>
            </a:pathLst>
          </a:custGeom>
          <a:solidFill>
            <a:schemeClr val="accent4">
              <a:alpha val="7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平行四边形 17"/>
          <p:cNvSpPr/>
          <p:nvPr/>
        </p:nvSpPr>
        <p:spPr>
          <a:xfrm>
            <a:off x="2089636" y="6654864"/>
            <a:ext cx="10102364" cy="203426"/>
          </a:xfrm>
          <a:custGeom>
            <a:avLst/>
            <a:gdLst>
              <a:gd name="connsiteX0" fmla="*/ 0 w 4368800"/>
              <a:gd name="connsiteY0" fmla="*/ 267854 h 267854"/>
              <a:gd name="connsiteX1" fmla="*/ 66964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301837 w 4368800"/>
              <a:gd name="connsiteY3" fmla="*/ 267854 h 267854"/>
              <a:gd name="connsiteX4" fmla="*/ 0 w 4368800"/>
              <a:gd name="connsiteY4" fmla="*/ 267854 h 267854"/>
              <a:gd name="connsiteX0" fmla="*/ 0 w 4368800"/>
              <a:gd name="connsiteY0" fmla="*/ 267854 h 267854"/>
              <a:gd name="connsiteX1" fmla="*/ 177800 w 4368800"/>
              <a:gd name="connsiteY1" fmla="*/ 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227946 w 4368800"/>
              <a:gd name="connsiteY3" fmla="*/ 255674 h 267854"/>
              <a:gd name="connsiteX4" fmla="*/ 0 w 4368800"/>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51769 w 4368800"/>
              <a:gd name="connsiteY3" fmla="*/ 243496 h 267854"/>
              <a:gd name="connsiteX4" fmla="*/ 0 w 4368800"/>
              <a:gd name="connsiteY4" fmla="*/ 267854 h 267854"/>
              <a:gd name="connsiteX0" fmla="*/ 0 w 4395706"/>
              <a:gd name="connsiteY0" fmla="*/ 267854 h 267854"/>
              <a:gd name="connsiteX1" fmla="*/ 93920 w 4395706"/>
              <a:gd name="connsiteY1" fmla="*/ 12180 h 267854"/>
              <a:gd name="connsiteX2" fmla="*/ 4368800 w 4395706"/>
              <a:gd name="connsiteY2" fmla="*/ 0 h 267854"/>
              <a:gd name="connsiteX3" fmla="*/ 4395706 w 4395706"/>
              <a:gd name="connsiteY3" fmla="*/ 267854 h 267854"/>
              <a:gd name="connsiteX4" fmla="*/ 0 w 4395706"/>
              <a:gd name="connsiteY4" fmla="*/ 267854 h 267854"/>
              <a:gd name="connsiteX0" fmla="*/ 0 w 4379729"/>
              <a:gd name="connsiteY0" fmla="*/ 267854 h 267854"/>
              <a:gd name="connsiteX1" fmla="*/ 93920 w 4379729"/>
              <a:gd name="connsiteY1" fmla="*/ 12180 h 267854"/>
              <a:gd name="connsiteX2" fmla="*/ 4368800 w 4379729"/>
              <a:gd name="connsiteY2" fmla="*/ 0 h 267854"/>
              <a:gd name="connsiteX3" fmla="*/ 4379729 w 4379729"/>
              <a:gd name="connsiteY3" fmla="*/ 267854 h 267854"/>
              <a:gd name="connsiteX4" fmla="*/ 0 w 4379729"/>
              <a:gd name="connsiteY4" fmla="*/ 267854 h 267854"/>
              <a:gd name="connsiteX0" fmla="*/ 0 w 4368800"/>
              <a:gd name="connsiteY0" fmla="*/ 267854 h 267854"/>
              <a:gd name="connsiteX1" fmla="*/ 93920 w 4368800"/>
              <a:gd name="connsiteY1" fmla="*/ 12180 h 267854"/>
              <a:gd name="connsiteX2" fmla="*/ 4368800 w 4368800"/>
              <a:gd name="connsiteY2" fmla="*/ 0 h 267854"/>
              <a:gd name="connsiteX3" fmla="*/ 4367746 w 4368800"/>
              <a:gd name="connsiteY3" fmla="*/ 255676 h 267854"/>
              <a:gd name="connsiteX4" fmla="*/ 0 w 4368800"/>
              <a:gd name="connsiteY4" fmla="*/ 267854 h 267854"/>
              <a:gd name="connsiteX0" fmla="*/ 0 w 4368800"/>
              <a:gd name="connsiteY0" fmla="*/ 267854 h 268235"/>
              <a:gd name="connsiteX1" fmla="*/ 93920 w 4368800"/>
              <a:gd name="connsiteY1" fmla="*/ 12180 h 268235"/>
              <a:gd name="connsiteX2" fmla="*/ 4368800 w 4368800"/>
              <a:gd name="connsiteY2" fmla="*/ 0 h 268235"/>
              <a:gd name="connsiteX3" fmla="*/ 4367746 w 4368800"/>
              <a:gd name="connsiteY3" fmla="*/ 268235 h 268235"/>
              <a:gd name="connsiteX4" fmla="*/ 0 w 4368800"/>
              <a:gd name="connsiteY4" fmla="*/ 267854 h 268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268235">
                <a:moveTo>
                  <a:pt x="0" y="267854"/>
                </a:moveTo>
                <a:lnTo>
                  <a:pt x="93920" y="12180"/>
                </a:lnTo>
                <a:lnTo>
                  <a:pt x="4368800" y="0"/>
                </a:lnTo>
                <a:cubicBezTo>
                  <a:pt x="4368449" y="85225"/>
                  <a:pt x="4368097" y="183010"/>
                  <a:pt x="4367746" y="268235"/>
                </a:cubicBezTo>
                <a:lnTo>
                  <a:pt x="0" y="267854"/>
                </a:lnTo>
                <a:close/>
              </a:path>
            </a:pathLst>
          </a:cu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8" name="Group 10"/>
          <p:cNvGrpSpPr/>
          <p:nvPr/>
        </p:nvGrpSpPr>
        <p:grpSpPr>
          <a:xfrm rot="5400000">
            <a:off x="11606605" y="5873941"/>
            <a:ext cx="449922" cy="720858"/>
            <a:chOff x="11100580" y="393896"/>
            <a:chExt cx="548640" cy="630677"/>
          </a:xfrm>
        </p:grpSpPr>
        <p:sp>
          <p:nvSpPr>
            <p:cNvPr id="69" name="Pentagon 9"/>
            <p:cNvSpPr/>
            <p:nvPr userDrawn="1"/>
          </p:nvSpPr>
          <p:spPr>
            <a:xfrm rot="5400000">
              <a:off x="11091294" y="466647"/>
              <a:ext cx="567212" cy="548639"/>
            </a:xfrm>
            <a:prstGeom prst="homePlate">
              <a:avLst>
                <a:gd name="adj" fmla="val 26654"/>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Pentagon 8"/>
            <p:cNvSpPr/>
            <p:nvPr userDrawn="1"/>
          </p:nvSpPr>
          <p:spPr>
            <a:xfrm rot="5400000">
              <a:off x="11091295" y="403182"/>
              <a:ext cx="567212" cy="548639"/>
            </a:xfrm>
            <a:prstGeom prst="homePlate">
              <a:avLst>
                <a:gd name="adj" fmla="val 26654"/>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组合 8"/>
          <p:cNvGrpSpPr/>
          <p:nvPr/>
        </p:nvGrpSpPr>
        <p:grpSpPr>
          <a:xfrm>
            <a:off x="5993750" y="2210129"/>
            <a:ext cx="6058944" cy="3779184"/>
            <a:chOff x="463776" y="375982"/>
            <a:chExt cx="11274391" cy="5894325"/>
          </a:xfrm>
        </p:grpSpPr>
        <p:grpSp>
          <p:nvGrpSpPr>
            <p:cNvPr id="11" name="组合 10"/>
            <p:cNvGrpSpPr/>
            <p:nvPr/>
          </p:nvGrpSpPr>
          <p:grpSpPr>
            <a:xfrm>
              <a:off x="463776" y="4628878"/>
              <a:ext cx="1242345" cy="1605492"/>
              <a:chOff x="1227697" y="1286338"/>
              <a:chExt cx="1242345" cy="1605492"/>
            </a:xfrm>
          </p:grpSpPr>
          <p:pic>
            <p:nvPicPr>
              <p:cNvPr id="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7698" y="1286339"/>
                <a:ext cx="1242344" cy="160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27697" y="1286338"/>
                <a:ext cx="956849" cy="648045"/>
              </a:xfrm>
              <a:prstGeom prst="rect">
                <a:avLst/>
              </a:prstGeom>
              <a:solidFill>
                <a:srgbClr val="000066">
                  <a:alpha val="50196"/>
                </a:srgbClr>
              </a:solidFill>
            </p:spPr>
            <p:txBody>
              <a:bodyPr wrap="square" rtlCol="0">
                <a:spAutoFit/>
              </a:bodyPr>
              <a:lstStyle/>
              <a:p>
                <a:r>
                  <a:rPr lang="zh-CN" altLang="en-US" sz="1050" b="1" dirty="0" smtClean="0">
                    <a:solidFill>
                      <a:schemeClr val="bg1"/>
                    </a:solidFill>
                  </a:rPr>
                  <a:t>注塑下线</a:t>
                </a:r>
                <a:endParaRPr lang="zh-CN" altLang="en-US" sz="1050" b="1" dirty="0">
                  <a:solidFill>
                    <a:schemeClr val="bg1"/>
                  </a:solidFill>
                </a:endParaRPr>
              </a:p>
            </p:txBody>
          </p:sp>
        </p:grpSp>
        <p:grpSp>
          <p:nvGrpSpPr>
            <p:cNvPr id="14" name="组合 13"/>
            <p:cNvGrpSpPr/>
            <p:nvPr/>
          </p:nvGrpSpPr>
          <p:grpSpPr>
            <a:xfrm>
              <a:off x="1898310" y="4596013"/>
              <a:ext cx="1345253" cy="1638356"/>
              <a:chOff x="2765139" y="1251498"/>
              <a:chExt cx="1345253" cy="1638356"/>
            </a:xfrm>
          </p:grpSpPr>
          <p:pic>
            <p:nvPicPr>
              <p:cNvPr id="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140" y="1251498"/>
                <a:ext cx="1345252" cy="163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2765139" y="1286338"/>
                <a:ext cx="956848" cy="648045"/>
              </a:xfrm>
              <a:prstGeom prst="rect">
                <a:avLst/>
              </a:prstGeom>
              <a:solidFill>
                <a:srgbClr val="000066">
                  <a:alpha val="50196"/>
                </a:srgbClr>
              </a:solidFill>
            </p:spPr>
            <p:txBody>
              <a:bodyPr wrap="square" rtlCol="0">
                <a:spAutoFit/>
              </a:bodyPr>
              <a:lstStyle/>
              <a:p>
                <a:r>
                  <a:rPr lang="zh-CN" altLang="en-US" sz="1050" b="1" dirty="0" smtClean="0">
                    <a:solidFill>
                      <a:schemeClr val="bg1"/>
                    </a:solidFill>
                  </a:rPr>
                  <a:t>激光喷码</a:t>
                </a:r>
                <a:endParaRPr lang="zh-CN" altLang="en-US" sz="1050" b="1" dirty="0">
                  <a:solidFill>
                    <a:schemeClr val="bg1"/>
                  </a:solidFill>
                </a:endParaRPr>
              </a:p>
            </p:txBody>
          </p:sp>
        </p:grpSp>
        <p:grpSp>
          <p:nvGrpSpPr>
            <p:cNvPr id="15" name="组合 14"/>
            <p:cNvGrpSpPr/>
            <p:nvPr/>
          </p:nvGrpSpPr>
          <p:grpSpPr>
            <a:xfrm>
              <a:off x="3428999" y="4630853"/>
              <a:ext cx="2266207" cy="1639454"/>
              <a:chOff x="5013959" y="1251497"/>
              <a:chExt cx="2266207" cy="1639454"/>
            </a:xfrm>
          </p:grpSpPr>
          <p:pic>
            <p:nvPicPr>
              <p:cNvPr id="3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959" y="1251497"/>
                <a:ext cx="2266207" cy="163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5041945" y="1259155"/>
                <a:ext cx="1343613" cy="648045"/>
              </a:xfrm>
              <a:prstGeom prst="rect">
                <a:avLst/>
              </a:prstGeom>
              <a:solidFill>
                <a:srgbClr val="000066">
                  <a:alpha val="50196"/>
                </a:srgbClr>
              </a:solidFill>
            </p:spPr>
            <p:txBody>
              <a:bodyPr wrap="square" rtlCol="0">
                <a:spAutoFit/>
              </a:bodyPr>
              <a:lstStyle/>
              <a:p>
                <a:r>
                  <a:rPr lang="zh-CN" altLang="en-US" sz="1050" b="1" dirty="0" smtClean="0">
                    <a:solidFill>
                      <a:schemeClr val="bg1"/>
                    </a:solidFill>
                  </a:rPr>
                  <a:t>包装自动化</a:t>
                </a:r>
                <a:endParaRPr lang="zh-CN" altLang="en-US" sz="1050" b="1" dirty="0">
                  <a:solidFill>
                    <a:schemeClr val="bg1"/>
                  </a:solidFill>
                </a:endParaRPr>
              </a:p>
            </p:txBody>
          </p:sp>
        </p:grpSp>
        <p:grpSp>
          <p:nvGrpSpPr>
            <p:cNvPr id="16" name="组合 15"/>
            <p:cNvGrpSpPr/>
            <p:nvPr/>
          </p:nvGrpSpPr>
          <p:grpSpPr>
            <a:xfrm>
              <a:off x="5977206" y="4611897"/>
              <a:ext cx="2760022" cy="1639453"/>
              <a:chOff x="7927838" y="1251496"/>
              <a:chExt cx="2760022" cy="1639453"/>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7838" y="1251496"/>
                <a:ext cx="2760022" cy="163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27838" y="1251496"/>
                <a:ext cx="1494223" cy="648045"/>
              </a:xfrm>
              <a:prstGeom prst="rect">
                <a:avLst/>
              </a:prstGeom>
              <a:solidFill>
                <a:srgbClr val="000066">
                  <a:alpha val="50196"/>
                </a:srgbClr>
              </a:solidFill>
            </p:spPr>
            <p:txBody>
              <a:bodyPr wrap="square" rtlCol="0">
                <a:spAutoFit/>
              </a:bodyPr>
              <a:lstStyle/>
              <a:p>
                <a:r>
                  <a:rPr lang="zh-CN" altLang="en-US" sz="1050" b="1" dirty="0" smtClean="0">
                    <a:solidFill>
                      <a:schemeClr val="bg1"/>
                    </a:solidFill>
                  </a:rPr>
                  <a:t>仓储自动化</a:t>
                </a:r>
                <a:endParaRPr lang="zh-CN" altLang="en-US" sz="1050" b="1" dirty="0">
                  <a:solidFill>
                    <a:schemeClr val="bg1"/>
                  </a:solidFill>
                </a:endParaRPr>
              </a:p>
            </p:txBody>
          </p:sp>
        </p:grpSp>
        <p:grpSp>
          <p:nvGrpSpPr>
            <p:cNvPr id="17" name="组合 16"/>
            <p:cNvGrpSpPr/>
            <p:nvPr/>
          </p:nvGrpSpPr>
          <p:grpSpPr>
            <a:xfrm>
              <a:off x="8980253" y="4678206"/>
              <a:ext cx="2738844" cy="1490117"/>
              <a:chOff x="8980253" y="4678206"/>
              <a:chExt cx="2738844" cy="1490117"/>
            </a:xfrm>
          </p:grpSpPr>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80253" y="4678207"/>
                <a:ext cx="2738844" cy="149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8980253" y="4678206"/>
                <a:ext cx="1494225" cy="648045"/>
              </a:xfrm>
              <a:prstGeom prst="rect">
                <a:avLst/>
              </a:prstGeom>
              <a:solidFill>
                <a:srgbClr val="000066">
                  <a:alpha val="50196"/>
                </a:srgbClr>
              </a:solidFill>
            </p:spPr>
            <p:txBody>
              <a:bodyPr wrap="square" rtlCol="0">
                <a:spAutoFit/>
              </a:bodyPr>
              <a:lstStyle/>
              <a:p>
                <a:r>
                  <a:rPr lang="zh-CN" altLang="en-US" sz="1050" b="1" dirty="0" smtClean="0">
                    <a:solidFill>
                      <a:schemeClr val="bg1"/>
                    </a:solidFill>
                  </a:rPr>
                  <a:t>喷涂上下线</a:t>
                </a:r>
                <a:endParaRPr lang="zh-CN" altLang="en-US" sz="1050" b="1" dirty="0">
                  <a:solidFill>
                    <a:schemeClr val="bg1"/>
                  </a:solidFill>
                </a:endParaRPr>
              </a:p>
            </p:txBody>
          </p:sp>
        </p:grpSp>
        <p:grpSp>
          <p:nvGrpSpPr>
            <p:cNvPr id="18" name="组合 17"/>
            <p:cNvGrpSpPr/>
            <p:nvPr/>
          </p:nvGrpSpPr>
          <p:grpSpPr>
            <a:xfrm>
              <a:off x="3977243" y="375982"/>
              <a:ext cx="7760924" cy="2014807"/>
              <a:chOff x="3643304" y="493863"/>
              <a:chExt cx="7760924" cy="2014807"/>
            </a:xfrm>
          </p:grpSpPr>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6566" y="493863"/>
                <a:ext cx="29813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3304" y="608432"/>
                <a:ext cx="29908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4917" y="498895"/>
                <a:ext cx="30384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7228" y="1101956"/>
                <a:ext cx="2667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2" name="Picture 8" descr="D:\SyncDoc\yfpo\Logo\factory_300px_1150960_easyicon.ne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6134" y="2025881"/>
              <a:ext cx="1937802" cy="186029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013610" y="2007125"/>
              <a:ext cx="1031863" cy="480034"/>
            </a:xfrm>
            <a:prstGeom prst="rect">
              <a:avLst/>
            </a:prstGeom>
            <a:noFill/>
          </p:spPr>
          <p:txBody>
            <a:bodyPr wrap="square" rtlCol="0">
              <a:spAutoFit/>
            </a:bodyPr>
            <a:lstStyle/>
            <a:p>
              <a:pPr algn="dist"/>
              <a:r>
                <a:rPr lang="en-US" altLang="zh-CN" sz="1400" dirty="0" smtClean="0"/>
                <a:t>MES</a:t>
              </a:r>
              <a:endParaRPr lang="zh-CN" altLang="en-US" sz="1400" dirty="0"/>
            </a:p>
          </p:txBody>
        </p:sp>
        <p:sp>
          <p:nvSpPr>
            <p:cNvPr id="20" name="丁字箭头 19"/>
            <p:cNvSpPr/>
            <p:nvPr/>
          </p:nvSpPr>
          <p:spPr>
            <a:xfrm rot="16200000">
              <a:off x="3424672" y="2596229"/>
              <a:ext cx="1563265" cy="1554608"/>
            </a:xfrm>
            <a:prstGeom prst="leftRigh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200"/>
            </a:p>
          </p:txBody>
        </p:sp>
      </p:grpSp>
      <p:grpSp>
        <p:nvGrpSpPr>
          <p:cNvPr id="10" name="组合 9"/>
          <p:cNvGrpSpPr/>
          <p:nvPr/>
        </p:nvGrpSpPr>
        <p:grpSpPr>
          <a:xfrm>
            <a:off x="341841" y="1481097"/>
            <a:ext cx="5617642" cy="3042589"/>
            <a:chOff x="2070585" y="1679002"/>
            <a:chExt cx="8340239" cy="3912173"/>
          </a:xfrm>
        </p:grpSpPr>
        <p:grpSp>
          <p:nvGrpSpPr>
            <p:cNvPr id="36" name="组合 35"/>
            <p:cNvGrpSpPr/>
            <p:nvPr/>
          </p:nvGrpSpPr>
          <p:grpSpPr>
            <a:xfrm>
              <a:off x="2070586" y="4952135"/>
              <a:ext cx="8340238" cy="639040"/>
              <a:chOff x="2070586" y="4780685"/>
              <a:chExt cx="8340238" cy="639040"/>
            </a:xfrm>
          </p:grpSpPr>
          <p:sp>
            <p:nvSpPr>
              <p:cNvPr id="38" name="圆角矩形 37"/>
              <p:cNvSpPr/>
              <p:nvPr/>
            </p:nvSpPr>
            <p:spPr>
              <a:xfrm>
                <a:off x="2070586" y="4780685"/>
                <a:ext cx="8340238"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sz="1400" dirty="0" smtClean="0">
                    <a:solidFill>
                      <a:schemeClr val="bg1"/>
                    </a:solidFill>
                    <a:latin typeface="幼圆" pitchFamily="49" charset="-122"/>
                    <a:ea typeface="幼圆" pitchFamily="49" charset="-122"/>
                  </a:rPr>
                  <a:t>设备层</a:t>
                </a:r>
                <a:endParaRPr lang="zh-CN" altLang="en-US" sz="1400" dirty="0">
                  <a:solidFill>
                    <a:schemeClr val="bg1"/>
                  </a:solidFill>
                  <a:latin typeface="幼圆" pitchFamily="49" charset="-122"/>
                  <a:ea typeface="幼圆" pitchFamily="49" charset="-122"/>
                </a:endParaRPr>
              </a:p>
            </p:txBody>
          </p:sp>
          <p:sp>
            <p:nvSpPr>
              <p:cNvPr id="40" name="圆角矩形 39"/>
              <p:cNvSpPr/>
              <p:nvPr/>
            </p:nvSpPr>
            <p:spPr>
              <a:xfrm>
                <a:off x="3409950"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400" dirty="0" smtClean="0"/>
                  <a:t>PLC</a:t>
                </a:r>
                <a:endParaRPr lang="zh-CN" altLang="en-US" sz="1400" dirty="0"/>
              </a:p>
            </p:txBody>
          </p:sp>
          <p:sp>
            <p:nvSpPr>
              <p:cNvPr id="41" name="圆角矩形 40"/>
              <p:cNvSpPr/>
              <p:nvPr/>
            </p:nvSpPr>
            <p:spPr>
              <a:xfrm>
                <a:off x="5705475"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串口设备</a:t>
                </a:r>
                <a:endParaRPr lang="zh-CN" altLang="en-US" sz="1400" dirty="0"/>
              </a:p>
            </p:txBody>
          </p:sp>
          <p:sp>
            <p:nvSpPr>
              <p:cNvPr id="45" name="圆角矩形 44"/>
              <p:cNvSpPr/>
              <p:nvPr/>
            </p:nvSpPr>
            <p:spPr>
              <a:xfrm>
                <a:off x="8001000" y="4928755"/>
                <a:ext cx="20955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其他设备</a:t>
                </a:r>
                <a:endParaRPr lang="zh-CN" altLang="en-US" sz="1400" dirty="0"/>
              </a:p>
            </p:txBody>
          </p:sp>
        </p:grpSp>
        <p:sp>
          <p:nvSpPr>
            <p:cNvPr id="47" name="左右箭头 46"/>
            <p:cNvSpPr/>
            <p:nvPr/>
          </p:nvSpPr>
          <p:spPr>
            <a:xfrm rot="5400000">
              <a:off x="4716826" y="3510799"/>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1400"/>
            </a:p>
          </p:txBody>
        </p:sp>
        <p:sp>
          <p:nvSpPr>
            <p:cNvPr id="48" name="左右箭头 47"/>
            <p:cNvSpPr/>
            <p:nvPr/>
          </p:nvSpPr>
          <p:spPr>
            <a:xfrm rot="5400000">
              <a:off x="6393225" y="4577591"/>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1400"/>
            </a:p>
          </p:txBody>
        </p:sp>
        <p:grpSp>
          <p:nvGrpSpPr>
            <p:cNvPr id="49" name="组合 48"/>
            <p:cNvGrpSpPr/>
            <p:nvPr/>
          </p:nvGrpSpPr>
          <p:grpSpPr>
            <a:xfrm>
              <a:off x="2070585" y="3879277"/>
              <a:ext cx="8340239" cy="639040"/>
              <a:chOff x="2070585" y="3879277"/>
              <a:chExt cx="8340239" cy="639040"/>
            </a:xfrm>
          </p:grpSpPr>
          <p:sp>
            <p:nvSpPr>
              <p:cNvPr id="50" name="圆角矩形 49"/>
              <p:cNvSpPr/>
              <p:nvPr/>
            </p:nvSpPr>
            <p:spPr>
              <a:xfrm>
                <a:off x="2070585" y="3879277"/>
                <a:ext cx="8340239" cy="639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t"/>
              <a:lstStyle/>
              <a:p>
                <a:r>
                  <a:rPr lang="zh-CN" altLang="en-US" sz="1400" dirty="0" smtClean="0">
                    <a:solidFill>
                      <a:schemeClr val="bg1"/>
                    </a:solidFill>
                    <a:latin typeface="幼圆" pitchFamily="49" charset="-122"/>
                    <a:ea typeface="幼圆" pitchFamily="49" charset="-122"/>
                  </a:rPr>
                  <a:t>设备通讯层</a:t>
                </a:r>
                <a:endParaRPr lang="zh-CN" altLang="en-US" sz="1400" dirty="0">
                  <a:solidFill>
                    <a:schemeClr val="bg1"/>
                  </a:solidFill>
                  <a:latin typeface="幼圆" pitchFamily="49" charset="-122"/>
                  <a:ea typeface="幼圆" pitchFamily="49" charset="-122"/>
                </a:endParaRPr>
              </a:p>
            </p:txBody>
          </p:sp>
          <p:sp>
            <p:nvSpPr>
              <p:cNvPr id="51" name="圆角矩形 50"/>
              <p:cNvSpPr/>
              <p:nvPr/>
            </p:nvSpPr>
            <p:spPr>
              <a:xfrm>
                <a:off x="34099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400" dirty="0" err="1" smtClean="0"/>
                  <a:t>ProfiNet</a:t>
                </a:r>
                <a:endParaRPr lang="zh-CN" altLang="en-US" sz="1400" dirty="0"/>
              </a:p>
            </p:txBody>
          </p:sp>
          <p:sp>
            <p:nvSpPr>
              <p:cNvPr id="52" name="圆角矩形 51"/>
              <p:cNvSpPr/>
              <p:nvPr/>
            </p:nvSpPr>
            <p:spPr>
              <a:xfrm>
                <a:off x="70675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400" dirty="0"/>
                  <a:t>Modbus</a:t>
                </a:r>
                <a:endParaRPr lang="zh-CN" altLang="en-US" sz="1400" dirty="0"/>
              </a:p>
            </p:txBody>
          </p:sp>
          <p:sp>
            <p:nvSpPr>
              <p:cNvPr id="53" name="圆角矩形 52"/>
              <p:cNvSpPr/>
              <p:nvPr/>
            </p:nvSpPr>
            <p:spPr>
              <a:xfrm>
                <a:off x="52387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400" dirty="0"/>
                  <a:t>OPC</a:t>
                </a:r>
                <a:endParaRPr lang="zh-CN" altLang="en-US" sz="1400" dirty="0"/>
              </a:p>
            </p:txBody>
          </p:sp>
          <p:sp>
            <p:nvSpPr>
              <p:cNvPr id="54" name="圆角矩形 53"/>
              <p:cNvSpPr/>
              <p:nvPr/>
            </p:nvSpPr>
            <p:spPr>
              <a:xfrm>
                <a:off x="8896350" y="4005268"/>
                <a:ext cx="120015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400" dirty="0" smtClean="0"/>
                  <a:t>其他协议</a:t>
                </a:r>
                <a:endParaRPr lang="zh-CN" altLang="en-US" sz="1400" dirty="0"/>
              </a:p>
            </p:txBody>
          </p:sp>
        </p:grpSp>
        <p:grpSp>
          <p:nvGrpSpPr>
            <p:cNvPr id="55" name="组合 54"/>
            <p:cNvGrpSpPr/>
            <p:nvPr/>
          </p:nvGrpSpPr>
          <p:grpSpPr>
            <a:xfrm>
              <a:off x="2089636" y="1679002"/>
              <a:ext cx="8321188" cy="639040"/>
              <a:chOff x="2089636" y="1812352"/>
              <a:chExt cx="8321188" cy="639040"/>
            </a:xfrm>
          </p:grpSpPr>
          <p:sp>
            <p:nvSpPr>
              <p:cNvPr id="56" name="圆角矩形 55"/>
              <p:cNvSpPr/>
              <p:nvPr/>
            </p:nvSpPr>
            <p:spPr>
              <a:xfrm>
                <a:off x="2089636" y="1812352"/>
                <a:ext cx="8321188"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sz="1400" dirty="0">
                    <a:solidFill>
                      <a:schemeClr val="bg1"/>
                    </a:solidFill>
                    <a:latin typeface="幼圆" pitchFamily="49" charset="-122"/>
                    <a:ea typeface="幼圆" pitchFamily="49" charset="-122"/>
                  </a:rPr>
                  <a:t>应用</a:t>
                </a:r>
              </a:p>
            </p:txBody>
          </p:sp>
          <p:sp>
            <p:nvSpPr>
              <p:cNvPr id="57" name="圆角矩形 56"/>
              <p:cNvSpPr/>
              <p:nvPr/>
            </p:nvSpPr>
            <p:spPr>
              <a:xfrm>
                <a:off x="3409950" y="1960422"/>
                <a:ext cx="18000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设备监控</a:t>
                </a:r>
                <a:endParaRPr lang="zh-CN" altLang="en-US" sz="1400" dirty="0"/>
              </a:p>
            </p:txBody>
          </p:sp>
          <p:sp>
            <p:nvSpPr>
              <p:cNvPr id="58" name="圆角矩形 57"/>
              <p:cNvSpPr/>
              <p:nvPr/>
            </p:nvSpPr>
            <p:spPr>
              <a:xfrm>
                <a:off x="5853224" y="1960421"/>
                <a:ext cx="1800000" cy="34289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报表</a:t>
                </a:r>
                <a:r>
                  <a:rPr lang="en-US" altLang="zh-CN" sz="1400" dirty="0" smtClean="0"/>
                  <a:t>&amp;BI</a:t>
                </a:r>
                <a:endParaRPr lang="zh-CN" altLang="en-US" sz="1400" dirty="0"/>
              </a:p>
            </p:txBody>
          </p:sp>
          <p:sp>
            <p:nvSpPr>
              <p:cNvPr id="59" name="圆角矩形 58"/>
              <p:cNvSpPr/>
              <p:nvPr/>
            </p:nvSpPr>
            <p:spPr>
              <a:xfrm>
                <a:off x="8296500" y="1960422"/>
                <a:ext cx="1800000"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制造执行</a:t>
                </a:r>
                <a:endParaRPr lang="zh-CN" altLang="en-US" sz="1400" dirty="0"/>
              </a:p>
            </p:txBody>
          </p:sp>
        </p:grpSp>
        <p:sp>
          <p:nvSpPr>
            <p:cNvPr id="60" name="左右箭头 59"/>
            <p:cNvSpPr/>
            <p:nvPr/>
          </p:nvSpPr>
          <p:spPr>
            <a:xfrm rot="5400000">
              <a:off x="3739410" y="2405295"/>
              <a:ext cx="432000"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1400"/>
            </a:p>
          </p:txBody>
        </p:sp>
        <p:grpSp>
          <p:nvGrpSpPr>
            <p:cNvPr id="61" name="组合 60"/>
            <p:cNvGrpSpPr/>
            <p:nvPr/>
          </p:nvGrpSpPr>
          <p:grpSpPr>
            <a:xfrm>
              <a:off x="2070585" y="2783902"/>
              <a:ext cx="4996965" cy="639040"/>
              <a:chOff x="2070585" y="2822002"/>
              <a:chExt cx="4996965" cy="639040"/>
            </a:xfrm>
          </p:grpSpPr>
          <p:sp>
            <p:nvSpPr>
              <p:cNvPr id="62" name="圆角矩形 61"/>
              <p:cNvSpPr/>
              <p:nvPr/>
            </p:nvSpPr>
            <p:spPr>
              <a:xfrm>
                <a:off x="2070585" y="2822002"/>
                <a:ext cx="4996965" cy="639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zh-CN" altLang="en-US" sz="1400" dirty="0" smtClean="0">
                    <a:solidFill>
                      <a:schemeClr val="bg1"/>
                    </a:solidFill>
                    <a:latin typeface="幼圆" pitchFamily="49" charset="-122"/>
                    <a:ea typeface="幼圆" pitchFamily="49" charset="-122"/>
                  </a:rPr>
                  <a:t>数据存储</a:t>
                </a:r>
                <a:endParaRPr lang="zh-CN" altLang="en-US" sz="1400" dirty="0">
                  <a:solidFill>
                    <a:schemeClr val="bg1"/>
                  </a:solidFill>
                  <a:latin typeface="幼圆" pitchFamily="49" charset="-122"/>
                  <a:ea typeface="幼圆" pitchFamily="49" charset="-122"/>
                </a:endParaRPr>
              </a:p>
            </p:txBody>
          </p:sp>
          <p:sp>
            <p:nvSpPr>
              <p:cNvPr id="63" name="圆角矩形 62"/>
              <p:cNvSpPr/>
              <p:nvPr/>
            </p:nvSpPr>
            <p:spPr>
              <a:xfrm>
                <a:off x="3413610" y="2970072"/>
                <a:ext cx="1491766"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smtClean="0"/>
                  <a:t>数据库</a:t>
                </a:r>
                <a:endParaRPr lang="zh-CN" altLang="en-US" sz="1400" dirty="0"/>
              </a:p>
            </p:txBody>
          </p:sp>
          <p:sp>
            <p:nvSpPr>
              <p:cNvPr id="64" name="圆角矩形 63"/>
              <p:cNvSpPr/>
              <p:nvPr/>
            </p:nvSpPr>
            <p:spPr>
              <a:xfrm>
                <a:off x="5118584" y="2970072"/>
                <a:ext cx="1491766" cy="3429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400" dirty="0"/>
                  <a:t>文件</a:t>
                </a:r>
              </a:p>
            </p:txBody>
          </p:sp>
        </p:grpSp>
        <p:sp>
          <p:nvSpPr>
            <p:cNvPr id="65" name="左右箭头 64"/>
            <p:cNvSpPr/>
            <p:nvPr/>
          </p:nvSpPr>
          <p:spPr>
            <a:xfrm rot="5400000">
              <a:off x="7859193" y="2962286"/>
              <a:ext cx="1545982" cy="2880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3911798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524</Words>
  <Application>Microsoft Office PowerPoint</Application>
  <PresentationFormat>自定义</PresentationFormat>
  <Paragraphs>109</Paragraphs>
  <Slides>4</Slides>
  <Notes>4</Notes>
  <HiddenSlides>0</HiddenSlides>
  <MMClips>0</MMClips>
  <ScaleCrop>false</ScaleCrop>
  <HeadingPairs>
    <vt:vector size="4" baseType="variant">
      <vt:variant>
        <vt:lpstr>主题</vt:lpstr>
      </vt:variant>
      <vt:variant>
        <vt:i4>2</vt:i4>
      </vt:variant>
      <vt:variant>
        <vt:lpstr>幻灯片标题</vt:lpstr>
      </vt:variant>
      <vt:variant>
        <vt:i4>4</vt:i4>
      </vt:variant>
    </vt:vector>
  </HeadingPairs>
  <TitlesOfParts>
    <vt:vector size="6" baseType="lpstr">
      <vt:lpstr>Nordri ToolsTheme</vt:lpstr>
      <vt:lpstr>Office 主题</vt:lpstr>
      <vt:lpstr>设备通讯平台</vt:lpstr>
      <vt:lpstr>设备通讯平台</vt:lpstr>
      <vt:lpstr>设备通讯平台</vt:lpstr>
      <vt:lpstr>设备通讯平台</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HuGuoLiang</dc:creator>
  <cp:keywords>YFPO移动门户</cp:keywords>
  <cp:lastModifiedBy>Wu LinFeng(YFPOIT)</cp:lastModifiedBy>
  <cp:revision>84</cp:revision>
  <dcterms:created xsi:type="dcterms:W3CDTF">2017-03-02T02:39:50Z</dcterms:created>
  <dcterms:modified xsi:type="dcterms:W3CDTF">2017-07-26T02:35:42Z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