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4" r:id="rId2"/>
    <p:sldId id="266" r:id="rId3"/>
    <p:sldId id="265" r:id="rId4"/>
    <p:sldId id="269" r:id="rId5"/>
    <p:sldId id="26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FAFAE082-5DBB-461D-80D5-FD29C0A31F45}">
          <p14:sldIdLst>
            <p14:sldId id="264"/>
            <p14:sldId id="266"/>
            <p14:sldId id="265"/>
            <p14:sldId id="269"/>
            <p14:sldId id="268"/>
          </p14:sldIdLst>
        </p14:section>
      </p14:sectionLst>
    </p:ext>
    <p:ext uri="{EFAFB233-063F-42B5-8137-9DF3F51BA10A}">
      <p15:sldGuideLst xmlns="" xmlns:p15="http://schemas.microsoft.com/office/powerpoint/2012/main">
        <p15:guide id="1" orient="horz" pos="1728"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00" autoAdjust="0"/>
    <p:restoredTop sz="94660"/>
  </p:normalViewPr>
  <p:slideViewPr>
    <p:cSldViewPr snapToGrid="0">
      <p:cViewPr>
        <p:scale>
          <a:sx n="100" d="100"/>
          <a:sy n="100" d="100"/>
        </p:scale>
        <p:origin x="-192" y="-72"/>
      </p:cViewPr>
      <p:guideLst>
        <p:guide orient="horz" pos="1728"/>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C67E5-40A0-42E7-9060-8AE59A83F7E2}" type="datetimeFigureOut">
              <a:rPr lang="en-US" smtClean="0"/>
              <a:t>9/18/2017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D84AF-ACC1-4E12-8FA7-CC94577C8D34}" type="slidenum">
              <a:rPr lang="en-US" smtClean="0"/>
              <a:t>‹#›</a:t>
            </a:fld>
            <a:endParaRPr lang="en-US"/>
          </a:p>
        </p:txBody>
      </p:sp>
    </p:spTree>
    <p:extLst>
      <p:ext uri="{BB962C8B-B14F-4D97-AF65-F5344CB8AC3E}">
        <p14:creationId xmlns:p14="http://schemas.microsoft.com/office/powerpoint/2010/main" val="3781505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5D84AF-ACC1-4E12-8FA7-CC94577C8D34}" type="slidenum">
              <a:rPr lang="en-US" smtClean="0"/>
              <a:t>1</a:t>
            </a:fld>
            <a:endParaRPr lang="en-US"/>
          </a:p>
        </p:txBody>
      </p:sp>
    </p:spTree>
    <p:extLst>
      <p:ext uri="{BB962C8B-B14F-4D97-AF65-F5344CB8AC3E}">
        <p14:creationId xmlns:p14="http://schemas.microsoft.com/office/powerpoint/2010/main" val="3755998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5D84AF-ACC1-4E12-8FA7-CC94577C8D34}" type="slidenum">
              <a:rPr lang="en-US" smtClean="0"/>
              <a:t>2</a:t>
            </a:fld>
            <a:endParaRPr lang="en-US"/>
          </a:p>
        </p:txBody>
      </p:sp>
    </p:spTree>
    <p:extLst>
      <p:ext uri="{BB962C8B-B14F-4D97-AF65-F5344CB8AC3E}">
        <p14:creationId xmlns:p14="http://schemas.microsoft.com/office/powerpoint/2010/main" val="375599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5D84AF-ACC1-4E12-8FA7-CC94577C8D34}" type="slidenum">
              <a:rPr lang="en-US" smtClean="0"/>
              <a:t>3</a:t>
            </a:fld>
            <a:endParaRPr lang="en-US"/>
          </a:p>
        </p:txBody>
      </p:sp>
    </p:spTree>
    <p:extLst>
      <p:ext uri="{BB962C8B-B14F-4D97-AF65-F5344CB8AC3E}">
        <p14:creationId xmlns:p14="http://schemas.microsoft.com/office/powerpoint/2010/main" val="3755998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5D84AF-ACC1-4E12-8FA7-CC94577C8D34}" type="slidenum">
              <a:rPr lang="en-US" smtClean="0"/>
              <a:t>4</a:t>
            </a:fld>
            <a:endParaRPr lang="en-US"/>
          </a:p>
        </p:txBody>
      </p:sp>
    </p:spTree>
    <p:extLst>
      <p:ext uri="{BB962C8B-B14F-4D97-AF65-F5344CB8AC3E}">
        <p14:creationId xmlns:p14="http://schemas.microsoft.com/office/powerpoint/2010/main" val="3755998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5D84AF-ACC1-4E12-8FA7-CC94577C8D34}" type="slidenum">
              <a:rPr lang="en-US" smtClean="0"/>
              <a:t>5</a:t>
            </a:fld>
            <a:endParaRPr lang="en-US"/>
          </a:p>
        </p:txBody>
      </p:sp>
    </p:spTree>
    <p:extLst>
      <p:ext uri="{BB962C8B-B14F-4D97-AF65-F5344CB8AC3E}">
        <p14:creationId xmlns:p14="http://schemas.microsoft.com/office/powerpoint/2010/main" val="3755998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5">
    <p:spTree>
      <p:nvGrpSpPr>
        <p:cNvPr id="1" name=""/>
        <p:cNvGrpSpPr/>
        <p:nvPr/>
      </p:nvGrpSpPr>
      <p:grpSpPr>
        <a:xfrm>
          <a:off x="0" y="0"/>
          <a:ext cx="0" cy="0"/>
          <a:chOff x="0" y="0"/>
          <a:chExt cx="0" cy="0"/>
        </a:xfrm>
      </p:grpSpPr>
      <p:pic>
        <p:nvPicPr>
          <p:cNvPr id="4" name="Picture 5" descr="HP_logo_old_NewBlue_LARGE.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275234" y="482601"/>
            <a:ext cx="2531533" cy="2510367"/>
          </a:xfrm>
          <a:prstGeom prst="rect">
            <a:avLst/>
          </a:prstGeom>
          <a:noFill/>
          <a:ln w="9525">
            <a:noFill/>
            <a:miter lim="800000"/>
            <a:headEnd/>
            <a:tailEnd/>
          </a:ln>
        </p:spPr>
      </p:pic>
      <p:sp>
        <p:nvSpPr>
          <p:cNvPr id="5" name="TextBox 6"/>
          <p:cNvSpPr txBox="1"/>
          <p:nvPr userDrawn="1"/>
        </p:nvSpPr>
        <p:spPr>
          <a:xfrm>
            <a:off x="351367" y="6214534"/>
            <a:ext cx="4157133" cy="554567"/>
          </a:xfrm>
          <a:prstGeom prst="rect">
            <a:avLst/>
          </a:prstGeom>
          <a:noFill/>
        </p:spPr>
        <p:txBody>
          <a:bodyPr/>
          <a:lstStyle/>
          <a:p>
            <a:pPr defTabSz="609585">
              <a:defRPr/>
            </a:pPr>
            <a:r>
              <a:rPr lang="en-US" sz="933" dirty="0">
                <a:solidFill>
                  <a:prstClr val="black"/>
                </a:solidFill>
                <a:cs typeface="Arial"/>
              </a:rPr>
              <a:t>© Copyright 2015 Hewlett-Packard Development Company, L.P. </a:t>
            </a:r>
            <a:br>
              <a:rPr lang="en-US" sz="933" dirty="0">
                <a:solidFill>
                  <a:prstClr val="black"/>
                </a:solidFill>
                <a:cs typeface="Arial"/>
              </a:rPr>
            </a:br>
            <a:r>
              <a:rPr lang="en-US" sz="933" dirty="0">
                <a:solidFill>
                  <a:prstClr val="black"/>
                </a:solidFill>
                <a:cs typeface="Arial"/>
              </a:rPr>
              <a:t>The information contained herein is subject to change without notice.</a:t>
            </a:r>
          </a:p>
          <a:p>
            <a:pPr defTabSz="609585">
              <a:defRPr/>
            </a:pPr>
            <a:endParaRPr lang="en-US" sz="933" dirty="0">
              <a:solidFill>
                <a:prstClr val="black"/>
              </a:solidFill>
              <a:cs typeface="Arial"/>
            </a:endParaRPr>
          </a:p>
        </p:txBody>
      </p:sp>
      <p:sp>
        <p:nvSpPr>
          <p:cNvPr id="2" name="Title 1"/>
          <p:cNvSpPr>
            <a:spLocks noGrp="1"/>
          </p:cNvSpPr>
          <p:nvPr>
            <p:ph type="ctrTitle"/>
          </p:nvPr>
        </p:nvSpPr>
        <p:spPr bwMode="black">
          <a:xfrm>
            <a:off x="423127" y="2384148"/>
            <a:ext cx="8604520" cy="1608645"/>
          </a:xfrm>
        </p:spPr>
        <p:txBody>
          <a:bodyPr anchor="b"/>
          <a:lstStyle>
            <a:lvl1pPr>
              <a:lnSpc>
                <a:spcPct val="80000"/>
              </a:lnSpc>
              <a:defRPr sz="6400"/>
            </a:lvl1pPr>
          </a:lstStyle>
          <a:p>
            <a:r>
              <a:rPr lang="en-US" dirty="0" smtClean="0"/>
              <a:t>Click to edit Master title style</a:t>
            </a:r>
            <a:endParaRPr lang="en-US" dirty="0"/>
          </a:p>
        </p:txBody>
      </p:sp>
      <p:sp>
        <p:nvSpPr>
          <p:cNvPr id="3" name="Subtitle 2"/>
          <p:cNvSpPr>
            <a:spLocks noGrp="1"/>
          </p:cNvSpPr>
          <p:nvPr>
            <p:ph type="subTitle" idx="1"/>
          </p:nvPr>
        </p:nvSpPr>
        <p:spPr bwMode="black">
          <a:xfrm>
            <a:off x="469900" y="4003967"/>
            <a:ext cx="8534400" cy="1752600"/>
          </a:xfrm>
        </p:spPr>
        <p:txBody>
          <a:bodyPr/>
          <a:lstStyle>
            <a:lvl1pPr marL="0" indent="0" algn="l">
              <a:buNone/>
              <a:defRPr>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614680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 Line with Subtitle">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441959" y="1001854"/>
            <a:ext cx="11280140" cy="369332"/>
          </a:xfrm>
          <a:prstGeom prst="rect">
            <a:avLst/>
          </a:prstGeom>
        </p:spPr>
        <p:txBody>
          <a:bodyPr>
            <a:spAutoFit/>
          </a:bodyPr>
          <a:lstStyle>
            <a:lvl1pPr marL="0" indent="0" algn="l">
              <a:lnSpc>
                <a:spcPct val="100000"/>
              </a:lnSpc>
              <a:buNone/>
              <a:defRPr sz="2400" b="0" i="0">
                <a:solidFill>
                  <a:srgbClr val="000000"/>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p:nvPr>
        </p:nvSpPr>
        <p:spPr bwMode="black">
          <a:xfrm>
            <a:off x="441959" y="313417"/>
            <a:ext cx="11280140" cy="574453"/>
          </a:xfrm>
        </p:spPr>
        <p:txBody>
          <a:bodyPr/>
          <a:lstStyle/>
          <a:p>
            <a:r>
              <a:rPr lang="en-US" noProof="0" dirty="0" smtClean="0"/>
              <a:t>Click to edit Master title style</a:t>
            </a:r>
            <a:endParaRPr lang="en-US" noProof="0" dirty="0"/>
          </a:p>
        </p:txBody>
      </p:sp>
      <p:sp>
        <p:nvSpPr>
          <p:cNvPr id="4" name="Slide Number Placeholder 4"/>
          <p:cNvSpPr>
            <a:spLocks noGrp="1"/>
          </p:cNvSpPr>
          <p:nvPr>
            <p:ph type="sldNum" sz="quarter" idx="10"/>
          </p:nvPr>
        </p:nvSpPr>
        <p:spPr>
          <a:xfrm>
            <a:off x="465668" y="6280151"/>
            <a:ext cx="243417" cy="143933"/>
          </a:xfrm>
        </p:spPr>
        <p:txBody>
          <a:bodyPr rtlCol="0"/>
          <a:lstStyle>
            <a:lvl1pPr fontAlgn="auto">
              <a:spcBef>
                <a:spcPts val="0"/>
              </a:spcBef>
              <a:spcAft>
                <a:spcPts val="0"/>
              </a:spcAft>
              <a:defRPr>
                <a:latin typeface="Arial"/>
                <a:cs typeface="Arial"/>
              </a:defRPr>
            </a:lvl1pPr>
          </a:lstStyle>
          <a:p>
            <a:pPr>
              <a:defRPr/>
            </a:pPr>
            <a:fld id="{2BFE5B74-800B-4135-B5ED-21CB43E7011F}" type="slidenum">
              <a:rPr lang="en-US"/>
              <a:pPr>
                <a:defRPr/>
              </a:pPr>
              <a:t>‹#›</a:t>
            </a:fld>
            <a:endParaRPr lang="en-US" dirty="0"/>
          </a:p>
        </p:txBody>
      </p:sp>
    </p:spTree>
    <p:extLst>
      <p:ext uri="{BB962C8B-B14F-4D97-AF65-F5344CB8AC3E}">
        <p14:creationId xmlns:p14="http://schemas.microsoft.com/office/powerpoint/2010/main" val="314690999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Two Content">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bwMode="black">
          <a:xfrm>
            <a:off x="441601" y="1944000"/>
            <a:ext cx="5375127" cy="3690907"/>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Title Placeholder 1"/>
          <p:cNvSpPr>
            <a:spLocks noGrp="1"/>
          </p:cNvSpPr>
          <p:nvPr>
            <p:ph type="title"/>
          </p:nvPr>
        </p:nvSpPr>
        <p:spPr bwMode="black">
          <a:xfrm>
            <a:off x="441960" y="313417"/>
            <a:ext cx="8498841" cy="574453"/>
          </a:xfrm>
          <a:prstGeom prst="rect">
            <a:avLst/>
          </a:prstGeom>
          <a:ln>
            <a:noFill/>
          </a:ln>
        </p:spPr>
        <p:txBody>
          <a:bodyPr rtlCol="0"/>
          <a:lstStyle/>
          <a:p>
            <a:r>
              <a:rPr lang="en-US" noProof="0" dirty="0" smtClean="0"/>
              <a:t>Click to edit Master title style</a:t>
            </a:r>
            <a:endParaRPr lang="en-US" noProof="0" dirty="0"/>
          </a:p>
        </p:txBody>
      </p:sp>
      <p:sp>
        <p:nvSpPr>
          <p:cNvPr id="14" name="Subtitle 2"/>
          <p:cNvSpPr>
            <a:spLocks noGrp="1"/>
          </p:cNvSpPr>
          <p:nvPr>
            <p:ph type="subTitle" idx="1"/>
          </p:nvPr>
        </p:nvSpPr>
        <p:spPr bwMode="black">
          <a:xfrm>
            <a:off x="441959" y="1001854"/>
            <a:ext cx="11280140" cy="369332"/>
          </a:xfrm>
          <a:prstGeom prst="rect">
            <a:avLst/>
          </a:prstGeom>
        </p:spPr>
        <p:txBody>
          <a:bodyPr>
            <a:spAutoFit/>
          </a:bodyPr>
          <a:lstStyle>
            <a:lvl1pPr marL="0" indent="0" algn="l">
              <a:lnSpc>
                <a:spcPct val="100000"/>
              </a:lnSpc>
              <a:buNone/>
              <a:defRPr sz="2400" b="0" i="0">
                <a:solidFill>
                  <a:srgbClr val="000000"/>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16" name="Text Placeholder 15"/>
          <p:cNvSpPr>
            <a:spLocks noGrp="1"/>
          </p:cNvSpPr>
          <p:nvPr>
            <p:ph type="body" sz="quarter" idx="15"/>
          </p:nvPr>
        </p:nvSpPr>
        <p:spPr bwMode="black">
          <a:xfrm>
            <a:off x="6081185" y="1940725"/>
            <a:ext cx="5304367" cy="36964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16"/>
          </p:nvPr>
        </p:nvSpPr>
        <p:spPr>
          <a:xfrm>
            <a:off x="465668" y="6280151"/>
            <a:ext cx="243417" cy="143933"/>
          </a:xfrm>
        </p:spPr>
        <p:txBody>
          <a:bodyPr rtlCol="0"/>
          <a:lstStyle>
            <a:lvl1pPr fontAlgn="auto">
              <a:spcBef>
                <a:spcPts val="0"/>
              </a:spcBef>
              <a:spcAft>
                <a:spcPts val="0"/>
              </a:spcAft>
              <a:defRPr>
                <a:latin typeface="Arial"/>
                <a:cs typeface="Arial"/>
              </a:defRPr>
            </a:lvl1pPr>
          </a:lstStyle>
          <a:p>
            <a:pPr>
              <a:defRPr/>
            </a:pPr>
            <a:fld id="{F823B7D4-3389-4259-9105-CA8B678196AC}" type="slidenum">
              <a:rPr lang="en-US"/>
              <a:pPr>
                <a:defRPr/>
              </a:pPr>
              <a:t>‹#›</a:t>
            </a:fld>
            <a:endParaRPr lang="en-US" dirty="0"/>
          </a:p>
        </p:txBody>
      </p:sp>
    </p:spTree>
    <p:extLst>
      <p:ext uri="{BB962C8B-B14F-4D97-AF65-F5344CB8AC3E}">
        <p14:creationId xmlns:p14="http://schemas.microsoft.com/office/powerpoint/2010/main" val="9329391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38912" y="313419"/>
            <a:ext cx="9389947" cy="574516"/>
          </a:xfrm>
        </p:spPr>
        <p:txBody>
          <a:bodyPr wrap="square">
            <a:noAutofit/>
          </a:bodyPr>
          <a:lstStyle>
            <a:lvl1pPr>
              <a:defRPr b="1" i="0">
                <a:solidFill>
                  <a:srgbClr val="000000"/>
                </a:solidFill>
                <a:latin typeface="微软雅黑" pitchFamily="34" charset="-122"/>
                <a:cs typeface="微软雅黑" pitchFamily="34" charset="-122"/>
              </a:defRPr>
            </a:lvl1pPr>
          </a:lstStyle>
          <a:p>
            <a:r>
              <a:rPr lang="en-US" noProof="0" dirty="0" smtClean="0"/>
              <a:t>Click to edit master title style</a:t>
            </a:r>
            <a:endParaRPr lang="en-US" noProof="0" dirty="0"/>
          </a:p>
        </p:txBody>
      </p:sp>
      <p:sp>
        <p:nvSpPr>
          <p:cNvPr id="4" name="Text Placeholder 6"/>
          <p:cNvSpPr>
            <a:spLocks noGrp="1"/>
          </p:cNvSpPr>
          <p:nvPr>
            <p:ph idx="1"/>
          </p:nvPr>
        </p:nvSpPr>
        <p:spPr bwMode="black">
          <a:xfrm>
            <a:off x="438912" y="1584960"/>
            <a:ext cx="10826496" cy="4293024"/>
          </a:xfrm>
          <a:prstGeom prst="rect">
            <a:avLst/>
          </a:prstGeom>
        </p:spPr>
        <p:txBody>
          <a:bodyPr vert="horz" wrap="square"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2103373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436032" y="1031630"/>
            <a:ext cx="11324167" cy="5054844"/>
          </a:xfrm>
        </p:spPr>
        <p:txBody>
          <a:bodyPr/>
          <a:lstStyle>
            <a:lvl1pPr>
              <a:defRPr baseline="0">
                <a:ea typeface="宋体" panose="02010600030101010101" pitchFamily="2" charset="-122"/>
              </a:defRPr>
            </a:lvl1pPr>
            <a:lvl2pPr>
              <a:defRPr baseline="0">
                <a:ea typeface="宋体" panose="02010600030101010101" pitchFamily="2" charset="-122"/>
              </a:defRPr>
            </a:lvl2pPr>
            <a:lvl3pPr>
              <a:defRPr baseline="0">
                <a:ea typeface="宋体" panose="02010600030101010101" pitchFamily="2" charset="-122"/>
              </a:defRPr>
            </a:lvl3pPr>
            <a:lvl4pPr>
              <a:defRPr baseline="0">
                <a:ea typeface="宋体" panose="02010600030101010101" pitchFamily="2" charset="-122"/>
              </a:defRPr>
            </a:lvl4pPr>
            <a:lvl5pPr>
              <a:defRPr baseline="0">
                <a:ea typeface="宋体" panose="02010600030101010101" pitchFamily="2" charset="-122"/>
              </a:defRPr>
            </a:lvl5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lvl1pPr>
              <a:defRPr baseline="0">
                <a:solidFill>
                  <a:schemeClr val="tx1"/>
                </a:solidFill>
                <a:latin typeface="HP Simplified" panose="020B0604020204020204" pitchFamily="34" charset="0"/>
                <a:ea typeface="微软雅黑" panose="020B0503020204020204" pitchFamily="34" charset="-122"/>
              </a:defRPr>
            </a:lvl1pPr>
          </a:lstStyle>
          <a:p>
            <a:r>
              <a:rPr lang="en-US" noProof="0" dirty="0" smtClean="0"/>
              <a:t>Insert page title</a:t>
            </a:r>
            <a:endParaRPr lang="en-US" dirty="0"/>
          </a:p>
        </p:txBody>
      </p:sp>
    </p:spTree>
    <p:extLst>
      <p:ext uri="{BB962C8B-B14F-4D97-AF65-F5344CB8AC3E}">
        <p14:creationId xmlns:p14="http://schemas.microsoft.com/office/powerpoint/2010/main" val="37123346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Line with Content and Subtitle">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441959" y="1001854"/>
            <a:ext cx="11280140" cy="369332"/>
          </a:xfrm>
          <a:prstGeom prst="rect">
            <a:avLst/>
          </a:prstGeom>
        </p:spPr>
        <p:txBody>
          <a:bodyPr>
            <a:spAutoFit/>
          </a:bodyPr>
          <a:lstStyle>
            <a:lvl1pPr marL="0" indent="0" algn="l">
              <a:lnSpc>
                <a:spcPct val="100000"/>
              </a:lnSpc>
              <a:buNone/>
              <a:defRPr sz="2400" b="0" i="0">
                <a:solidFill>
                  <a:srgbClr val="000000"/>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p:nvPr>
        </p:nvSpPr>
        <p:spPr bwMode="black">
          <a:xfrm>
            <a:off x="441959" y="313418"/>
            <a:ext cx="11280140" cy="574516"/>
          </a:xfrm>
        </p:spPr>
        <p:txBody>
          <a:bodyPr/>
          <a:lstStyle>
            <a:lvl1pPr>
              <a:defRPr b="1" i="0">
                <a:latin typeface="Arial"/>
                <a:cs typeface="Arial"/>
              </a:defRPr>
            </a:lvl1pPr>
          </a:lstStyle>
          <a:p>
            <a:r>
              <a:rPr lang="en-US" noProof="0" dirty="0" smtClean="0"/>
              <a:t>Click to edit Master title style</a:t>
            </a:r>
            <a:endParaRPr lang="en-US" noProof="0" dirty="0"/>
          </a:p>
        </p:txBody>
      </p:sp>
      <p:sp>
        <p:nvSpPr>
          <p:cNvPr id="11" name="Text Placeholder 10"/>
          <p:cNvSpPr>
            <a:spLocks noGrp="1"/>
          </p:cNvSpPr>
          <p:nvPr>
            <p:ph type="body" sz="quarter" idx="14"/>
          </p:nvPr>
        </p:nvSpPr>
        <p:spPr bwMode="black">
          <a:xfrm>
            <a:off x="441601" y="1944000"/>
            <a:ext cx="10833884" cy="3718664"/>
          </a:xfrm>
        </p:spPr>
        <p:txBody>
          <a:bodyPr/>
          <a:lstStyle>
            <a:lvl1pPr>
              <a:defRPr b="1" i="0">
                <a:latin typeface="Arial"/>
                <a:cs typeface="Arial"/>
              </a:defRPr>
            </a:lvl1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Slide Number Placeholder 4"/>
          <p:cNvSpPr>
            <a:spLocks noGrp="1"/>
          </p:cNvSpPr>
          <p:nvPr>
            <p:ph type="sldNum" sz="quarter" idx="15"/>
          </p:nvPr>
        </p:nvSpPr>
        <p:spPr>
          <a:xfrm>
            <a:off x="465668" y="6280151"/>
            <a:ext cx="243417" cy="143933"/>
          </a:xfrm>
        </p:spPr>
        <p:txBody>
          <a:bodyPr rtlCol="0"/>
          <a:lstStyle>
            <a:lvl1pPr fontAlgn="auto">
              <a:spcBef>
                <a:spcPts val="0"/>
              </a:spcBef>
              <a:spcAft>
                <a:spcPts val="0"/>
              </a:spcAft>
              <a:defRPr>
                <a:latin typeface="Arial"/>
                <a:cs typeface="Arial"/>
              </a:defRPr>
            </a:lvl1pPr>
          </a:lstStyle>
          <a:p>
            <a:pPr>
              <a:defRPr/>
            </a:pPr>
            <a:fld id="{C7E10FF9-5A35-4D77-9002-62E7225CFD23}" type="slidenum">
              <a:rPr lang="en-US"/>
              <a:pPr>
                <a:defRPr/>
              </a:pPr>
              <a:t>‹#›</a:t>
            </a:fld>
            <a:endParaRPr lang="en-US" dirty="0"/>
          </a:p>
        </p:txBody>
      </p:sp>
    </p:spTree>
    <p:extLst>
      <p:ext uri="{BB962C8B-B14F-4D97-AF65-F5344CB8AC3E}">
        <p14:creationId xmlns:p14="http://schemas.microsoft.com/office/powerpoint/2010/main" val="3248380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8436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Line with Content + Gradient 13 angle">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a:xfrm>
            <a:off x="241301" y="6473953"/>
            <a:ext cx="673100" cy="143565"/>
          </a:xfrm>
        </p:spPr>
        <p:txBody>
          <a:bodyPr/>
          <a:lstStyle/>
          <a:p>
            <a:fld id="{39FE57C1-99E3-4342-90AE-63D315326D4A}" type="slidenum">
              <a:rPr lang="en-US" smtClean="0"/>
              <a:pPr/>
              <a:t>‹#›</a:t>
            </a:fld>
            <a:endParaRPr lang="en-US" dirty="0"/>
          </a:p>
        </p:txBody>
      </p:sp>
    </p:spTree>
    <p:extLst>
      <p:ext uri="{BB962C8B-B14F-4D97-AF65-F5344CB8AC3E}">
        <p14:creationId xmlns:p14="http://schemas.microsoft.com/office/powerpoint/2010/main" val="2738869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259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436032" y="1031630"/>
            <a:ext cx="11324167" cy="5054844"/>
          </a:xfrm>
        </p:spPr>
        <p:txBody>
          <a:bodyPr/>
          <a:lstStyle>
            <a:lvl1pPr>
              <a:defRPr baseline="0">
                <a:ea typeface="宋体" panose="02010600030101010101" pitchFamily="2" charset="-122"/>
              </a:defRPr>
            </a:lvl1pPr>
            <a:lvl2pPr>
              <a:defRPr baseline="0">
                <a:ea typeface="宋体" panose="02010600030101010101" pitchFamily="2" charset="-122"/>
              </a:defRPr>
            </a:lvl2pPr>
            <a:lvl3pPr>
              <a:defRPr baseline="0">
                <a:ea typeface="宋体" panose="02010600030101010101" pitchFamily="2" charset="-122"/>
              </a:defRPr>
            </a:lvl3pPr>
            <a:lvl4pPr>
              <a:defRPr baseline="0">
                <a:ea typeface="宋体" panose="02010600030101010101" pitchFamily="2" charset="-122"/>
              </a:defRPr>
            </a:lvl4pPr>
            <a:lvl5pPr>
              <a:defRPr baseline="0">
                <a:ea typeface="宋体" panose="02010600030101010101" pitchFamily="2" charset="-122"/>
              </a:defRPr>
            </a:lvl5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lvl1pPr>
              <a:defRPr baseline="0">
                <a:solidFill>
                  <a:schemeClr val="tx1"/>
                </a:solidFill>
                <a:latin typeface="HP Simplified" panose="020B0604020204020204" pitchFamily="34" charset="0"/>
                <a:ea typeface="微软雅黑" panose="020B0503020204020204" pitchFamily="34" charset="-122"/>
              </a:defRPr>
            </a:lvl1pPr>
          </a:lstStyle>
          <a:p>
            <a:r>
              <a:rPr lang="en-US" noProof="0" dirty="0" smtClean="0"/>
              <a:t>Insert page title</a:t>
            </a:r>
            <a:endParaRPr lang="en-US" dirty="0"/>
          </a:p>
        </p:txBody>
      </p:sp>
    </p:spTree>
    <p:extLst>
      <p:ext uri="{BB962C8B-B14F-4D97-AF65-F5344CB8AC3E}">
        <p14:creationId xmlns:p14="http://schemas.microsoft.com/office/powerpoint/2010/main" val="234107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32494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091770" y="1584001"/>
            <a:ext cx="5171017" cy="4296588"/>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438912" y="313417"/>
            <a:ext cx="112776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0"/>
            <a:ext cx="5348816"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438913" y="1001854"/>
            <a:ext cx="11280140"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17440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black">
          <a:xfrm>
            <a:off x="442385" y="313268"/>
            <a:ext cx="11279716" cy="57361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1027" name="Text Placeholder 6"/>
          <p:cNvSpPr>
            <a:spLocks noGrp="1"/>
          </p:cNvSpPr>
          <p:nvPr>
            <p:ph type="body" idx="1"/>
          </p:nvPr>
        </p:nvSpPr>
        <p:spPr bwMode="black">
          <a:xfrm>
            <a:off x="440268" y="1945217"/>
            <a:ext cx="10835217" cy="40280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Slide Number Placeholder 2"/>
          <p:cNvSpPr>
            <a:spLocks noGrp="1"/>
          </p:cNvSpPr>
          <p:nvPr>
            <p:ph type="sldNum" sz="quarter" idx="4"/>
          </p:nvPr>
        </p:nvSpPr>
        <p:spPr bwMode="black">
          <a:xfrm>
            <a:off x="465668" y="6282268"/>
            <a:ext cx="243417" cy="143565"/>
          </a:xfrm>
          <a:prstGeom prst="rect">
            <a:avLst/>
          </a:prstGeom>
          <a:noFill/>
        </p:spPr>
        <p:txBody>
          <a:bodyPr vert="horz" wrap="square" lIns="0" tIns="0" rIns="0" bIns="0" numCol="1" anchor="t" anchorCtr="0" compatLnSpc="1">
            <a:prstTxWarp prst="textNoShape">
              <a:avLst/>
            </a:prstTxWarp>
            <a:spAutoFit/>
          </a:bodyPr>
          <a:lstStyle>
            <a:lvl1pPr>
              <a:defRPr sz="933">
                <a:solidFill>
                  <a:srgbClr val="A6A6A6"/>
                </a:solidFill>
                <a:cs typeface="Arial" charset="0"/>
              </a:defRPr>
            </a:lvl1pPr>
          </a:lstStyle>
          <a:p>
            <a:pPr>
              <a:defRPr/>
            </a:pPr>
            <a:fld id="{F9EA6CBE-F090-4DC7-A82C-5EDE42A2F342}" type="slidenum">
              <a:rPr lang="en-US"/>
              <a:pPr>
                <a:defRPr/>
              </a:pPr>
              <a:t>‹#›</a:t>
            </a:fld>
            <a:endParaRPr lang="en-US"/>
          </a:p>
        </p:txBody>
      </p:sp>
      <p:sp>
        <p:nvSpPr>
          <p:cNvPr id="9" name="TextBox 8"/>
          <p:cNvSpPr txBox="1"/>
          <p:nvPr userDrawn="1"/>
        </p:nvSpPr>
        <p:spPr>
          <a:xfrm>
            <a:off x="592667" y="6216651"/>
            <a:ext cx="4157133" cy="554567"/>
          </a:xfrm>
          <a:prstGeom prst="rect">
            <a:avLst/>
          </a:prstGeom>
          <a:noFill/>
        </p:spPr>
        <p:txBody>
          <a:bodyPr/>
          <a:lstStyle/>
          <a:p>
            <a:pPr defTabSz="609585">
              <a:defRPr/>
            </a:pPr>
            <a:r>
              <a:rPr lang="en-US" sz="933" dirty="0">
                <a:solidFill>
                  <a:prstClr val="white">
                    <a:lumMod val="65000"/>
                  </a:prstClr>
                </a:solidFill>
                <a:cs typeface="Arial"/>
              </a:rPr>
              <a:t>© Copyright 2015</a:t>
            </a:r>
          </a:p>
          <a:p>
            <a:pPr defTabSz="609585">
              <a:defRPr/>
            </a:pPr>
            <a:r>
              <a:rPr lang="en-US" sz="933" dirty="0">
                <a:solidFill>
                  <a:prstClr val="white">
                    <a:lumMod val="65000"/>
                  </a:prstClr>
                </a:solidFill>
                <a:cs typeface="Arial"/>
              </a:rPr>
              <a:t> Hewlett-Packard Development Company, L.P. </a:t>
            </a:r>
            <a:br>
              <a:rPr lang="en-US" sz="933" dirty="0">
                <a:solidFill>
                  <a:prstClr val="white">
                    <a:lumMod val="65000"/>
                  </a:prstClr>
                </a:solidFill>
                <a:cs typeface="Arial"/>
              </a:rPr>
            </a:br>
            <a:r>
              <a:rPr lang="en-US" sz="933" dirty="0">
                <a:solidFill>
                  <a:prstClr val="white">
                    <a:lumMod val="65000"/>
                  </a:prstClr>
                </a:solidFill>
                <a:cs typeface="Arial"/>
              </a:rPr>
              <a:t>The information contained herein is subject to change without notice.</a:t>
            </a:r>
          </a:p>
          <a:p>
            <a:pPr defTabSz="609585">
              <a:defRPr/>
            </a:pPr>
            <a:endParaRPr lang="en-US" sz="933" dirty="0">
              <a:solidFill>
                <a:prstClr val="white">
                  <a:lumMod val="65000"/>
                </a:prstClr>
              </a:solidFill>
              <a:cs typeface="Arial"/>
            </a:endParaRPr>
          </a:p>
        </p:txBody>
      </p:sp>
      <p:pic>
        <p:nvPicPr>
          <p:cNvPr id="1030" name="Picture 9" descr="HP_logo_old_NewBlue_SMALL.png"/>
          <p:cNvPicPr>
            <a:picLocks noChangeAspect="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11588752" y="6311900"/>
            <a:ext cx="501649" cy="497416"/>
          </a:xfrm>
          <a:prstGeom prst="rect">
            <a:avLst/>
          </a:prstGeom>
          <a:noFill/>
          <a:ln w="9525">
            <a:noFill/>
            <a:miter lim="800000"/>
            <a:headEnd/>
            <a:tailEnd/>
          </a:ln>
        </p:spPr>
      </p:pic>
      <p:pic>
        <p:nvPicPr>
          <p:cNvPr id="5" name="Picture 4"/>
          <p:cNvPicPr>
            <a:picLocks noChangeAspect="1"/>
          </p:cNvPicPr>
          <p:nvPr userDrawn="1"/>
        </p:nvPicPr>
        <p:blipFill rotWithShape="1">
          <a:blip r:embed="rId15" cstate="screen">
            <a:extLst>
              <a:ext uri="{28A0092B-C50C-407E-A947-70E740481C1C}">
                <a14:useLocalDpi xmlns:a14="http://schemas.microsoft.com/office/drawing/2010/main"/>
              </a:ext>
            </a:extLst>
          </a:blip>
          <a:srcRect l="22334" t="10488" r="20625" b="44666"/>
          <a:stretch/>
        </p:blipFill>
        <p:spPr>
          <a:xfrm>
            <a:off x="11461580" y="36306"/>
            <a:ext cx="703625" cy="553196"/>
          </a:xfrm>
          <a:prstGeom prst="rect">
            <a:avLst/>
          </a:prstGeom>
        </p:spPr>
      </p:pic>
    </p:spTree>
    <p:extLst>
      <p:ext uri="{BB962C8B-B14F-4D97-AF65-F5344CB8AC3E}">
        <p14:creationId xmlns:p14="http://schemas.microsoft.com/office/powerpoint/2010/main" val="3990542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defTabSz="609585" rtl="0" eaLnBrk="0" fontAlgn="base" hangingPunct="0">
        <a:spcBef>
          <a:spcPct val="0"/>
        </a:spcBef>
        <a:spcAft>
          <a:spcPct val="0"/>
        </a:spcAft>
        <a:defRPr lang="en-GB" sz="3733" b="1" kern="1200" dirty="0">
          <a:solidFill>
            <a:schemeClr val="tx1"/>
          </a:solidFill>
          <a:latin typeface="Arial"/>
          <a:ea typeface="+mj-ea"/>
          <a:cs typeface="Arial"/>
        </a:defRPr>
      </a:lvl1pPr>
      <a:lvl2pPr algn="l" defTabSz="609585" rtl="0" eaLnBrk="0" fontAlgn="base" hangingPunct="0">
        <a:spcBef>
          <a:spcPct val="0"/>
        </a:spcBef>
        <a:spcAft>
          <a:spcPct val="0"/>
        </a:spcAft>
        <a:defRPr sz="3733" b="1">
          <a:solidFill>
            <a:schemeClr val="tx1"/>
          </a:solidFill>
          <a:latin typeface="Arial" charset="0"/>
          <a:cs typeface="Arial" charset="0"/>
        </a:defRPr>
      </a:lvl2pPr>
      <a:lvl3pPr algn="l" defTabSz="609585" rtl="0" eaLnBrk="0" fontAlgn="base" hangingPunct="0">
        <a:spcBef>
          <a:spcPct val="0"/>
        </a:spcBef>
        <a:spcAft>
          <a:spcPct val="0"/>
        </a:spcAft>
        <a:defRPr sz="3733" b="1">
          <a:solidFill>
            <a:schemeClr val="tx1"/>
          </a:solidFill>
          <a:latin typeface="Arial" charset="0"/>
          <a:cs typeface="Arial" charset="0"/>
        </a:defRPr>
      </a:lvl3pPr>
      <a:lvl4pPr algn="l" defTabSz="609585" rtl="0" eaLnBrk="0" fontAlgn="base" hangingPunct="0">
        <a:spcBef>
          <a:spcPct val="0"/>
        </a:spcBef>
        <a:spcAft>
          <a:spcPct val="0"/>
        </a:spcAft>
        <a:defRPr sz="3733" b="1">
          <a:solidFill>
            <a:schemeClr val="tx1"/>
          </a:solidFill>
          <a:latin typeface="Arial" charset="0"/>
          <a:cs typeface="Arial" charset="0"/>
        </a:defRPr>
      </a:lvl4pPr>
      <a:lvl5pPr algn="l" defTabSz="609585" rtl="0" eaLnBrk="0" fontAlgn="base" hangingPunct="0">
        <a:spcBef>
          <a:spcPct val="0"/>
        </a:spcBef>
        <a:spcAft>
          <a:spcPct val="0"/>
        </a:spcAft>
        <a:defRPr sz="3733" b="1">
          <a:solidFill>
            <a:schemeClr val="tx1"/>
          </a:solidFill>
          <a:latin typeface="Arial" charset="0"/>
          <a:cs typeface="Arial" charset="0"/>
        </a:defRPr>
      </a:lvl5pPr>
      <a:lvl6pPr marL="609585" algn="l" defTabSz="609585" rtl="0" fontAlgn="base">
        <a:spcBef>
          <a:spcPct val="0"/>
        </a:spcBef>
        <a:spcAft>
          <a:spcPct val="0"/>
        </a:spcAft>
        <a:defRPr sz="3733" b="1">
          <a:solidFill>
            <a:schemeClr val="tx1"/>
          </a:solidFill>
          <a:latin typeface="Arial" charset="0"/>
          <a:cs typeface="Arial" charset="0"/>
        </a:defRPr>
      </a:lvl6pPr>
      <a:lvl7pPr marL="1219170" algn="l" defTabSz="609585" rtl="0" fontAlgn="base">
        <a:spcBef>
          <a:spcPct val="0"/>
        </a:spcBef>
        <a:spcAft>
          <a:spcPct val="0"/>
        </a:spcAft>
        <a:defRPr sz="3733" b="1">
          <a:solidFill>
            <a:schemeClr val="tx1"/>
          </a:solidFill>
          <a:latin typeface="Arial" charset="0"/>
          <a:cs typeface="Arial" charset="0"/>
        </a:defRPr>
      </a:lvl7pPr>
      <a:lvl8pPr marL="1828754" algn="l" defTabSz="609585" rtl="0" fontAlgn="base">
        <a:spcBef>
          <a:spcPct val="0"/>
        </a:spcBef>
        <a:spcAft>
          <a:spcPct val="0"/>
        </a:spcAft>
        <a:defRPr sz="3733" b="1">
          <a:solidFill>
            <a:schemeClr val="tx1"/>
          </a:solidFill>
          <a:latin typeface="Arial" charset="0"/>
          <a:cs typeface="Arial" charset="0"/>
        </a:defRPr>
      </a:lvl8pPr>
      <a:lvl9pPr marL="2438339" algn="l" defTabSz="609585" rtl="0" fontAlgn="base">
        <a:spcBef>
          <a:spcPct val="0"/>
        </a:spcBef>
        <a:spcAft>
          <a:spcPct val="0"/>
        </a:spcAft>
        <a:defRPr sz="3733" b="1">
          <a:solidFill>
            <a:schemeClr val="tx1"/>
          </a:solidFill>
          <a:latin typeface="Arial" charset="0"/>
          <a:cs typeface="Arial" charset="0"/>
        </a:defRPr>
      </a:lvl9pPr>
    </p:titleStyle>
    <p:bodyStyle>
      <a:lvl1pPr marL="457189" indent="-457189" algn="l" defTabSz="609585" rtl="0" eaLnBrk="0" fontAlgn="base" hangingPunct="0">
        <a:lnSpc>
          <a:spcPct val="120000"/>
        </a:lnSpc>
        <a:spcBef>
          <a:spcPct val="0"/>
        </a:spcBef>
        <a:spcAft>
          <a:spcPts val="184"/>
        </a:spcAft>
        <a:buSzPct val="100000"/>
        <a:buFont typeface="Arial" charset="0"/>
        <a:defRPr b="1" kern="1200" baseline="0">
          <a:solidFill>
            <a:schemeClr val="accent1"/>
          </a:solidFill>
          <a:latin typeface="Arial"/>
          <a:ea typeface="宋体" panose="02010600030101010101" pitchFamily="2" charset="-122"/>
          <a:cs typeface="Arial"/>
        </a:defRPr>
      </a:lvl1pPr>
      <a:lvl2pPr marL="990575" indent="-380990" algn="l" defTabSz="573603" rtl="0" eaLnBrk="0" fontAlgn="base" hangingPunct="0">
        <a:lnSpc>
          <a:spcPct val="120000"/>
        </a:lnSpc>
        <a:spcBef>
          <a:spcPct val="0"/>
        </a:spcBef>
        <a:spcAft>
          <a:spcPts val="184"/>
        </a:spcAft>
        <a:buSzPct val="100000"/>
        <a:buFont typeface="Lucida Grande"/>
        <a:defRPr kern="1200" baseline="0">
          <a:solidFill>
            <a:schemeClr val="tx1"/>
          </a:solidFill>
          <a:latin typeface="Arial"/>
          <a:ea typeface="宋体" panose="02010600030101010101" pitchFamily="2" charset="-122"/>
          <a:cs typeface="Arial"/>
        </a:defRPr>
      </a:lvl2pPr>
      <a:lvl3pPr marL="226478" indent="-226478" algn="l" defTabSz="609585" rtl="0" eaLnBrk="0" fontAlgn="base" hangingPunct="0">
        <a:lnSpc>
          <a:spcPct val="120000"/>
        </a:lnSpc>
        <a:spcBef>
          <a:spcPct val="0"/>
        </a:spcBef>
        <a:spcAft>
          <a:spcPts val="184"/>
        </a:spcAft>
        <a:buFont typeface="Arial" charset="0"/>
        <a:buChar char="•"/>
        <a:defRPr sz="1867" kern="1200" baseline="0">
          <a:solidFill>
            <a:schemeClr val="tx1"/>
          </a:solidFill>
          <a:latin typeface="Arial"/>
          <a:ea typeface="宋体" panose="02010600030101010101" pitchFamily="2" charset="-122"/>
          <a:cs typeface="Arial"/>
        </a:defRPr>
      </a:lvl3pPr>
      <a:lvl4pPr marL="455073" indent="-241294" algn="l" defTabSz="609585" rtl="0" eaLnBrk="0" fontAlgn="base" hangingPunct="0">
        <a:lnSpc>
          <a:spcPct val="120000"/>
        </a:lnSpc>
        <a:spcBef>
          <a:spcPct val="0"/>
        </a:spcBef>
        <a:spcAft>
          <a:spcPts val="184"/>
        </a:spcAft>
        <a:buSzPct val="80000"/>
        <a:buFont typeface="Lucida Grande"/>
        <a:buChar char="−"/>
        <a:defRPr lang="en-US" sz="1867" kern="1200" baseline="0" dirty="0">
          <a:solidFill>
            <a:schemeClr val="tx1"/>
          </a:solidFill>
          <a:latin typeface="Arial"/>
          <a:ea typeface="宋体" panose="02010600030101010101" pitchFamily="2" charset="-122"/>
          <a:cs typeface="Arial"/>
        </a:defRPr>
      </a:lvl4pPr>
      <a:lvl5pPr marL="626518" indent="-201079" algn="l" defTabSz="609585" rtl="0" eaLnBrk="0" fontAlgn="base" hangingPunct="0">
        <a:lnSpc>
          <a:spcPct val="120000"/>
        </a:lnSpc>
        <a:spcBef>
          <a:spcPct val="0"/>
        </a:spcBef>
        <a:spcAft>
          <a:spcPts val="184"/>
        </a:spcAft>
        <a:buFont typeface="Arial" charset="0"/>
        <a:buChar char="•"/>
        <a:defRPr sz="1867" kern="1200" baseline="0">
          <a:solidFill>
            <a:schemeClr val="tx1"/>
          </a:solidFill>
          <a:latin typeface="Arial"/>
          <a:ea typeface="宋体" panose="02010600030101010101" pitchFamily="2" charset="-122"/>
          <a:cs typeface="Arial"/>
        </a:defRPr>
      </a:lvl5pPr>
      <a:lvl6pPr marL="3047924" indent="0" algn="l" defTabSz="609585" rtl="0" eaLnBrk="1" latinLnBrk="0" hangingPunct="1">
        <a:lnSpc>
          <a:spcPts val="3333"/>
        </a:lnSpc>
        <a:spcBef>
          <a:spcPct val="20000"/>
        </a:spcBef>
        <a:buFont typeface="Arial"/>
        <a:buNone/>
        <a:defRPr sz="2400"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 name="Rectangle 74"/>
          <p:cNvSpPr/>
          <p:nvPr/>
        </p:nvSpPr>
        <p:spPr bwMode="gray">
          <a:xfrm>
            <a:off x="214262" y="1493076"/>
            <a:ext cx="358487" cy="1788213"/>
          </a:xfrm>
          <a:prstGeom prst="rect">
            <a:avLst/>
          </a:prstGeom>
          <a:solidFill>
            <a:schemeClr val="accent5">
              <a:lumMod val="75000"/>
              <a:alpha val="49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itchFamily="34" charset="0"/>
              <a:ea typeface="黑体" pitchFamily="49" charset="-122"/>
              <a:cs typeface="Arial" pitchFamily="34" charset="0"/>
            </a:endParaRPr>
          </a:p>
        </p:txBody>
      </p:sp>
      <p:sp>
        <p:nvSpPr>
          <p:cNvPr id="2" name="Title 1"/>
          <p:cNvSpPr>
            <a:spLocks noGrp="1"/>
          </p:cNvSpPr>
          <p:nvPr>
            <p:ph type="title"/>
          </p:nvPr>
        </p:nvSpPr>
        <p:spPr>
          <a:xfrm>
            <a:off x="229776" y="239553"/>
            <a:ext cx="11279716" cy="492443"/>
          </a:xfrm>
        </p:spPr>
        <p:txBody>
          <a:bodyPr/>
          <a:lstStyle/>
          <a:p>
            <a:r>
              <a:rPr lang="zh-CN" altLang="en-US" sz="3200" dirty="0" smtClean="0"/>
              <a:t>四系统架构</a:t>
            </a:r>
            <a:r>
              <a:rPr lang="en-US" altLang="zh-CN" sz="3200" dirty="0" smtClean="0"/>
              <a:t>—PI</a:t>
            </a:r>
            <a:r>
              <a:rPr lang="zh-CN" altLang="en-US" sz="3200" dirty="0" smtClean="0"/>
              <a:t>链路</a:t>
            </a:r>
            <a:r>
              <a:rPr lang="zh-CN" altLang="en-US" sz="3200" dirty="0"/>
              <a:t>变更</a:t>
            </a:r>
            <a:r>
              <a:rPr lang="zh-CN" altLang="en-US" sz="3200" dirty="0" smtClean="0"/>
              <a:t> </a:t>
            </a:r>
            <a:endParaRPr lang="en-US" sz="3200" dirty="0"/>
          </a:p>
        </p:txBody>
      </p:sp>
      <p:sp>
        <p:nvSpPr>
          <p:cNvPr id="8" name="TextBox 7"/>
          <p:cNvSpPr txBox="1"/>
          <p:nvPr/>
        </p:nvSpPr>
        <p:spPr>
          <a:xfrm>
            <a:off x="204737" y="1891445"/>
            <a:ext cx="445099" cy="954107"/>
          </a:xfrm>
          <a:prstGeom prst="rect">
            <a:avLst/>
          </a:prstGeom>
          <a:noFill/>
        </p:spPr>
        <p:txBody>
          <a:bodyPr wrap="square" rtlCol="0">
            <a:spAutoFit/>
          </a:bodyPr>
          <a:lstStyle/>
          <a:p>
            <a:pPr fontAlgn="base">
              <a:spcBef>
                <a:spcPct val="50000"/>
              </a:spcBef>
              <a:spcAft>
                <a:spcPct val="0"/>
              </a:spcAft>
              <a:buClr>
                <a:srgbClr val="F0AB00"/>
              </a:buClr>
              <a:buSzPct val="80000"/>
            </a:pPr>
            <a:r>
              <a:rPr lang="zh-CN" altLang="en-US" sz="1400" b="1" kern="0" dirty="0" smtClean="0">
                <a:latin typeface="Arial" pitchFamily="34" charset="0"/>
                <a:ea typeface="黑体" pitchFamily="49" charset="-122"/>
                <a:cs typeface="Arial" pitchFamily="34" charset="0"/>
              </a:rPr>
              <a:t>外围系统</a:t>
            </a:r>
            <a:endParaRPr lang="en-US" sz="1400" b="1" kern="0" dirty="0">
              <a:latin typeface="Arial" pitchFamily="34" charset="0"/>
              <a:ea typeface="黑体" pitchFamily="49" charset="-122"/>
              <a:cs typeface="Arial" pitchFamily="34" charset="0"/>
            </a:endParaRPr>
          </a:p>
        </p:txBody>
      </p:sp>
      <p:sp>
        <p:nvSpPr>
          <p:cNvPr id="225" name="Rectangle 74"/>
          <p:cNvSpPr/>
          <p:nvPr/>
        </p:nvSpPr>
        <p:spPr bwMode="gray">
          <a:xfrm>
            <a:off x="214262" y="3596790"/>
            <a:ext cx="358487" cy="1342030"/>
          </a:xfrm>
          <a:prstGeom prst="rect">
            <a:avLst/>
          </a:prstGeom>
          <a:solidFill>
            <a:schemeClr val="accent5">
              <a:lumMod val="75000"/>
              <a:alpha val="49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itchFamily="34" charset="0"/>
              <a:ea typeface="黑体" pitchFamily="49" charset="-122"/>
              <a:cs typeface="Arial" pitchFamily="34" charset="0"/>
            </a:endParaRPr>
          </a:p>
        </p:txBody>
      </p:sp>
      <p:sp>
        <p:nvSpPr>
          <p:cNvPr id="226" name="TextBox 225"/>
          <p:cNvSpPr txBox="1"/>
          <p:nvPr/>
        </p:nvSpPr>
        <p:spPr>
          <a:xfrm>
            <a:off x="204737" y="3826546"/>
            <a:ext cx="445099" cy="954107"/>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400" b="1" kern="0" dirty="0" smtClean="0">
                <a:latin typeface="Arial" pitchFamily="34" charset="0"/>
                <a:ea typeface="黑体" pitchFamily="49" charset="-122"/>
                <a:cs typeface="Arial" pitchFamily="34" charset="0"/>
              </a:rPr>
              <a:t>PI</a:t>
            </a:r>
            <a:r>
              <a:rPr lang="zh-CN" altLang="en-US" sz="1400" b="1" kern="0" dirty="0" smtClean="0">
                <a:latin typeface="Arial" pitchFamily="34" charset="0"/>
                <a:ea typeface="黑体" pitchFamily="49" charset="-122"/>
                <a:cs typeface="Arial" pitchFamily="34" charset="0"/>
              </a:rPr>
              <a:t>中间件</a:t>
            </a:r>
            <a:endParaRPr lang="en-US" sz="1400" b="1" kern="0" dirty="0">
              <a:latin typeface="Arial" pitchFamily="34" charset="0"/>
              <a:ea typeface="黑体" pitchFamily="49" charset="-122"/>
              <a:cs typeface="Arial" pitchFamily="34" charset="0"/>
            </a:endParaRPr>
          </a:p>
        </p:txBody>
      </p:sp>
      <p:sp>
        <p:nvSpPr>
          <p:cNvPr id="263" name="Rectangle 74"/>
          <p:cNvSpPr/>
          <p:nvPr/>
        </p:nvSpPr>
        <p:spPr bwMode="gray">
          <a:xfrm>
            <a:off x="195212" y="5280228"/>
            <a:ext cx="377537" cy="1183723"/>
          </a:xfrm>
          <a:prstGeom prst="rect">
            <a:avLst/>
          </a:prstGeom>
          <a:solidFill>
            <a:schemeClr val="accent5">
              <a:lumMod val="75000"/>
              <a:alpha val="49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itchFamily="34" charset="0"/>
              <a:ea typeface="黑体" pitchFamily="49" charset="-122"/>
              <a:cs typeface="Arial" pitchFamily="34" charset="0"/>
            </a:endParaRPr>
          </a:p>
        </p:txBody>
      </p:sp>
      <p:sp>
        <p:nvSpPr>
          <p:cNvPr id="272" name="TextBox 271"/>
          <p:cNvSpPr txBox="1"/>
          <p:nvPr/>
        </p:nvSpPr>
        <p:spPr>
          <a:xfrm>
            <a:off x="226239" y="5280229"/>
            <a:ext cx="322489" cy="1184626"/>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400" b="1" kern="0" dirty="0" smtClean="0">
                <a:latin typeface="Arial" pitchFamily="34" charset="0"/>
                <a:ea typeface="黑体" pitchFamily="49" charset="-122"/>
                <a:cs typeface="Arial" pitchFamily="34" charset="0"/>
              </a:rPr>
              <a:t>ERP</a:t>
            </a:r>
            <a:r>
              <a:rPr lang="zh-CN" altLang="en-US" sz="1400" b="1" kern="0" dirty="0" smtClean="0">
                <a:latin typeface="Arial" pitchFamily="34" charset="0"/>
                <a:ea typeface="黑体" pitchFamily="49" charset="-122"/>
                <a:cs typeface="Arial" pitchFamily="34" charset="0"/>
              </a:rPr>
              <a:t>系统</a:t>
            </a:r>
            <a:endParaRPr lang="en-US" sz="1400" b="1" kern="0" dirty="0">
              <a:latin typeface="Arial" pitchFamily="34" charset="0"/>
              <a:ea typeface="黑体" pitchFamily="49" charset="-122"/>
              <a:cs typeface="Arial" pitchFamily="34" charset="0"/>
            </a:endParaRPr>
          </a:p>
        </p:txBody>
      </p:sp>
      <p:pic>
        <p:nvPicPr>
          <p:cNvPr id="211" name="图片 210" descr="C:\Users\sgong1\Desktop\logo-PPT使用-0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1598" y="485775"/>
            <a:ext cx="541199" cy="476250"/>
          </a:xfrm>
          <a:prstGeom prst="rect">
            <a:avLst/>
          </a:prstGeom>
          <a:noFill/>
          <a:ln>
            <a:noFill/>
          </a:ln>
        </p:spPr>
      </p:pic>
      <p:pic>
        <p:nvPicPr>
          <p:cNvPr id="247"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1867" y="5572854"/>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253" name="TextBox 252"/>
          <p:cNvSpPr txBox="1"/>
          <p:nvPr/>
        </p:nvSpPr>
        <p:spPr>
          <a:xfrm>
            <a:off x="1534920" y="6088976"/>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H</a:t>
            </a:r>
          </a:p>
        </p:txBody>
      </p:sp>
      <p:sp>
        <p:nvSpPr>
          <p:cNvPr id="355" name="TextBox 354"/>
          <p:cNvSpPr txBox="1"/>
          <p:nvPr/>
        </p:nvSpPr>
        <p:spPr>
          <a:xfrm>
            <a:off x="3004962" y="4144915"/>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PIQ</a:t>
            </a:r>
            <a:endParaRPr lang="en-US" altLang="zh-CN" sz="1000" kern="0" dirty="0">
              <a:latin typeface="黑体" pitchFamily="49" charset="-122"/>
              <a:ea typeface="黑体" pitchFamily="49" charset="-122"/>
              <a:cs typeface="Arial Unicode MS" pitchFamily="34" charset="-128"/>
            </a:endParaRPr>
          </a:p>
        </p:txBody>
      </p:sp>
      <p:pic>
        <p:nvPicPr>
          <p:cNvPr id="356"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124" y="3839304"/>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357" name="TextBox 356"/>
          <p:cNvSpPr txBox="1"/>
          <p:nvPr/>
        </p:nvSpPr>
        <p:spPr>
          <a:xfrm>
            <a:off x="2620770" y="4355426"/>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O</a:t>
            </a:r>
          </a:p>
        </p:txBody>
      </p:sp>
      <p:sp>
        <p:nvSpPr>
          <p:cNvPr id="361" name="TextBox 360"/>
          <p:cNvSpPr txBox="1"/>
          <p:nvPr/>
        </p:nvSpPr>
        <p:spPr>
          <a:xfrm>
            <a:off x="2344420" y="6364831"/>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HBQ 530</a:t>
            </a:r>
            <a:endParaRPr lang="en-US" altLang="zh-CN" sz="1000" kern="0" dirty="0">
              <a:latin typeface="黑体" pitchFamily="49" charset="-122"/>
              <a:ea typeface="黑体" pitchFamily="49" charset="-122"/>
              <a:cs typeface="Arial Unicode MS" pitchFamily="34" charset="-128"/>
            </a:endParaRPr>
          </a:p>
        </p:txBody>
      </p:sp>
      <p:pic>
        <p:nvPicPr>
          <p:cNvPr id="362"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6292" y="5582379"/>
            <a:ext cx="595313" cy="985838"/>
          </a:xfrm>
          <a:prstGeom prst="rect">
            <a:avLst/>
          </a:prstGeom>
          <a:noFill/>
          <a:extLst>
            <a:ext uri="{909E8E84-426E-40DD-AFC4-6F175D3DCCD1}">
              <a14:hiddenFill xmlns:a14="http://schemas.microsoft.com/office/drawing/2010/main">
                <a:solidFill>
                  <a:srgbClr val="FFFFFF"/>
                </a:solidFill>
              </a14:hiddenFill>
            </a:ext>
          </a:extLst>
        </p:spPr>
      </p:pic>
      <p:grpSp>
        <p:nvGrpSpPr>
          <p:cNvPr id="371" name="Group 18"/>
          <p:cNvGrpSpPr/>
          <p:nvPr/>
        </p:nvGrpSpPr>
        <p:grpSpPr>
          <a:xfrm>
            <a:off x="2492686" y="1454531"/>
            <a:ext cx="746516" cy="1019857"/>
            <a:chOff x="4208605" y="1755076"/>
            <a:chExt cx="911343" cy="1250689"/>
          </a:xfrm>
        </p:grpSpPr>
        <p:sp>
          <p:nvSpPr>
            <p:cNvPr id="372" name="TextBox 371"/>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WFM</a:t>
              </a:r>
              <a:endParaRPr lang="en-US" sz="900" kern="0" dirty="0">
                <a:latin typeface="黑体" pitchFamily="49" charset="-122"/>
                <a:ea typeface="黑体" pitchFamily="49" charset="-122"/>
                <a:cs typeface="Arial Unicode MS" pitchFamily="34" charset="-128"/>
              </a:endParaRPr>
            </a:p>
          </p:txBody>
        </p:sp>
        <p:pic>
          <p:nvPicPr>
            <p:cNvPr id="373"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4" name="Group 18"/>
          <p:cNvGrpSpPr/>
          <p:nvPr/>
        </p:nvGrpSpPr>
        <p:grpSpPr>
          <a:xfrm>
            <a:off x="2887584" y="1457772"/>
            <a:ext cx="746516" cy="1019857"/>
            <a:chOff x="4208605" y="1755076"/>
            <a:chExt cx="911343" cy="1250689"/>
          </a:xfrm>
        </p:grpSpPr>
        <p:sp>
          <p:nvSpPr>
            <p:cNvPr id="375" name="TextBox 374"/>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ISV</a:t>
              </a:r>
              <a:endParaRPr lang="en-US" sz="900" kern="0" dirty="0">
                <a:latin typeface="黑体" pitchFamily="49" charset="-122"/>
                <a:ea typeface="黑体" pitchFamily="49" charset="-122"/>
                <a:cs typeface="Arial Unicode MS" pitchFamily="34" charset="-128"/>
              </a:endParaRPr>
            </a:p>
          </p:txBody>
        </p:sp>
        <p:pic>
          <p:nvPicPr>
            <p:cNvPr id="376"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sp>
        <p:nvSpPr>
          <p:cNvPr id="391" name="TextBox 390"/>
          <p:cNvSpPr txBox="1"/>
          <p:nvPr/>
        </p:nvSpPr>
        <p:spPr>
          <a:xfrm>
            <a:off x="9859046" y="4156645"/>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PIT</a:t>
            </a:r>
            <a:endParaRPr lang="en-US" altLang="zh-CN" sz="1000" kern="0" dirty="0">
              <a:latin typeface="黑体" pitchFamily="49" charset="-122"/>
              <a:ea typeface="黑体" pitchFamily="49" charset="-122"/>
              <a:cs typeface="Arial Unicode MS" pitchFamily="34" charset="-128"/>
            </a:endParaRPr>
          </a:p>
        </p:txBody>
      </p:sp>
      <p:pic>
        <p:nvPicPr>
          <p:cNvPr id="392"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92308" y="3888692"/>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393" name="TextBox 392"/>
          <p:cNvSpPr txBox="1"/>
          <p:nvPr/>
        </p:nvSpPr>
        <p:spPr>
          <a:xfrm>
            <a:off x="9512954" y="4404814"/>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O</a:t>
            </a:r>
          </a:p>
        </p:txBody>
      </p:sp>
      <p:pic>
        <p:nvPicPr>
          <p:cNvPr id="398"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82058" y="5576652"/>
            <a:ext cx="595313" cy="985838"/>
          </a:xfrm>
          <a:prstGeom prst="rect">
            <a:avLst/>
          </a:prstGeom>
          <a:noFill/>
          <a:extLst>
            <a:ext uri="{909E8E84-426E-40DD-AFC4-6F175D3DCCD1}">
              <a14:hiddenFill xmlns:a14="http://schemas.microsoft.com/office/drawing/2010/main">
                <a:solidFill>
                  <a:srgbClr val="FFFFFF"/>
                </a:solidFill>
              </a14:hiddenFill>
            </a:ext>
          </a:extLst>
        </p:spPr>
      </p:pic>
      <p:pic>
        <p:nvPicPr>
          <p:cNvPr id="495"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16540" y="3850592"/>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496" name="TextBox 495"/>
          <p:cNvSpPr txBox="1"/>
          <p:nvPr/>
        </p:nvSpPr>
        <p:spPr>
          <a:xfrm>
            <a:off x="4137186" y="4366714"/>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O</a:t>
            </a:r>
          </a:p>
        </p:txBody>
      </p:sp>
      <p:pic>
        <p:nvPicPr>
          <p:cNvPr id="500"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35875" y="5563329"/>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529" name="TextBox 528"/>
          <p:cNvSpPr txBox="1"/>
          <p:nvPr/>
        </p:nvSpPr>
        <p:spPr>
          <a:xfrm>
            <a:off x="3950011" y="6368789"/>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HBP 800</a:t>
            </a:r>
            <a:endParaRPr lang="en-US" altLang="zh-CN" sz="1000" kern="0" dirty="0">
              <a:latin typeface="黑体" pitchFamily="49" charset="-122"/>
              <a:ea typeface="黑体" pitchFamily="49" charset="-122"/>
              <a:cs typeface="Arial Unicode MS" pitchFamily="34" charset="-128"/>
            </a:endParaRPr>
          </a:p>
        </p:txBody>
      </p:sp>
      <p:sp>
        <p:nvSpPr>
          <p:cNvPr id="530" name="TextBox 529"/>
          <p:cNvSpPr txBox="1"/>
          <p:nvPr/>
        </p:nvSpPr>
        <p:spPr>
          <a:xfrm>
            <a:off x="4510531" y="4156646"/>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PIP</a:t>
            </a:r>
            <a:endParaRPr lang="en-US" altLang="zh-CN" sz="1000" kern="0" dirty="0">
              <a:latin typeface="黑体" pitchFamily="49" charset="-122"/>
              <a:ea typeface="黑体" pitchFamily="49" charset="-122"/>
              <a:cs typeface="Arial Unicode MS" pitchFamily="34" charset="-128"/>
            </a:endParaRPr>
          </a:p>
        </p:txBody>
      </p:sp>
      <p:sp>
        <p:nvSpPr>
          <p:cNvPr id="538" name="TextBox 537"/>
          <p:cNvSpPr txBox="1"/>
          <p:nvPr/>
        </p:nvSpPr>
        <p:spPr>
          <a:xfrm>
            <a:off x="2638482" y="6101716"/>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H</a:t>
            </a:r>
          </a:p>
        </p:txBody>
      </p:sp>
      <p:sp>
        <p:nvSpPr>
          <p:cNvPr id="539" name="TextBox 538"/>
          <p:cNvSpPr txBox="1"/>
          <p:nvPr/>
        </p:nvSpPr>
        <p:spPr>
          <a:xfrm>
            <a:off x="3403404" y="6096100"/>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smtClean="0">
                <a:latin typeface="HP Simplified" panose="020B0604020204020204" pitchFamily="34" charset="0"/>
                <a:ea typeface="黑体" pitchFamily="49" charset="-122"/>
                <a:cs typeface="Arial Unicode MS" pitchFamily="34" charset="-128"/>
              </a:rPr>
              <a:t>H</a:t>
            </a:r>
            <a:endParaRPr lang="en-US" sz="1000" b="1" kern="0" dirty="0">
              <a:latin typeface="HP Simplified" panose="020B0604020204020204" pitchFamily="34" charset="0"/>
              <a:ea typeface="黑体" pitchFamily="49" charset="-122"/>
              <a:cs typeface="Arial Unicode MS" pitchFamily="34" charset="-128"/>
            </a:endParaRPr>
          </a:p>
        </p:txBody>
      </p:sp>
      <p:sp>
        <p:nvSpPr>
          <p:cNvPr id="540" name="TextBox 539"/>
          <p:cNvSpPr txBox="1"/>
          <p:nvPr/>
        </p:nvSpPr>
        <p:spPr>
          <a:xfrm>
            <a:off x="4157590" y="6078307"/>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smtClean="0">
                <a:latin typeface="HP Simplified" panose="020B0604020204020204" pitchFamily="34" charset="0"/>
                <a:ea typeface="黑体" pitchFamily="49" charset="-122"/>
                <a:cs typeface="Arial Unicode MS" pitchFamily="34" charset="-128"/>
              </a:rPr>
              <a:t>H</a:t>
            </a:r>
            <a:endParaRPr lang="en-US" sz="1000" b="1" kern="0" dirty="0">
              <a:latin typeface="HP Simplified" panose="020B0604020204020204" pitchFamily="34" charset="0"/>
              <a:ea typeface="黑体" pitchFamily="49" charset="-122"/>
              <a:cs typeface="Arial Unicode MS" pitchFamily="34" charset="-128"/>
            </a:endParaRPr>
          </a:p>
        </p:txBody>
      </p:sp>
      <p:sp>
        <p:nvSpPr>
          <p:cNvPr id="124" name="TextBox 123"/>
          <p:cNvSpPr txBox="1"/>
          <p:nvPr/>
        </p:nvSpPr>
        <p:spPr>
          <a:xfrm>
            <a:off x="1780772" y="4144915"/>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PID</a:t>
            </a:r>
            <a:endParaRPr lang="en-US" altLang="zh-CN" sz="1000" kern="0" dirty="0">
              <a:latin typeface="黑体" pitchFamily="49" charset="-122"/>
              <a:ea typeface="黑体" pitchFamily="49" charset="-122"/>
              <a:cs typeface="Arial Unicode MS" pitchFamily="34" charset="-128"/>
            </a:endParaRPr>
          </a:p>
        </p:txBody>
      </p:sp>
      <p:pic>
        <p:nvPicPr>
          <p:cNvPr id="125"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5934" y="3839304"/>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p:cNvSpPr txBox="1"/>
          <p:nvPr/>
        </p:nvSpPr>
        <p:spPr>
          <a:xfrm>
            <a:off x="1396580" y="4355426"/>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O</a:t>
            </a:r>
          </a:p>
        </p:txBody>
      </p:sp>
      <p:sp>
        <p:nvSpPr>
          <p:cNvPr id="154" name="圆角矩形 68"/>
          <p:cNvSpPr/>
          <p:nvPr/>
        </p:nvSpPr>
        <p:spPr bwMode="auto">
          <a:xfrm>
            <a:off x="2162852" y="1054761"/>
            <a:ext cx="1210173" cy="437376"/>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1600" dirty="0">
                <a:solidFill>
                  <a:schemeClr val="tx1"/>
                </a:solidFill>
                <a:latin typeface="Arial" pitchFamily="34" charset="0"/>
                <a:ea typeface="黑体" pitchFamily="49" charset="-122"/>
                <a:cs typeface="Arial" pitchFamily="34" charset="0"/>
              </a:rPr>
              <a:t>测试</a:t>
            </a:r>
          </a:p>
        </p:txBody>
      </p:sp>
      <p:sp>
        <p:nvSpPr>
          <p:cNvPr id="156" name="左右箭头 155"/>
          <p:cNvSpPr/>
          <p:nvPr/>
        </p:nvSpPr>
        <p:spPr>
          <a:xfrm rot="5400000">
            <a:off x="2442734" y="3385545"/>
            <a:ext cx="575888" cy="165167"/>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7" name="左右箭头 156"/>
          <p:cNvSpPr/>
          <p:nvPr/>
        </p:nvSpPr>
        <p:spPr>
          <a:xfrm rot="5400000">
            <a:off x="2442734" y="5033852"/>
            <a:ext cx="575888" cy="165167"/>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3" name="左右箭头 192"/>
          <p:cNvSpPr/>
          <p:nvPr/>
        </p:nvSpPr>
        <p:spPr>
          <a:xfrm rot="5400000">
            <a:off x="3900055" y="3376078"/>
            <a:ext cx="575888" cy="165167"/>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4" name="左右箭头 193"/>
          <p:cNvSpPr/>
          <p:nvPr/>
        </p:nvSpPr>
        <p:spPr>
          <a:xfrm rot="5400000">
            <a:off x="3900055" y="5043012"/>
            <a:ext cx="575888" cy="165167"/>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5" name="左右箭头 194"/>
          <p:cNvSpPr/>
          <p:nvPr/>
        </p:nvSpPr>
        <p:spPr>
          <a:xfrm rot="5400000">
            <a:off x="1185645" y="5069785"/>
            <a:ext cx="575888" cy="165167"/>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1" name="TextBox 200"/>
          <p:cNvSpPr txBox="1"/>
          <p:nvPr/>
        </p:nvSpPr>
        <p:spPr>
          <a:xfrm>
            <a:off x="8445023" y="4145854"/>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PIQ</a:t>
            </a:r>
            <a:endParaRPr lang="en-US" altLang="zh-CN" sz="1000" kern="0" dirty="0">
              <a:latin typeface="黑体" pitchFamily="49" charset="-122"/>
              <a:ea typeface="黑体" pitchFamily="49" charset="-122"/>
              <a:cs typeface="Arial Unicode MS" pitchFamily="34" charset="-128"/>
            </a:endParaRPr>
          </a:p>
        </p:txBody>
      </p:sp>
      <p:pic>
        <p:nvPicPr>
          <p:cNvPr id="202"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0185" y="3840243"/>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204" name="TextBox 203"/>
          <p:cNvSpPr txBox="1"/>
          <p:nvPr/>
        </p:nvSpPr>
        <p:spPr>
          <a:xfrm>
            <a:off x="8060831" y="4356365"/>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O</a:t>
            </a:r>
          </a:p>
        </p:txBody>
      </p:sp>
      <p:pic>
        <p:nvPicPr>
          <p:cNvPr id="234"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94876" y="3851531"/>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235" name="TextBox 234"/>
          <p:cNvSpPr txBox="1"/>
          <p:nvPr/>
        </p:nvSpPr>
        <p:spPr>
          <a:xfrm>
            <a:off x="11015522" y="4367653"/>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O</a:t>
            </a:r>
          </a:p>
        </p:txBody>
      </p:sp>
      <p:sp>
        <p:nvSpPr>
          <p:cNvPr id="237" name="TextBox 236"/>
          <p:cNvSpPr txBox="1"/>
          <p:nvPr/>
        </p:nvSpPr>
        <p:spPr>
          <a:xfrm>
            <a:off x="11360292" y="4157585"/>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PIP</a:t>
            </a:r>
            <a:endParaRPr lang="en-US" altLang="zh-CN" sz="1000" kern="0" dirty="0">
              <a:latin typeface="黑体" pitchFamily="49" charset="-122"/>
              <a:ea typeface="黑体" pitchFamily="49" charset="-122"/>
              <a:cs typeface="Arial Unicode MS" pitchFamily="34" charset="-128"/>
            </a:endParaRPr>
          </a:p>
        </p:txBody>
      </p:sp>
      <p:sp>
        <p:nvSpPr>
          <p:cNvPr id="242" name="TextBox 241"/>
          <p:cNvSpPr txBox="1"/>
          <p:nvPr/>
        </p:nvSpPr>
        <p:spPr>
          <a:xfrm>
            <a:off x="7077958" y="4145854"/>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PID</a:t>
            </a:r>
            <a:endParaRPr lang="en-US" altLang="zh-CN" sz="1000" kern="0" dirty="0">
              <a:latin typeface="黑体" pitchFamily="49" charset="-122"/>
              <a:ea typeface="黑体" pitchFamily="49" charset="-122"/>
              <a:cs typeface="Arial Unicode MS" pitchFamily="34" charset="-128"/>
            </a:endParaRPr>
          </a:p>
        </p:txBody>
      </p:sp>
      <p:pic>
        <p:nvPicPr>
          <p:cNvPr id="243"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5495" y="3840243"/>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244" name="TextBox 243"/>
          <p:cNvSpPr txBox="1"/>
          <p:nvPr/>
        </p:nvSpPr>
        <p:spPr>
          <a:xfrm>
            <a:off x="6646141" y="4356365"/>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O</a:t>
            </a:r>
          </a:p>
        </p:txBody>
      </p:sp>
      <p:sp>
        <p:nvSpPr>
          <p:cNvPr id="246" name="左右箭头 245"/>
          <p:cNvSpPr/>
          <p:nvPr/>
        </p:nvSpPr>
        <p:spPr>
          <a:xfrm rot="5400000">
            <a:off x="7882795" y="3386484"/>
            <a:ext cx="575888" cy="165167"/>
          </a:xfrm>
          <a:prstGeom prst="lef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8" name="左右箭头 247"/>
          <p:cNvSpPr/>
          <p:nvPr/>
        </p:nvSpPr>
        <p:spPr>
          <a:xfrm rot="5400000">
            <a:off x="7863745" y="5034791"/>
            <a:ext cx="575888" cy="165167"/>
          </a:xfrm>
          <a:prstGeom prst="lef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3" name="左右箭头 272"/>
          <p:cNvSpPr/>
          <p:nvPr/>
        </p:nvSpPr>
        <p:spPr>
          <a:xfrm rot="5400000">
            <a:off x="10806966" y="3377017"/>
            <a:ext cx="575888" cy="165167"/>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4" name="左右箭头 273"/>
          <p:cNvSpPr/>
          <p:nvPr/>
        </p:nvSpPr>
        <p:spPr>
          <a:xfrm rot="5400000">
            <a:off x="10806967" y="5080577"/>
            <a:ext cx="575888" cy="165167"/>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5" name="左右箭头 274"/>
          <p:cNvSpPr/>
          <p:nvPr/>
        </p:nvSpPr>
        <p:spPr>
          <a:xfrm rot="5400000">
            <a:off x="6435206" y="5070724"/>
            <a:ext cx="575888" cy="165167"/>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6" name="左右箭头 285"/>
          <p:cNvSpPr/>
          <p:nvPr/>
        </p:nvSpPr>
        <p:spPr>
          <a:xfrm rot="5400000">
            <a:off x="9260170" y="3386485"/>
            <a:ext cx="575888" cy="165167"/>
          </a:xfrm>
          <a:prstGeom prst="lef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7" name="TextBox 286"/>
          <p:cNvSpPr txBox="1"/>
          <p:nvPr/>
        </p:nvSpPr>
        <p:spPr>
          <a:xfrm>
            <a:off x="6525203" y="6368789"/>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HBD 220</a:t>
            </a:r>
            <a:endParaRPr lang="en-US" altLang="zh-CN" sz="1000" kern="0" dirty="0">
              <a:latin typeface="黑体" pitchFamily="49" charset="-122"/>
              <a:ea typeface="黑体" pitchFamily="49" charset="-122"/>
              <a:cs typeface="Arial Unicode MS" pitchFamily="34" charset="-128"/>
            </a:endParaRPr>
          </a:p>
        </p:txBody>
      </p:sp>
      <p:pic>
        <p:nvPicPr>
          <p:cNvPr id="288"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2992" y="5572854"/>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289" name="TextBox 288"/>
          <p:cNvSpPr txBox="1"/>
          <p:nvPr/>
        </p:nvSpPr>
        <p:spPr>
          <a:xfrm>
            <a:off x="6726045" y="6088976"/>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H</a:t>
            </a:r>
          </a:p>
        </p:txBody>
      </p:sp>
      <p:sp>
        <p:nvSpPr>
          <p:cNvPr id="290" name="TextBox 289"/>
          <p:cNvSpPr txBox="1"/>
          <p:nvPr/>
        </p:nvSpPr>
        <p:spPr>
          <a:xfrm>
            <a:off x="7835444" y="6357847"/>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HBQ 530</a:t>
            </a:r>
            <a:endParaRPr lang="en-US" altLang="zh-CN" sz="1000" kern="0" dirty="0">
              <a:latin typeface="黑体" pitchFamily="49" charset="-122"/>
              <a:ea typeface="黑体" pitchFamily="49" charset="-122"/>
              <a:cs typeface="Arial Unicode MS" pitchFamily="34" charset="-128"/>
            </a:endParaRPr>
          </a:p>
        </p:txBody>
      </p:sp>
      <p:pic>
        <p:nvPicPr>
          <p:cNvPr id="291"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07917" y="5582379"/>
            <a:ext cx="595313" cy="985838"/>
          </a:xfrm>
          <a:prstGeom prst="rect">
            <a:avLst/>
          </a:prstGeom>
          <a:noFill/>
          <a:extLst>
            <a:ext uri="{909E8E84-426E-40DD-AFC4-6F175D3DCCD1}">
              <a14:hiddenFill xmlns:a14="http://schemas.microsoft.com/office/drawing/2010/main">
                <a:solidFill>
                  <a:srgbClr val="FFFFFF"/>
                </a:solidFill>
              </a14:hiddenFill>
            </a:ext>
          </a:extLst>
        </p:spPr>
      </p:pic>
      <p:pic>
        <p:nvPicPr>
          <p:cNvPr id="294"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84350" y="5563329"/>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295" name="TextBox 294"/>
          <p:cNvSpPr txBox="1"/>
          <p:nvPr/>
        </p:nvSpPr>
        <p:spPr>
          <a:xfrm>
            <a:off x="10741397" y="6368788"/>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HBP 800</a:t>
            </a:r>
            <a:endParaRPr lang="en-US" altLang="zh-CN" sz="1000" kern="0" dirty="0">
              <a:latin typeface="黑体" pitchFamily="49" charset="-122"/>
              <a:ea typeface="黑体" pitchFamily="49" charset="-122"/>
              <a:cs typeface="Arial Unicode MS" pitchFamily="34" charset="-128"/>
            </a:endParaRPr>
          </a:p>
        </p:txBody>
      </p:sp>
      <p:sp>
        <p:nvSpPr>
          <p:cNvPr id="296" name="TextBox 295"/>
          <p:cNvSpPr txBox="1"/>
          <p:nvPr/>
        </p:nvSpPr>
        <p:spPr>
          <a:xfrm>
            <a:off x="8020107" y="6101716"/>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H</a:t>
            </a:r>
          </a:p>
        </p:txBody>
      </p:sp>
      <p:sp>
        <p:nvSpPr>
          <p:cNvPr id="298" name="TextBox 297"/>
          <p:cNvSpPr txBox="1"/>
          <p:nvPr/>
        </p:nvSpPr>
        <p:spPr>
          <a:xfrm>
            <a:off x="11006065" y="6078307"/>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smtClean="0">
                <a:latin typeface="HP Simplified" panose="020B0604020204020204" pitchFamily="34" charset="0"/>
                <a:ea typeface="黑体" pitchFamily="49" charset="-122"/>
                <a:cs typeface="Arial Unicode MS" pitchFamily="34" charset="-128"/>
              </a:rPr>
              <a:t>H</a:t>
            </a:r>
            <a:endParaRPr lang="en-US" sz="1000" b="1" kern="0" dirty="0">
              <a:latin typeface="HP Simplified" panose="020B0604020204020204" pitchFamily="34" charset="0"/>
              <a:ea typeface="黑体" pitchFamily="49" charset="-122"/>
              <a:cs typeface="Arial Unicode MS" pitchFamily="34" charset="-128"/>
            </a:endParaRPr>
          </a:p>
        </p:txBody>
      </p:sp>
      <p:sp>
        <p:nvSpPr>
          <p:cNvPr id="299" name="TextBox 298"/>
          <p:cNvSpPr txBox="1"/>
          <p:nvPr/>
        </p:nvSpPr>
        <p:spPr>
          <a:xfrm>
            <a:off x="9292308" y="6381085"/>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HBT </a:t>
            </a:r>
            <a:r>
              <a:rPr lang="en-US" altLang="zh-CN" sz="1000" kern="0" dirty="0">
                <a:latin typeface="黑体" pitchFamily="49" charset="-122"/>
                <a:ea typeface="黑体" pitchFamily="49" charset="-122"/>
                <a:cs typeface="Arial Unicode MS" pitchFamily="34" charset="-128"/>
              </a:rPr>
              <a:t>6</a:t>
            </a:r>
            <a:r>
              <a:rPr lang="en-US" altLang="zh-CN" sz="1000" kern="0" dirty="0" smtClean="0">
                <a:latin typeface="黑体" pitchFamily="49" charset="-122"/>
                <a:ea typeface="黑体" pitchFamily="49" charset="-122"/>
                <a:cs typeface="Arial Unicode MS" pitchFamily="34" charset="-128"/>
              </a:rPr>
              <a:t>30</a:t>
            </a:r>
            <a:endParaRPr lang="en-US" altLang="zh-CN" sz="1000" kern="0" dirty="0">
              <a:latin typeface="黑体" pitchFamily="49" charset="-122"/>
              <a:ea typeface="黑体" pitchFamily="49" charset="-122"/>
              <a:cs typeface="Arial Unicode MS" pitchFamily="34" charset="-128"/>
            </a:endParaRPr>
          </a:p>
        </p:txBody>
      </p:sp>
      <p:pic>
        <p:nvPicPr>
          <p:cNvPr id="300"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74767" y="5582379"/>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301" name="TextBox 300"/>
          <p:cNvSpPr txBox="1"/>
          <p:nvPr/>
        </p:nvSpPr>
        <p:spPr>
          <a:xfrm>
            <a:off x="9486957" y="6101716"/>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H</a:t>
            </a:r>
          </a:p>
        </p:txBody>
      </p:sp>
      <p:sp>
        <p:nvSpPr>
          <p:cNvPr id="323" name="圆角矩形 68"/>
          <p:cNvSpPr/>
          <p:nvPr/>
        </p:nvSpPr>
        <p:spPr bwMode="auto">
          <a:xfrm>
            <a:off x="715937" y="1054761"/>
            <a:ext cx="1210173" cy="437376"/>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1600" dirty="0">
                <a:solidFill>
                  <a:schemeClr val="tx1"/>
                </a:solidFill>
                <a:latin typeface="Arial" pitchFamily="34" charset="0"/>
                <a:ea typeface="黑体" pitchFamily="49" charset="-122"/>
                <a:cs typeface="Arial" pitchFamily="34" charset="0"/>
              </a:rPr>
              <a:t>开发</a:t>
            </a:r>
          </a:p>
        </p:txBody>
      </p:sp>
      <p:grpSp>
        <p:nvGrpSpPr>
          <p:cNvPr id="324" name="Group 18"/>
          <p:cNvGrpSpPr/>
          <p:nvPr/>
        </p:nvGrpSpPr>
        <p:grpSpPr>
          <a:xfrm>
            <a:off x="2068985" y="2230226"/>
            <a:ext cx="746516" cy="1019857"/>
            <a:chOff x="4173721" y="1755076"/>
            <a:chExt cx="911343" cy="1250689"/>
          </a:xfrm>
        </p:grpSpPr>
        <p:sp>
          <p:nvSpPr>
            <p:cNvPr id="325" name="TextBox 324"/>
            <p:cNvSpPr txBox="1"/>
            <p:nvPr/>
          </p:nvSpPr>
          <p:spPr>
            <a:xfrm>
              <a:off x="4173721"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IBOM</a:t>
              </a:r>
              <a:endParaRPr lang="en-US" sz="900" kern="0" dirty="0">
                <a:latin typeface="黑体" pitchFamily="49" charset="-122"/>
                <a:ea typeface="黑体" pitchFamily="49" charset="-122"/>
                <a:cs typeface="Arial Unicode MS" pitchFamily="34" charset="-128"/>
              </a:endParaRPr>
            </a:p>
          </p:txBody>
        </p:sp>
        <p:pic>
          <p:nvPicPr>
            <p:cNvPr id="326"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7" name="Group 18"/>
          <p:cNvGrpSpPr/>
          <p:nvPr/>
        </p:nvGrpSpPr>
        <p:grpSpPr>
          <a:xfrm>
            <a:off x="2502211" y="2207006"/>
            <a:ext cx="746516" cy="1019857"/>
            <a:chOff x="4208605" y="1755076"/>
            <a:chExt cx="911343" cy="1250689"/>
          </a:xfrm>
        </p:grpSpPr>
        <p:sp>
          <p:nvSpPr>
            <p:cNvPr id="328" name="TextBox 327"/>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IPUR</a:t>
              </a:r>
              <a:endParaRPr lang="en-US" sz="900" kern="0" dirty="0">
                <a:latin typeface="黑体" pitchFamily="49" charset="-122"/>
                <a:ea typeface="黑体" pitchFamily="49" charset="-122"/>
                <a:cs typeface="Arial Unicode MS" pitchFamily="34" charset="-128"/>
              </a:endParaRPr>
            </a:p>
          </p:txBody>
        </p:sp>
        <p:pic>
          <p:nvPicPr>
            <p:cNvPr id="329"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0" name="Group 18"/>
          <p:cNvGrpSpPr/>
          <p:nvPr/>
        </p:nvGrpSpPr>
        <p:grpSpPr>
          <a:xfrm>
            <a:off x="2897109" y="2210247"/>
            <a:ext cx="746516" cy="1019857"/>
            <a:chOff x="4208605" y="1755076"/>
            <a:chExt cx="911343" cy="1250689"/>
          </a:xfrm>
        </p:grpSpPr>
        <p:sp>
          <p:nvSpPr>
            <p:cNvPr id="331" name="TextBox 330"/>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HRM</a:t>
              </a:r>
              <a:endParaRPr lang="en-US" sz="900" kern="0" dirty="0">
                <a:latin typeface="黑体" pitchFamily="49" charset="-122"/>
                <a:ea typeface="黑体" pitchFamily="49" charset="-122"/>
                <a:cs typeface="Arial Unicode MS" pitchFamily="34" charset="-128"/>
              </a:endParaRPr>
            </a:p>
          </p:txBody>
        </p:sp>
        <p:pic>
          <p:nvPicPr>
            <p:cNvPr id="332"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sp>
        <p:nvSpPr>
          <p:cNvPr id="333" name="圆角矩形 68"/>
          <p:cNvSpPr/>
          <p:nvPr/>
        </p:nvSpPr>
        <p:spPr bwMode="auto">
          <a:xfrm>
            <a:off x="3608117" y="1043274"/>
            <a:ext cx="1210173" cy="437376"/>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1600" dirty="0">
                <a:solidFill>
                  <a:schemeClr val="tx1"/>
                </a:solidFill>
                <a:latin typeface="Arial" pitchFamily="34" charset="0"/>
                <a:ea typeface="黑体" pitchFamily="49" charset="-122"/>
                <a:cs typeface="Arial" pitchFamily="34" charset="0"/>
              </a:rPr>
              <a:t>生产</a:t>
            </a:r>
          </a:p>
        </p:txBody>
      </p:sp>
      <p:grpSp>
        <p:nvGrpSpPr>
          <p:cNvPr id="337" name="Group 18"/>
          <p:cNvGrpSpPr/>
          <p:nvPr/>
        </p:nvGrpSpPr>
        <p:grpSpPr>
          <a:xfrm>
            <a:off x="3950011" y="1454531"/>
            <a:ext cx="746516" cy="1019857"/>
            <a:chOff x="4208605" y="1755076"/>
            <a:chExt cx="911343" cy="1250689"/>
          </a:xfrm>
        </p:grpSpPr>
        <p:sp>
          <p:nvSpPr>
            <p:cNvPr id="338" name="TextBox 337"/>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WFM</a:t>
              </a:r>
              <a:endParaRPr lang="en-US" sz="900" kern="0" dirty="0">
                <a:latin typeface="黑体" pitchFamily="49" charset="-122"/>
                <a:ea typeface="黑体" pitchFamily="49" charset="-122"/>
                <a:cs typeface="Arial Unicode MS" pitchFamily="34" charset="-128"/>
              </a:endParaRPr>
            </a:p>
          </p:txBody>
        </p:sp>
        <p:pic>
          <p:nvPicPr>
            <p:cNvPr id="339"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0" name="Group 18"/>
          <p:cNvGrpSpPr/>
          <p:nvPr/>
        </p:nvGrpSpPr>
        <p:grpSpPr>
          <a:xfrm>
            <a:off x="4344909" y="1457772"/>
            <a:ext cx="746516" cy="1019857"/>
            <a:chOff x="4208605" y="1755076"/>
            <a:chExt cx="911343" cy="1250689"/>
          </a:xfrm>
        </p:grpSpPr>
        <p:sp>
          <p:nvSpPr>
            <p:cNvPr id="341" name="TextBox 340"/>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ISV</a:t>
              </a:r>
              <a:endParaRPr lang="en-US" sz="900" kern="0" dirty="0">
                <a:latin typeface="黑体" pitchFamily="49" charset="-122"/>
                <a:ea typeface="黑体" pitchFamily="49" charset="-122"/>
                <a:cs typeface="Arial Unicode MS" pitchFamily="34" charset="-128"/>
              </a:endParaRPr>
            </a:p>
          </p:txBody>
        </p:sp>
        <p:pic>
          <p:nvPicPr>
            <p:cNvPr id="342"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3" name="Group 18"/>
          <p:cNvGrpSpPr/>
          <p:nvPr/>
        </p:nvGrpSpPr>
        <p:grpSpPr>
          <a:xfrm>
            <a:off x="3526310" y="2230226"/>
            <a:ext cx="746516" cy="1019857"/>
            <a:chOff x="4173721" y="1755076"/>
            <a:chExt cx="911343" cy="1250689"/>
          </a:xfrm>
        </p:grpSpPr>
        <p:sp>
          <p:nvSpPr>
            <p:cNvPr id="344" name="TextBox 343"/>
            <p:cNvSpPr txBox="1"/>
            <p:nvPr/>
          </p:nvSpPr>
          <p:spPr>
            <a:xfrm>
              <a:off x="4173721"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IBOM</a:t>
              </a:r>
              <a:endParaRPr lang="en-US" sz="900" kern="0" dirty="0">
                <a:latin typeface="黑体" pitchFamily="49" charset="-122"/>
                <a:ea typeface="黑体" pitchFamily="49" charset="-122"/>
                <a:cs typeface="Arial Unicode MS" pitchFamily="34" charset="-128"/>
              </a:endParaRPr>
            </a:p>
          </p:txBody>
        </p:sp>
        <p:pic>
          <p:nvPicPr>
            <p:cNvPr id="345"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6" name="Group 18"/>
          <p:cNvGrpSpPr/>
          <p:nvPr/>
        </p:nvGrpSpPr>
        <p:grpSpPr>
          <a:xfrm>
            <a:off x="3959536" y="2207006"/>
            <a:ext cx="746516" cy="1019857"/>
            <a:chOff x="4208605" y="1755076"/>
            <a:chExt cx="911343" cy="1250689"/>
          </a:xfrm>
        </p:grpSpPr>
        <p:sp>
          <p:nvSpPr>
            <p:cNvPr id="347" name="TextBox 346"/>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IPUR</a:t>
              </a:r>
              <a:endParaRPr lang="en-US" sz="900" kern="0" dirty="0">
                <a:latin typeface="黑体" pitchFamily="49" charset="-122"/>
                <a:ea typeface="黑体" pitchFamily="49" charset="-122"/>
                <a:cs typeface="Arial Unicode MS" pitchFamily="34" charset="-128"/>
              </a:endParaRPr>
            </a:p>
          </p:txBody>
        </p:sp>
        <p:pic>
          <p:nvPicPr>
            <p:cNvPr id="348"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9" name="Group 18"/>
          <p:cNvGrpSpPr/>
          <p:nvPr/>
        </p:nvGrpSpPr>
        <p:grpSpPr>
          <a:xfrm>
            <a:off x="4354434" y="2210247"/>
            <a:ext cx="746516" cy="1019857"/>
            <a:chOff x="4208605" y="1755076"/>
            <a:chExt cx="911343" cy="1250689"/>
          </a:xfrm>
        </p:grpSpPr>
        <p:sp>
          <p:nvSpPr>
            <p:cNvPr id="350" name="TextBox 349"/>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HRM</a:t>
              </a:r>
              <a:endParaRPr lang="en-US" sz="900" kern="0" dirty="0">
                <a:latin typeface="黑体" pitchFamily="49" charset="-122"/>
                <a:ea typeface="黑体" pitchFamily="49" charset="-122"/>
                <a:cs typeface="Arial Unicode MS" pitchFamily="34" charset="-128"/>
              </a:endParaRPr>
            </a:p>
          </p:txBody>
        </p:sp>
        <p:pic>
          <p:nvPicPr>
            <p:cNvPr id="351"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sp>
        <p:nvSpPr>
          <p:cNvPr id="352" name="TextBox 351"/>
          <p:cNvSpPr txBox="1"/>
          <p:nvPr/>
        </p:nvSpPr>
        <p:spPr>
          <a:xfrm>
            <a:off x="1205211" y="6381085"/>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HBD 220</a:t>
            </a:r>
            <a:endParaRPr lang="en-US" altLang="zh-CN" sz="1000" kern="0" dirty="0">
              <a:latin typeface="黑体" pitchFamily="49" charset="-122"/>
              <a:ea typeface="黑体" pitchFamily="49" charset="-122"/>
              <a:cs typeface="Arial Unicode MS" pitchFamily="34" charset="-128"/>
            </a:endParaRPr>
          </a:p>
        </p:txBody>
      </p:sp>
      <p:sp>
        <p:nvSpPr>
          <p:cNvPr id="353" name="TextBox 352"/>
          <p:cNvSpPr txBox="1"/>
          <p:nvPr/>
        </p:nvSpPr>
        <p:spPr>
          <a:xfrm>
            <a:off x="3212849" y="6357848"/>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HBT 800</a:t>
            </a:r>
            <a:endParaRPr lang="en-US" altLang="zh-CN" sz="1000" kern="0" dirty="0">
              <a:latin typeface="黑体" pitchFamily="49" charset="-122"/>
              <a:ea typeface="黑体" pitchFamily="49" charset="-122"/>
              <a:cs typeface="Arial Unicode MS" pitchFamily="34" charset="-128"/>
            </a:endParaRPr>
          </a:p>
        </p:txBody>
      </p:sp>
      <p:grpSp>
        <p:nvGrpSpPr>
          <p:cNvPr id="360" name="Group 18"/>
          <p:cNvGrpSpPr/>
          <p:nvPr/>
        </p:nvGrpSpPr>
        <p:grpSpPr>
          <a:xfrm>
            <a:off x="9274486" y="1454531"/>
            <a:ext cx="746516" cy="1019857"/>
            <a:chOff x="4208605" y="1755076"/>
            <a:chExt cx="911343" cy="1250689"/>
          </a:xfrm>
        </p:grpSpPr>
        <p:sp>
          <p:nvSpPr>
            <p:cNvPr id="363" name="TextBox 362"/>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WFM</a:t>
              </a:r>
              <a:endParaRPr lang="en-US" sz="900" kern="0" dirty="0">
                <a:latin typeface="黑体" pitchFamily="49" charset="-122"/>
                <a:ea typeface="黑体" pitchFamily="49" charset="-122"/>
                <a:cs typeface="Arial Unicode MS" pitchFamily="34" charset="-128"/>
              </a:endParaRPr>
            </a:p>
          </p:txBody>
        </p:sp>
        <p:pic>
          <p:nvPicPr>
            <p:cNvPr id="364"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5" name="Group 18"/>
          <p:cNvGrpSpPr/>
          <p:nvPr/>
        </p:nvGrpSpPr>
        <p:grpSpPr>
          <a:xfrm>
            <a:off x="9669384" y="1457772"/>
            <a:ext cx="746516" cy="1019857"/>
            <a:chOff x="4208605" y="1755076"/>
            <a:chExt cx="911343" cy="1250689"/>
          </a:xfrm>
        </p:grpSpPr>
        <p:sp>
          <p:nvSpPr>
            <p:cNvPr id="366" name="TextBox 365"/>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ISV</a:t>
              </a:r>
              <a:endParaRPr lang="en-US" sz="900" kern="0" dirty="0">
                <a:latin typeface="黑体" pitchFamily="49" charset="-122"/>
                <a:ea typeface="黑体" pitchFamily="49" charset="-122"/>
                <a:cs typeface="Arial Unicode MS" pitchFamily="34" charset="-128"/>
              </a:endParaRPr>
            </a:p>
          </p:txBody>
        </p:sp>
        <p:pic>
          <p:nvPicPr>
            <p:cNvPr id="367"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sp>
        <p:nvSpPr>
          <p:cNvPr id="389" name="圆角矩形 68"/>
          <p:cNvSpPr/>
          <p:nvPr/>
        </p:nvSpPr>
        <p:spPr bwMode="auto">
          <a:xfrm>
            <a:off x="8944652" y="1054761"/>
            <a:ext cx="1210173" cy="437376"/>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1600" dirty="0" smtClean="0">
                <a:solidFill>
                  <a:schemeClr val="tx1"/>
                </a:solidFill>
                <a:latin typeface="Arial" pitchFamily="34" charset="0"/>
                <a:ea typeface="黑体" pitchFamily="49" charset="-122"/>
                <a:cs typeface="Arial" pitchFamily="34" charset="0"/>
              </a:rPr>
              <a:t>预生产</a:t>
            </a:r>
            <a:endParaRPr lang="zh-CN" altLang="en-US" sz="1600" dirty="0">
              <a:solidFill>
                <a:schemeClr val="tx1"/>
              </a:solidFill>
              <a:latin typeface="Arial" pitchFamily="34" charset="0"/>
              <a:ea typeface="黑体" pitchFamily="49" charset="-122"/>
              <a:cs typeface="Arial" pitchFamily="34" charset="0"/>
            </a:endParaRPr>
          </a:p>
        </p:txBody>
      </p:sp>
      <p:grpSp>
        <p:nvGrpSpPr>
          <p:cNvPr id="390" name="Group 18"/>
          <p:cNvGrpSpPr/>
          <p:nvPr/>
        </p:nvGrpSpPr>
        <p:grpSpPr>
          <a:xfrm>
            <a:off x="8850785" y="2230226"/>
            <a:ext cx="746516" cy="1019857"/>
            <a:chOff x="4173721" y="1755076"/>
            <a:chExt cx="911343" cy="1250689"/>
          </a:xfrm>
        </p:grpSpPr>
        <p:sp>
          <p:nvSpPr>
            <p:cNvPr id="394" name="TextBox 393"/>
            <p:cNvSpPr txBox="1"/>
            <p:nvPr/>
          </p:nvSpPr>
          <p:spPr>
            <a:xfrm>
              <a:off x="4173721"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IBOM</a:t>
              </a:r>
              <a:endParaRPr lang="en-US" sz="900" kern="0" dirty="0">
                <a:latin typeface="黑体" pitchFamily="49" charset="-122"/>
                <a:ea typeface="黑体" pitchFamily="49" charset="-122"/>
                <a:cs typeface="Arial Unicode MS" pitchFamily="34" charset="-128"/>
              </a:endParaRPr>
            </a:p>
          </p:txBody>
        </p:sp>
        <p:pic>
          <p:nvPicPr>
            <p:cNvPr id="395"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6" name="Group 18"/>
          <p:cNvGrpSpPr/>
          <p:nvPr/>
        </p:nvGrpSpPr>
        <p:grpSpPr>
          <a:xfrm>
            <a:off x="9284011" y="2207006"/>
            <a:ext cx="746516" cy="1019857"/>
            <a:chOff x="4208605" y="1755076"/>
            <a:chExt cx="911343" cy="1250689"/>
          </a:xfrm>
        </p:grpSpPr>
        <p:sp>
          <p:nvSpPr>
            <p:cNvPr id="399" name="TextBox 398"/>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IPUR</a:t>
              </a:r>
              <a:endParaRPr lang="en-US" sz="900" kern="0" dirty="0">
                <a:latin typeface="黑体" pitchFamily="49" charset="-122"/>
                <a:ea typeface="黑体" pitchFamily="49" charset="-122"/>
                <a:cs typeface="Arial Unicode MS" pitchFamily="34" charset="-128"/>
              </a:endParaRPr>
            </a:p>
          </p:txBody>
        </p:sp>
        <p:pic>
          <p:nvPicPr>
            <p:cNvPr id="400"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1" name="Group 18"/>
          <p:cNvGrpSpPr/>
          <p:nvPr/>
        </p:nvGrpSpPr>
        <p:grpSpPr>
          <a:xfrm>
            <a:off x="9678909" y="2210247"/>
            <a:ext cx="746516" cy="1019857"/>
            <a:chOff x="4208605" y="1755076"/>
            <a:chExt cx="911343" cy="1250689"/>
          </a:xfrm>
        </p:grpSpPr>
        <p:sp>
          <p:nvSpPr>
            <p:cNvPr id="402" name="TextBox 401"/>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HRM</a:t>
              </a:r>
              <a:endParaRPr lang="en-US" sz="900" kern="0" dirty="0">
                <a:latin typeface="黑体" pitchFamily="49" charset="-122"/>
                <a:ea typeface="黑体" pitchFamily="49" charset="-122"/>
                <a:cs typeface="Arial Unicode MS" pitchFamily="34" charset="-128"/>
              </a:endParaRPr>
            </a:p>
          </p:txBody>
        </p:sp>
        <p:pic>
          <p:nvPicPr>
            <p:cNvPr id="403"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sp>
        <p:nvSpPr>
          <p:cNvPr id="413" name="圆角矩形 68"/>
          <p:cNvSpPr/>
          <p:nvPr/>
        </p:nvSpPr>
        <p:spPr bwMode="auto">
          <a:xfrm>
            <a:off x="10389917" y="1043274"/>
            <a:ext cx="1210173" cy="437376"/>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1600" dirty="0">
                <a:solidFill>
                  <a:schemeClr val="tx1"/>
                </a:solidFill>
                <a:latin typeface="Arial" pitchFamily="34" charset="0"/>
                <a:ea typeface="黑体" pitchFamily="49" charset="-122"/>
                <a:cs typeface="Arial" pitchFamily="34" charset="0"/>
              </a:rPr>
              <a:t>生产</a:t>
            </a:r>
          </a:p>
        </p:txBody>
      </p:sp>
      <p:grpSp>
        <p:nvGrpSpPr>
          <p:cNvPr id="417" name="Group 18"/>
          <p:cNvGrpSpPr/>
          <p:nvPr/>
        </p:nvGrpSpPr>
        <p:grpSpPr>
          <a:xfrm>
            <a:off x="10731811" y="1454531"/>
            <a:ext cx="746516" cy="1019857"/>
            <a:chOff x="4208605" y="1755076"/>
            <a:chExt cx="911343" cy="1250689"/>
          </a:xfrm>
        </p:grpSpPr>
        <p:sp>
          <p:nvSpPr>
            <p:cNvPr id="418" name="TextBox 417"/>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WFM</a:t>
              </a:r>
              <a:endParaRPr lang="en-US" sz="900" kern="0" dirty="0">
                <a:latin typeface="黑体" pitchFamily="49" charset="-122"/>
                <a:ea typeface="黑体" pitchFamily="49" charset="-122"/>
                <a:cs typeface="Arial Unicode MS" pitchFamily="34" charset="-128"/>
              </a:endParaRPr>
            </a:p>
          </p:txBody>
        </p:sp>
        <p:pic>
          <p:nvPicPr>
            <p:cNvPr id="419"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0" name="Group 18"/>
          <p:cNvGrpSpPr/>
          <p:nvPr/>
        </p:nvGrpSpPr>
        <p:grpSpPr>
          <a:xfrm>
            <a:off x="11126709" y="1457772"/>
            <a:ext cx="746516" cy="1019857"/>
            <a:chOff x="4208605" y="1755076"/>
            <a:chExt cx="911343" cy="1250689"/>
          </a:xfrm>
        </p:grpSpPr>
        <p:sp>
          <p:nvSpPr>
            <p:cNvPr id="421" name="TextBox 420"/>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ISV</a:t>
              </a:r>
              <a:endParaRPr lang="en-US" sz="900" kern="0" dirty="0">
                <a:latin typeface="黑体" pitchFamily="49" charset="-122"/>
                <a:ea typeface="黑体" pitchFamily="49" charset="-122"/>
                <a:cs typeface="Arial Unicode MS" pitchFamily="34" charset="-128"/>
              </a:endParaRPr>
            </a:p>
          </p:txBody>
        </p:sp>
        <p:pic>
          <p:nvPicPr>
            <p:cNvPr id="422"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3" name="Group 18"/>
          <p:cNvGrpSpPr/>
          <p:nvPr/>
        </p:nvGrpSpPr>
        <p:grpSpPr>
          <a:xfrm>
            <a:off x="10308110" y="2230226"/>
            <a:ext cx="746516" cy="1019857"/>
            <a:chOff x="4173721" y="1755076"/>
            <a:chExt cx="911343" cy="1250689"/>
          </a:xfrm>
        </p:grpSpPr>
        <p:sp>
          <p:nvSpPr>
            <p:cNvPr id="424" name="TextBox 423"/>
            <p:cNvSpPr txBox="1"/>
            <p:nvPr/>
          </p:nvSpPr>
          <p:spPr>
            <a:xfrm>
              <a:off x="4173721"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IBOM</a:t>
              </a:r>
              <a:endParaRPr lang="en-US" sz="900" kern="0" dirty="0">
                <a:latin typeface="黑体" pitchFamily="49" charset="-122"/>
                <a:ea typeface="黑体" pitchFamily="49" charset="-122"/>
                <a:cs typeface="Arial Unicode MS" pitchFamily="34" charset="-128"/>
              </a:endParaRPr>
            </a:p>
          </p:txBody>
        </p:sp>
        <p:pic>
          <p:nvPicPr>
            <p:cNvPr id="425"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6" name="Group 18"/>
          <p:cNvGrpSpPr/>
          <p:nvPr/>
        </p:nvGrpSpPr>
        <p:grpSpPr>
          <a:xfrm>
            <a:off x="10741336" y="2207006"/>
            <a:ext cx="746516" cy="1019857"/>
            <a:chOff x="4208605" y="1755076"/>
            <a:chExt cx="911343" cy="1250689"/>
          </a:xfrm>
        </p:grpSpPr>
        <p:sp>
          <p:nvSpPr>
            <p:cNvPr id="427" name="TextBox 426"/>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IPUR</a:t>
              </a:r>
              <a:endParaRPr lang="en-US" sz="900" kern="0" dirty="0">
                <a:latin typeface="黑体" pitchFamily="49" charset="-122"/>
                <a:ea typeface="黑体" pitchFamily="49" charset="-122"/>
                <a:cs typeface="Arial Unicode MS" pitchFamily="34" charset="-128"/>
              </a:endParaRPr>
            </a:p>
          </p:txBody>
        </p:sp>
        <p:pic>
          <p:nvPicPr>
            <p:cNvPr id="428"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9" name="Group 18"/>
          <p:cNvGrpSpPr/>
          <p:nvPr/>
        </p:nvGrpSpPr>
        <p:grpSpPr>
          <a:xfrm>
            <a:off x="11136234" y="2210247"/>
            <a:ext cx="746516" cy="1019857"/>
            <a:chOff x="4208605" y="1755076"/>
            <a:chExt cx="911343" cy="1250689"/>
          </a:xfrm>
        </p:grpSpPr>
        <p:sp>
          <p:nvSpPr>
            <p:cNvPr id="430" name="TextBox 429"/>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HRM</a:t>
              </a:r>
              <a:endParaRPr lang="en-US" sz="900" kern="0" dirty="0">
                <a:latin typeface="黑体" pitchFamily="49" charset="-122"/>
                <a:ea typeface="黑体" pitchFamily="49" charset="-122"/>
                <a:cs typeface="Arial Unicode MS" pitchFamily="34" charset="-128"/>
              </a:endParaRPr>
            </a:p>
          </p:txBody>
        </p:sp>
        <p:pic>
          <p:nvPicPr>
            <p:cNvPr id="431"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sp>
        <p:nvSpPr>
          <p:cNvPr id="432" name="圆角矩形 68"/>
          <p:cNvSpPr/>
          <p:nvPr/>
        </p:nvSpPr>
        <p:spPr bwMode="auto">
          <a:xfrm>
            <a:off x="7493988" y="1062324"/>
            <a:ext cx="1210173" cy="437376"/>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1600" dirty="0" smtClean="0">
                <a:solidFill>
                  <a:schemeClr val="tx1"/>
                </a:solidFill>
                <a:latin typeface="Arial" pitchFamily="34" charset="0"/>
                <a:ea typeface="黑体" pitchFamily="49" charset="-122"/>
                <a:cs typeface="Arial" pitchFamily="34" charset="0"/>
              </a:rPr>
              <a:t>测试</a:t>
            </a:r>
            <a:endParaRPr lang="zh-CN" altLang="en-US" sz="1600" dirty="0">
              <a:solidFill>
                <a:schemeClr val="tx1"/>
              </a:solidFill>
              <a:latin typeface="Arial" pitchFamily="34" charset="0"/>
              <a:ea typeface="黑体" pitchFamily="49" charset="-122"/>
              <a:cs typeface="Arial" pitchFamily="34" charset="0"/>
            </a:endParaRPr>
          </a:p>
        </p:txBody>
      </p:sp>
      <p:grpSp>
        <p:nvGrpSpPr>
          <p:cNvPr id="436" name="Group 18"/>
          <p:cNvGrpSpPr/>
          <p:nvPr/>
        </p:nvGrpSpPr>
        <p:grpSpPr>
          <a:xfrm>
            <a:off x="8027171" y="1488906"/>
            <a:ext cx="746516" cy="1019857"/>
            <a:chOff x="4208605" y="1755076"/>
            <a:chExt cx="911343" cy="1250689"/>
          </a:xfrm>
        </p:grpSpPr>
        <p:sp>
          <p:nvSpPr>
            <p:cNvPr id="437" name="TextBox 436"/>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WFM</a:t>
              </a:r>
              <a:endParaRPr lang="en-US" sz="900" kern="0" dirty="0">
                <a:latin typeface="黑体" pitchFamily="49" charset="-122"/>
                <a:ea typeface="黑体" pitchFamily="49" charset="-122"/>
                <a:cs typeface="Arial Unicode MS" pitchFamily="34" charset="-128"/>
              </a:endParaRPr>
            </a:p>
          </p:txBody>
        </p:sp>
        <p:pic>
          <p:nvPicPr>
            <p:cNvPr id="438"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sp>
        <p:nvSpPr>
          <p:cNvPr id="439" name="圆角矩形 68"/>
          <p:cNvSpPr/>
          <p:nvPr/>
        </p:nvSpPr>
        <p:spPr bwMode="auto">
          <a:xfrm>
            <a:off x="6118063" y="1062324"/>
            <a:ext cx="1210173" cy="437376"/>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1600" dirty="0" smtClean="0">
                <a:solidFill>
                  <a:schemeClr val="tx1"/>
                </a:solidFill>
                <a:latin typeface="Arial" pitchFamily="34" charset="0"/>
                <a:ea typeface="黑体" pitchFamily="49" charset="-122"/>
                <a:cs typeface="Arial" pitchFamily="34" charset="0"/>
              </a:rPr>
              <a:t>开发</a:t>
            </a:r>
            <a:endParaRPr lang="zh-CN" altLang="en-US" sz="1600" dirty="0">
              <a:solidFill>
                <a:schemeClr val="tx1"/>
              </a:solidFill>
              <a:latin typeface="Arial" pitchFamily="34" charset="0"/>
              <a:ea typeface="黑体" pitchFamily="49" charset="-122"/>
              <a:cs typeface="Arial" pitchFamily="34" charset="0"/>
            </a:endParaRPr>
          </a:p>
        </p:txBody>
      </p:sp>
      <p:pic>
        <p:nvPicPr>
          <p:cNvPr id="453"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38257" y="1598860"/>
            <a:ext cx="513689" cy="850669"/>
          </a:xfrm>
          <a:prstGeom prst="rect">
            <a:avLst/>
          </a:prstGeom>
          <a:noFill/>
          <a:extLst>
            <a:ext uri="{909E8E84-426E-40DD-AFC4-6F175D3DCCD1}">
              <a14:hiddenFill xmlns:a14="http://schemas.microsoft.com/office/drawing/2010/main">
                <a:solidFill>
                  <a:srgbClr val="FFFFFF"/>
                </a:solidFill>
              </a14:hiddenFill>
            </a:ext>
          </a:extLst>
        </p:spPr>
      </p:pic>
      <p:pic>
        <p:nvPicPr>
          <p:cNvPr id="457"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36016" y="1637405"/>
            <a:ext cx="528785" cy="875667"/>
          </a:xfrm>
          <a:prstGeom prst="rect">
            <a:avLst/>
          </a:prstGeom>
          <a:noFill/>
          <a:extLst>
            <a:ext uri="{909E8E84-426E-40DD-AFC4-6F175D3DCCD1}">
              <a14:hiddenFill xmlns:a14="http://schemas.microsoft.com/office/drawing/2010/main">
                <a:solidFill>
                  <a:srgbClr val="FFFFFF"/>
                </a:solidFill>
              </a14:hiddenFill>
            </a:ext>
          </a:extLst>
        </p:spPr>
      </p:pic>
      <p:sp>
        <p:nvSpPr>
          <p:cNvPr id="459" name="TextBox 458"/>
          <p:cNvSpPr txBox="1"/>
          <p:nvPr/>
        </p:nvSpPr>
        <p:spPr>
          <a:xfrm>
            <a:off x="8953620" y="1460705"/>
            <a:ext cx="746516" cy="230832"/>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MES</a:t>
            </a:r>
            <a:endParaRPr lang="en-US" sz="900" kern="0" dirty="0">
              <a:latin typeface="黑体" pitchFamily="49" charset="-122"/>
              <a:ea typeface="黑体" pitchFamily="49" charset="-122"/>
              <a:cs typeface="Arial Unicode MS" pitchFamily="34" charset="-128"/>
            </a:endParaRPr>
          </a:p>
        </p:txBody>
      </p:sp>
      <p:pic>
        <p:nvPicPr>
          <p:cNvPr id="460"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5107" y="1598860"/>
            <a:ext cx="513689" cy="850669"/>
          </a:xfrm>
          <a:prstGeom prst="rect">
            <a:avLst/>
          </a:prstGeom>
          <a:noFill/>
          <a:extLst>
            <a:ext uri="{909E8E84-426E-40DD-AFC4-6F175D3DCCD1}">
              <a14:hiddenFill xmlns:a14="http://schemas.microsoft.com/office/drawing/2010/main">
                <a:solidFill>
                  <a:srgbClr val="FFFFFF"/>
                </a:solidFill>
              </a14:hiddenFill>
            </a:ext>
          </a:extLst>
        </p:spPr>
      </p:pic>
      <p:pic>
        <p:nvPicPr>
          <p:cNvPr id="461"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02866" y="1637405"/>
            <a:ext cx="528785" cy="875667"/>
          </a:xfrm>
          <a:prstGeom prst="rect">
            <a:avLst/>
          </a:prstGeom>
          <a:noFill/>
          <a:extLst>
            <a:ext uri="{909E8E84-426E-40DD-AFC4-6F175D3DCCD1}">
              <a14:hiddenFill xmlns:a14="http://schemas.microsoft.com/office/drawing/2010/main">
                <a:solidFill>
                  <a:srgbClr val="FFFFFF"/>
                </a:solidFill>
              </a14:hiddenFill>
            </a:ext>
          </a:extLst>
        </p:spPr>
      </p:pic>
      <p:sp>
        <p:nvSpPr>
          <p:cNvPr id="462" name="TextBox 461"/>
          <p:cNvSpPr txBox="1"/>
          <p:nvPr/>
        </p:nvSpPr>
        <p:spPr>
          <a:xfrm>
            <a:off x="10420470" y="1460705"/>
            <a:ext cx="746516" cy="230832"/>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MES</a:t>
            </a:r>
            <a:endParaRPr lang="en-US" sz="900" kern="0" dirty="0">
              <a:latin typeface="黑体" pitchFamily="49" charset="-122"/>
              <a:ea typeface="黑体" pitchFamily="49" charset="-122"/>
              <a:cs typeface="Arial Unicode MS" pitchFamily="34" charset="-128"/>
            </a:endParaRPr>
          </a:p>
        </p:txBody>
      </p:sp>
      <p:sp>
        <p:nvSpPr>
          <p:cNvPr id="458" name="TextBox 457"/>
          <p:cNvSpPr txBox="1"/>
          <p:nvPr/>
        </p:nvSpPr>
        <p:spPr>
          <a:xfrm>
            <a:off x="10483852" y="2086761"/>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S</a:t>
            </a:r>
          </a:p>
        </p:txBody>
      </p:sp>
      <p:sp>
        <p:nvSpPr>
          <p:cNvPr id="463" name="TextBox 462"/>
          <p:cNvSpPr txBox="1"/>
          <p:nvPr/>
        </p:nvSpPr>
        <p:spPr>
          <a:xfrm>
            <a:off x="8999891" y="2086761"/>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S</a:t>
            </a:r>
          </a:p>
        </p:txBody>
      </p:sp>
      <p:pic>
        <p:nvPicPr>
          <p:cNvPr id="464"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3307" y="1598860"/>
            <a:ext cx="513689" cy="850669"/>
          </a:xfrm>
          <a:prstGeom prst="rect">
            <a:avLst/>
          </a:prstGeom>
          <a:noFill/>
          <a:extLst>
            <a:ext uri="{909E8E84-426E-40DD-AFC4-6F175D3DCCD1}">
              <a14:hiddenFill xmlns:a14="http://schemas.microsoft.com/office/drawing/2010/main">
                <a:solidFill>
                  <a:srgbClr val="FFFFFF"/>
                </a:solidFill>
              </a14:hiddenFill>
            </a:ext>
          </a:extLst>
        </p:spPr>
      </p:pic>
      <p:pic>
        <p:nvPicPr>
          <p:cNvPr id="465"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1066" y="1637405"/>
            <a:ext cx="528785" cy="875667"/>
          </a:xfrm>
          <a:prstGeom prst="rect">
            <a:avLst/>
          </a:prstGeom>
          <a:noFill/>
          <a:extLst>
            <a:ext uri="{909E8E84-426E-40DD-AFC4-6F175D3DCCD1}">
              <a14:hiddenFill xmlns:a14="http://schemas.microsoft.com/office/drawing/2010/main">
                <a:solidFill>
                  <a:srgbClr val="FFFFFF"/>
                </a:solidFill>
              </a14:hiddenFill>
            </a:ext>
          </a:extLst>
        </p:spPr>
      </p:pic>
      <p:sp>
        <p:nvSpPr>
          <p:cNvPr id="466" name="TextBox 465"/>
          <p:cNvSpPr txBox="1"/>
          <p:nvPr/>
        </p:nvSpPr>
        <p:spPr>
          <a:xfrm>
            <a:off x="3638670" y="1460705"/>
            <a:ext cx="746516" cy="230832"/>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MES</a:t>
            </a:r>
            <a:endParaRPr lang="en-US" sz="900" kern="0" dirty="0">
              <a:latin typeface="黑体" pitchFamily="49" charset="-122"/>
              <a:ea typeface="黑体" pitchFamily="49" charset="-122"/>
              <a:cs typeface="Arial Unicode MS" pitchFamily="34" charset="-128"/>
            </a:endParaRPr>
          </a:p>
        </p:txBody>
      </p:sp>
      <p:sp>
        <p:nvSpPr>
          <p:cNvPr id="467" name="TextBox 466"/>
          <p:cNvSpPr txBox="1"/>
          <p:nvPr/>
        </p:nvSpPr>
        <p:spPr>
          <a:xfrm>
            <a:off x="3684941" y="2086761"/>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S</a:t>
            </a:r>
          </a:p>
        </p:txBody>
      </p:sp>
      <p:pic>
        <p:nvPicPr>
          <p:cNvPr id="468"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5982" y="1598860"/>
            <a:ext cx="513689" cy="850669"/>
          </a:xfrm>
          <a:prstGeom prst="rect">
            <a:avLst/>
          </a:prstGeom>
          <a:noFill/>
          <a:extLst>
            <a:ext uri="{909E8E84-426E-40DD-AFC4-6F175D3DCCD1}">
              <a14:hiddenFill xmlns:a14="http://schemas.microsoft.com/office/drawing/2010/main">
                <a:solidFill>
                  <a:srgbClr val="FFFFFF"/>
                </a:solidFill>
              </a14:hiddenFill>
            </a:ext>
          </a:extLst>
        </p:spPr>
      </p:pic>
      <p:pic>
        <p:nvPicPr>
          <p:cNvPr id="469"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3741" y="1637405"/>
            <a:ext cx="528785" cy="875667"/>
          </a:xfrm>
          <a:prstGeom prst="rect">
            <a:avLst/>
          </a:prstGeom>
          <a:noFill/>
          <a:extLst>
            <a:ext uri="{909E8E84-426E-40DD-AFC4-6F175D3DCCD1}">
              <a14:hiddenFill xmlns:a14="http://schemas.microsoft.com/office/drawing/2010/main">
                <a:solidFill>
                  <a:srgbClr val="FFFFFF"/>
                </a:solidFill>
              </a14:hiddenFill>
            </a:ext>
          </a:extLst>
        </p:spPr>
      </p:pic>
      <p:sp>
        <p:nvSpPr>
          <p:cNvPr id="470" name="TextBox 469"/>
          <p:cNvSpPr txBox="1"/>
          <p:nvPr/>
        </p:nvSpPr>
        <p:spPr>
          <a:xfrm>
            <a:off x="2181345" y="1460705"/>
            <a:ext cx="746516" cy="230832"/>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MES</a:t>
            </a:r>
            <a:endParaRPr lang="en-US" sz="900" kern="0" dirty="0">
              <a:latin typeface="黑体" pitchFamily="49" charset="-122"/>
              <a:ea typeface="黑体" pitchFamily="49" charset="-122"/>
              <a:cs typeface="Arial Unicode MS" pitchFamily="34" charset="-128"/>
            </a:endParaRPr>
          </a:p>
        </p:txBody>
      </p:sp>
      <p:sp>
        <p:nvSpPr>
          <p:cNvPr id="471" name="TextBox 470"/>
          <p:cNvSpPr txBox="1"/>
          <p:nvPr/>
        </p:nvSpPr>
        <p:spPr>
          <a:xfrm>
            <a:off x="2227616" y="2086761"/>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S</a:t>
            </a:r>
          </a:p>
        </p:txBody>
      </p:sp>
      <p:sp>
        <p:nvSpPr>
          <p:cNvPr id="4" name="七边形 3"/>
          <p:cNvSpPr/>
          <p:nvPr/>
        </p:nvSpPr>
        <p:spPr>
          <a:xfrm>
            <a:off x="2978127" y="3389392"/>
            <a:ext cx="173182" cy="187779"/>
          </a:xfrm>
          <a:prstGeom prst="heptag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1</a:t>
            </a:r>
            <a:endParaRPr lang="zh-CN" altLang="en-US" dirty="0"/>
          </a:p>
        </p:txBody>
      </p:sp>
      <p:sp>
        <p:nvSpPr>
          <p:cNvPr id="159" name="七边形 158"/>
          <p:cNvSpPr/>
          <p:nvPr/>
        </p:nvSpPr>
        <p:spPr>
          <a:xfrm>
            <a:off x="2978127" y="5023484"/>
            <a:ext cx="173182" cy="187779"/>
          </a:xfrm>
          <a:prstGeom prst="heptag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1</a:t>
            </a:r>
            <a:endParaRPr lang="zh-CN" altLang="en-US" dirty="0"/>
          </a:p>
        </p:txBody>
      </p:sp>
      <p:sp>
        <p:nvSpPr>
          <p:cNvPr id="160" name="七边形 159"/>
          <p:cNvSpPr/>
          <p:nvPr/>
        </p:nvSpPr>
        <p:spPr>
          <a:xfrm>
            <a:off x="4397352" y="3389392"/>
            <a:ext cx="173182" cy="187779"/>
          </a:xfrm>
          <a:prstGeom prst="heptag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2</a:t>
            </a:r>
            <a:endParaRPr lang="zh-CN" altLang="en-US" dirty="0"/>
          </a:p>
        </p:txBody>
      </p:sp>
      <p:sp>
        <p:nvSpPr>
          <p:cNvPr id="161" name="七边形 160"/>
          <p:cNvSpPr/>
          <p:nvPr/>
        </p:nvSpPr>
        <p:spPr>
          <a:xfrm>
            <a:off x="4397352" y="5023484"/>
            <a:ext cx="173182" cy="187779"/>
          </a:xfrm>
          <a:prstGeom prst="heptag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2</a:t>
            </a:r>
            <a:endParaRPr lang="zh-CN" altLang="en-US" dirty="0"/>
          </a:p>
        </p:txBody>
      </p:sp>
      <p:sp>
        <p:nvSpPr>
          <p:cNvPr id="162" name="左右箭头 161"/>
          <p:cNvSpPr/>
          <p:nvPr/>
        </p:nvSpPr>
        <p:spPr>
          <a:xfrm rot="5400000">
            <a:off x="9277216" y="5070725"/>
            <a:ext cx="575888" cy="165167"/>
          </a:xfrm>
          <a:prstGeom prst="lef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3" name="七边形 162"/>
          <p:cNvSpPr/>
          <p:nvPr/>
        </p:nvSpPr>
        <p:spPr>
          <a:xfrm>
            <a:off x="8908510" y="3389392"/>
            <a:ext cx="173182" cy="187779"/>
          </a:xfrm>
          <a:prstGeom prst="heptag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1</a:t>
            </a:r>
            <a:endParaRPr lang="zh-CN" altLang="en-US" dirty="0"/>
          </a:p>
        </p:txBody>
      </p:sp>
      <p:sp>
        <p:nvSpPr>
          <p:cNvPr id="164" name="七边形 163"/>
          <p:cNvSpPr/>
          <p:nvPr/>
        </p:nvSpPr>
        <p:spPr>
          <a:xfrm>
            <a:off x="7794941" y="5023484"/>
            <a:ext cx="173182" cy="187779"/>
          </a:xfrm>
          <a:prstGeom prst="heptago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4</a:t>
            </a:r>
            <a:endParaRPr lang="zh-CN" altLang="en-US" dirty="0"/>
          </a:p>
        </p:txBody>
      </p:sp>
      <p:sp>
        <p:nvSpPr>
          <p:cNvPr id="165" name="七边形 164"/>
          <p:cNvSpPr/>
          <p:nvPr/>
        </p:nvSpPr>
        <p:spPr>
          <a:xfrm>
            <a:off x="9817077" y="3389392"/>
            <a:ext cx="173182" cy="187779"/>
          </a:xfrm>
          <a:prstGeom prst="heptago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3</a:t>
            </a:r>
            <a:endParaRPr lang="zh-CN" altLang="en-US" dirty="0"/>
          </a:p>
        </p:txBody>
      </p:sp>
      <p:sp>
        <p:nvSpPr>
          <p:cNvPr id="166" name="七边形 165"/>
          <p:cNvSpPr/>
          <p:nvPr/>
        </p:nvSpPr>
        <p:spPr>
          <a:xfrm>
            <a:off x="9817077" y="5023484"/>
            <a:ext cx="173182" cy="187779"/>
          </a:xfrm>
          <a:prstGeom prst="heptago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3</a:t>
            </a:r>
            <a:endParaRPr lang="zh-CN" altLang="en-US" dirty="0"/>
          </a:p>
        </p:txBody>
      </p:sp>
      <p:sp>
        <p:nvSpPr>
          <p:cNvPr id="167" name="七边形 166"/>
          <p:cNvSpPr/>
          <p:nvPr/>
        </p:nvSpPr>
        <p:spPr>
          <a:xfrm>
            <a:off x="11398227" y="3389392"/>
            <a:ext cx="173182" cy="187779"/>
          </a:xfrm>
          <a:prstGeom prst="heptag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2</a:t>
            </a:r>
            <a:endParaRPr lang="zh-CN" altLang="en-US" dirty="0"/>
          </a:p>
        </p:txBody>
      </p:sp>
      <p:sp>
        <p:nvSpPr>
          <p:cNvPr id="168" name="七边形 167"/>
          <p:cNvSpPr/>
          <p:nvPr/>
        </p:nvSpPr>
        <p:spPr>
          <a:xfrm>
            <a:off x="11398227" y="5023484"/>
            <a:ext cx="173182" cy="187779"/>
          </a:xfrm>
          <a:prstGeom prst="heptag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2</a:t>
            </a:r>
            <a:endParaRPr lang="zh-CN" altLang="en-US" dirty="0"/>
          </a:p>
        </p:txBody>
      </p:sp>
      <p:sp>
        <p:nvSpPr>
          <p:cNvPr id="173" name="左右箭头 172"/>
          <p:cNvSpPr/>
          <p:nvPr/>
        </p:nvSpPr>
        <p:spPr>
          <a:xfrm rot="7762175">
            <a:off x="8361534" y="3377670"/>
            <a:ext cx="628708" cy="179446"/>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流程图: 汇总连接 8"/>
          <p:cNvSpPr/>
          <p:nvPr/>
        </p:nvSpPr>
        <p:spPr>
          <a:xfrm>
            <a:off x="8580560" y="3337078"/>
            <a:ext cx="212178" cy="216354"/>
          </a:xfrm>
          <a:prstGeom prst="flowChartSummingJunction">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X</a:t>
            </a:r>
            <a:endParaRPr lang="zh-CN" altLang="en-US" dirty="0"/>
          </a:p>
        </p:txBody>
      </p:sp>
      <p:sp>
        <p:nvSpPr>
          <p:cNvPr id="175" name="七边形 174"/>
          <p:cNvSpPr/>
          <p:nvPr/>
        </p:nvSpPr>
        <p:spPr>
          <a:xfrm>
            <a:off x="7794021" y="3373503"/>
            <a:ext cx="173182" cy="187779"/>
          </a:xfrm>
          <a:prstGeom prst="heptago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4</a:t>
            </a:r>
            <a:endParaRPr lang="zh-CN" altLang="en-US" dirty="0"/>
          </a:p>
        </p:txBody>
      </p:sp>
      <p:pic>
        <p:nvPicPr>
          <p:cNvPr id="176"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40617" y="1700688"/>
            <a:ext cx="507826" cy="840959"/>
          </a:xfrm>
          <a:prstGeom prst="rect">
            <a:avLst/>
          </a:prstGeom>
          <a:noFill/>
          <a:extLst>
            <a:ext uri="{909E8E84-426E-40DD-AFC4-6F175D3DCCD1}">
              <a14:hiddenFill xmlns:a14="http://schemas.microsoft.com/office/drawing/2010/main">
                <a:solidFill>
                  <a:srgbClr val="FFFFFF"/>
                </a:solidFill>
              </a14:hiddenFill>
            </a:ext>
          </a:extLst>
        </p:spPr>
      </p:pic>
      <p:sp>
        <p:nvSpPr>
          <p:cNvPr id="177" name="TextBox 176"/>
          <p:cNvSpPr txBox="1"/>
          <p:nvPr/>
        </p:nvSpPr>
        <p:spPr>
          <a:xfrm>
            <a:off x="7694966" y="2124861"/>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S</a:t>
            </a:r>
          </a:p>
        </p:txBody>
      </p:sp>
      <p:sp>
        <p:nvSpPr>
          <p:cNvPr id="178" name="TextBox 177"/>
          <p:cNvSpPr txBox="1"/>
          <p:nvPr/>
        </p:nvSpPr>
        <p:spPr>
          <a:xfrm>
            <a:off x="7535063" y="1480650"/>
            <a:ext cx="746516" cy="230832"/>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MES</a:t>
            </a:r>
            <a:endParaRPr lang="en-US" sz="900" kern="0" dirty="0">
              <a:latin typeface="黑体" pitchFamily="49" charset="-122"/>
              <a:ea typeface="黑体" pitchFamily="49" charset="-122"/>
              <a:cs typeface="Arial Unicode MS" pitchFamily="34" charset="-128"/>
            </a:endParaRPr>
          </a:p>
        </p:txBody>
      </p:sp>
      <p:sp>
        <p:nvSpPr>
          <p:cNvPr id="10" name="五边形 9"/>
          <p:cNvSpPr/>
          <p:nvPr/>
        </p:nvSpPr>
        <p:spPr>
          <a:xfrm>
            <a:off x="5300668" y="4225495"/>
            <a:ext cx="738182" cy="752304"/>
          </a:xfrm>
          <a:prstGeom prst="homePlat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170" name="左右箭头 169"/>
          <p:cNvSpPr/>
          <p:nvPr/>
        </p:nvSpPr>
        <p:spPr>
          <a:xfrm rot="5400000">
            <a:off x="8168522" y="5006636"/>
            <a:ext cx="565096" cy="180131"/>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1" name="流程图: 汇总连接 170"/>
          <p:cNvSpPr/>
          <p:nvPr/>
        </p:nvSpPr>
        <p:spPr>
          <a:xfrm>
            <a:off x="8344981" y="4988524"/>
            <a:ext cx="212178" cy="216354"/>
          </a:xfrm>
          <a:prstGeom prst="flowChartSummingJunction">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X</a:t>
            </a:r>
            <a:endParaRPr lang="zh-CN" altLang="en-US" dirty="0"/>
          </a:p>
        </p:txBody>
      </p:sp>
      <p:sp>
        <p:nvSpPr>
          <p:cNvPr id="172" name="七边形 171"/>
          <p:cNvSpPr/>
          <p:nvPr/>
        </p:nvSpPr>
        <p:spPr>
          <a:xfrm>
            <a:off x="8665469" y="4988524"/>
            <a:ext cx="173182" cy="187779"/>
          </a:xfrm>
          <a:prstGeom prst="heptag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1</a:t>
            </a:r>
            <a:endParaRPr lang="zh-CN" altLang="en-US" dirty="0"/>
          </a:p>
        </p:txBody>
      </p:sp>
      <p:sp>
        <p:nvSpPr>
          <p:cNvPr id="180" name="Rectangle 73"/>
          <p:cNvSpPr/>
          <p:nvPr/>
        </p:nvSpPr>
        <p:spPr bwMode="gray">
          <a:xfrm>
            <a:off x="7513038" y="1509446"/>
            <a:ext cx="1171481" cy="921022"/>
          </a:xfrm>
          <a:prstGeom prst="rect">
            <a:avLst/>
          </a:prstGeom>
          <a:solidFill>
            <a:schemeClr val="accent3">
              <a:alpha val="49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itchFamily="34" charset="0"/>
              <a:ea typeface="黑体" pitchFamily="49" charset="-122"/>
              <a:cs typeface="Arial" pitchFamily="34" charset="0"/>
            </a:endParaRPr>
          </a:p>
        </p:txBody>
      </p:sp>
      <p:sp>
        <p:nvSpPr>
          <p:cNvPr id="181" name="Rectangle 73"/>
          <p:cNvSpPr/>
          <p:nvPr/>
        </p:nvSpPr>
        <p:spPr bwMode="gray">
          <a:xfrm>
            <a:off x="8999891" y="3883000"/>
            <a:ext cx="1171481" cy="921022"/>
          </a:xfrm>
          <a:prstGeom prst="rect">
            <a:avLst/>
          </a:prstGeom>
          <a:solidFill>
            <a:schemeClr val="accent3">
              <a:alpha val="49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itchFamily="34" charset="0"/>
              <a:ea typeface="黑体" pitchFamily="49" charset="-122"/>
              <a:cs typeface="Arial" pitchFamily="34" charset="0"/>
            </a:endParaRPr>
          </a:p>
        </p:txBody>
      </p:sp>
      <p:sp>
        <p:nvSpPr>
          <p:cNvPr id="3" name="矩形 2"/>
          <p:cNvSpPr/>
          <p:nvPr/>
        </p:nvSpPr>
        <p:spPr>
          <a:xfrm>
            <a:off x="5295899" y="3482120"/>
            <a:ext cx="204787" cy="21019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500686" y="3447794"/>
            <a:ext cx="646331" cy="276999"/>
          </a:xfrm>
          <a:prstGeom prst="rect">
            <a:avLst/>
          </a:prstGeom>
          <a:noFill/>
        </p:spPr>
        <p:txBody>
          <a:bodyPr wrap="none" rtlCol="0">
            <a:spAutoFit/>
          </a:bodyPr>
          <a:lstStyle/>
          <a:p>
            <a:r>
              <a:rPr lang="zh-CN" altLang="en-US" sz="1200" dirty="0" smtClean="0"/>
              <a:t>新链路</a:t>
            </a:r>
            <a:endParaRPr lang="zh-CN" altLang="en-US" sz="1200" dirty="0"/>
          </a:p>
        </p:txBody>
      </p:sp>
      <p:sp>
        <p:nvSpPr>
          <p:cNvPr id="182" name="矩形 181"/>
          <p:cNvSpPr/>
          <p:nvPr/>
        </p:nvSpPr>
        <p:spPr>
          <a:xfrm>
            <a:off x="5295898" y="3844716"/>
            <a:ext cx="204787" cy="21019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3" name="TextBox 182"/>
          <p:cNvSpPr txBox="1"/>
          <p:nvPr/>
        </p:nvSpPr>
        <p:spPr>
          <a:xfrm>
            <a:off x="5500686" y="3800546"/>
            <a:ext cx="646331" cy="276999"/>
          </a:xfrm>
          <a:prstGeom prst="rect">
            <a:avLst/>
          </a:prstGeom>
          <a:noFill/>
        </p:spPr>
        <p:txBody>
          <a:bodyPr wrap="none" rtlCol="0">
            <a:spAutoFit/>
          </a:bodyPr>
          <a:lstStyle/>
          <a:p>
            <a:r>
              <a:rPr lang="zh-CN" altLang="en-US" sz="1200" dirty="0" smtClean="0"/>
              <a:t>旧链路</a:t>
            </a:r>
            <a:endParaRPr lang="zh-CN" altLang="en-US" sz="1200" dirty="0"/>
          </a:p>
        </p:txBody>
      </p:sp>
      <p:graphicFrame>
        <p:nvGraphicFramePr>
          <p:cNvPr id="6" name="表格 5"/>
          <p:cNvGraphicFramePr>
            <a:graphicFrameLocks noGrp="1"/>
          </p:cNvGraphicFramePr>
          <p:nvPr>
            <p:extLst>
              <p:ext uri="{D42A27DB-BD31-4B8C-83A1-F6EECF244321}">
                <p14:modId xmlns:p14="http://schemas.microsoft.com/office/powerpoint/2010/main" val="1048841125"/>
              </p:ext>
            </p:extLst>
          </p:nvPr>
        </p:nvGraphicFramePr>
        <p:xfrm>
          <a:off x="4911407" y="1595382"/>
          <a:ext cx="2432368" cy="1831250"/>
        </p:xfrm>
        <a:graphic>
          <a:graphicData uri="http://schemas.openxmlformats.org/drawingml/2006/table">
            <a:tbl>
              <a:tblPr firstRow="1" bandRow="1">
                <a:tableStyleId>{5C22544A-7EE6-4342-B048-85BDC9FD1C3A}</a:tableStyleId>
              </a:tblPr>
              <a:tblGrid>
                <a:gridCol w="2432368"/>
              </a:tblGrid>
              <a:tr h="246290">
                <a:tc>
                  <a:txBody>
                    <a:bodyPr/>
                    <a:lstStyle/>
                    <a:p>
                      <a:r>
                        <a:rPr lang="en-US" altLang="zh-CN" sz="1000" dirty="0" smtClean="0"/>
                        <a:t>1. </a:t>
                      </a:r>
                      <a:r>
                        <a:rPr lang="zh-CN" altLang="en-US" sz="1000" dirty="0" smtClean="0"/>
                        <a:t>新增</a:t>
                      </a:r>
                      <a:r>
                        <a:rPr lang="en-US" altLang="zh-CN" sz="1000" dirty="0" smtClean="0"/>
                        <a:t>PIT</a:t>
                      </a:r>
                      <a:r>
                        <a:rPr lang="zh-CN" altLang="en-US" sz="1000" dirty="0" smtClean="0"/>
                        <a:t>系统、</a:t>
                      </a:r>
                      <a:r>
                        <a:rPr lang="en-US" altLang="zh-CN" sz="1000" dirty="0" smtClean="0"/>
                        <a:t>MES</a:t>
                      </a:r>
                      <a:r>
                        <a:rPr lang="zh-CN" altLang="en-US" sz="1000" dirty="0" smtClean="0"/>
                        <a:t>及</a:t>
                      </a:r>
                      <a:r>
                        <a:rPr lang="en-US" altLang="zh-CN" sz="1000" dirty="0" smtClean="0"/>
                        <a:t>WFM</a:t>
                      </a:r>
                      <a:r>
                        <a:rPr lang="zh-CN" altLang="en-US" sz="1000" dirty="0" smtClean="0"/>
                        <a:t>第三套系统</a:t>
                      </a:r>
                      <a:endParaRPr lang="zh-CN" altLang="en-US" sz="1000" dirty="0"/>
                    </a:p>
                  </a:txBody>
                  <a:tcPr>
                    <a:solidFill>
                      <a:schemeClr val="accent1">
                        <a:lumMod val="60000"/>
                        <a:lumOff val="40000"/>
                      </a:schemeClr>
                    </a:solidFill>
                  </a:tcPr>
                </a:tc>
              </a:tr>
              <a:tr h="237598">
                <a:tc>
                  <a:txBody>
                    <a:bodyPr/>
                    <a:lstStyle/>
                    <a:p>
                      <a:pPr marL="0" algn="l" defTabSz="609585" rtl="0" eaLnBrk="1" latinLnBrk="0" hangingPunct="1"/>
                      <a:r>
                        <a:rPr lang="en-US" altLang="zh-CN" sz="1000" b="1" kern="1200" dirty="0" smtClean="0">
                          <a:solidFill>
                            <a:schemeClr val="lt1"/>
                          </a:solidFill>
                          <a:latin typeface="+mn-lt"/>
                          <a:ea typeface="+mn-ea"/>
                          <a:cs typeface="+mn-cs"/>
                        </a:rPr>
                        <a:t>2.</a:t>
                      </a:r>
                      <a:r>
                        <a:rPr lang="zh-CN" altLang="en-US" sz="1000" b="1" kern="1200" dirty="0" smtClean="0">
                          <a:solidFill>
                            <a:schemeClr val="lt1"/>
                          </a:solidFill>
                          <a:latin typeface="+mn-lt"/>
                          <a:ea typeface="+mn-ea"/>
                          <a:cs typeface="+mn-cs"/>
                        </a:rPr>
                        <a:t>断开</a:t>
                      </a:r>
                      <a:r>
                        <a:rPr lang="en-US" altLang="zh-CN" sz="1000" b="1" kern="1200" dirty="0" smtClean="0">
                          <a:solidFill>
                            <a:schemeClr val="lt1"/>
                          </a:solidFill>
                          <a:latin typeface="+mn-lt"/>
                          <a:ea typeface="+mn-ea"/>
                          <a:cs typeface="+mn-cs"/>
                        </a:rPr>
                        <a:t>MES UAT</a:t>
                      </a:r>
                      <a:r>
                        <a:rPr lang="zh-CN" altLang="en-US" sz="1000" b="1" kern="1200" dirty="0" smtClean="0">
                          <a:solidFill>
                            <a:schemeClr val="lt1"/>
                          </a:solidFill>
                          <a:latin typeface="+mn-lt"/>
                          <a:ea typeface="+mn-ea"/>
                          <a:cs typeface="+mn-cs"/>
                        </a:rPr>
                        <a:t>库等所有外围系统测试库与</a:t>
                      </a:r>
                      <a:r>
                        <a:rPr lang="en-US" altLang="zh-CN" sz="1000" b="1" kern="1200" dirty="0" smtClean="0">
                          <a:solidFill>
                            <a:schemeClr val="lt1"/>
                          </a:solidFill>
                          <a:latin typeface="+mn-lt"/>
                          <a:ea typeface="+mn-ea"/>
                          <a:cs typeface="+mn-cs"/>
                        </a:rPr>
                        <a:t>HBQ 530</a:t>
                      </a:r>
                      <a:r>
                        <a:rPr lang="zh-CN" altLang="en-US" sz="1000" b="1" kern="1200" dirty="0" smtClean="0">
                          <a:solidFill>
                            <a:schemeClr val="lt1"/>
                          </a:solidFill>
                          <a:latin typeface="+mn-lt"/>
                          <a:ea typeface="+mn-ea"/>
                          <a:cs typeface="+mn-cs"/>
                        </a:rPr>
                        <a:t>集团的</a:t>
                      </a:r>
                      <a:r>
                        <a:rPr lang="en-US" altLang="zh-CN" sz="1000" b="1" kern="1200" dirty="0" smtClean="0">
                          <a:solidFill>
                            <a:schemeClr val="lt1"/>
                          </a:solidFill>
                          <a:latin typeface="+mn-lt"/>
                          <a:ea typeface="+mn-ea"/>
                          <a:cs typeface="+mn-cs"/>
                        </a:rPr>
                        <a:t>PI</a:t>
                      </a:r>
                      <a:r>
                        <a:rPr lang="zh-CN" altLang="en-US" sz="1000" b="1" kern="1200" dirty="0" smtClean="0">
                          <a:solidFill>
                            <a:schemeClr val="lt1"/>
                          </a:solidFill>
                          <a:latin typeface="+mn-lt"/>
                          <a:ea typeface="+mn-ea"/>
                          <a:cs typeface="+mn-cs"/>
                        </a:rPr>
                        <a:t>连接</a:t>
                      </a:r>
                      <a:r>
                        <a:rPr lang="en-US" altLang="zh-CN" sz="1000" b="1" kern="1200" dirty="0" smtClean="0">
                          <a:solidFill>
                            <a:schemeClr val="lt1"/>
                          </a:solidFill>
                          <a:latin typeface="+mn-lt"/>
                          <a:ea typeface="+mn-ea"/>
                          <a:cs typeface="+mn-cs"/>
                        </a:rPr>
                        <a:t>(</a:t>
                      </a:r>
                      <a:r>
                        <a:rPr lang="zh-CN" altLang="en-US" sz="1000" b="1" kern="1200" dirty="0" smtClean="0">
                          <a:solidFill>
                            <a:schemeClr val="lt1"/>
                          </a:solidFill>
                          <a:latin typeface="+mn-lt"/>
                          <a:ea typeface="+mn-ea"/>
                          <a:cs typeface="+mn-cs"/>
                        </a:rPr>
                        <a:t>断开链路</a:t>
                      </a:r>
                      <a:r>
                        <a:rPr lang="en-US" altLang="zh-CN" sz="1000" b="1" kern="1200" dirty="0" smtClean="0">
                          <a:solidFill>
                            <a:schemeClr val="lt1"/>
                          </a:solidFill>
                          <a:latin typeface="+mn-lt"/>
                          <a:ea typeface="+mn-ea"/>
                          <a:cs typeface="+mn-cs"/>
                        </a:rPr>
                        <a:t>1)</a:t>
                      </a:r>
                      <a:endParaRPr lang="zh-CN" altLang="en-US" sz="1000" b="1" kern="1200" dirty="0">
                        <a:solidFill>
                          <a:schemeClr val="lt1"/>
                        </a:solidFill>
                        <a:latin typeface="+mn-lt"/>
                        <a:ea typeface="+mn-ea"/>
                        <a:cs typeface="+mn-cs"/>
                      </a:endParaRPr>
                    </a:p>
                  </a:txBody>
                  <a:tcPr>
                    <a:solidFill>
                      <a:schemeClr val="accent1">
                        <a:lumMod val="60000"/>
                        <a:lumOff val="40000"/>
                      </a:schemeClr>
                    </a:solidFill>
                  </a:tcPr>
                </a:tc>
              </a:tr>
              <a:tr h="232573">
                <a:tc>
                  <a:txBody>
                    <a:bodyPr/>
                    <a:lstStyle/>
                    <a:p>
                      <a:pPr marL="0" algn="l" defTabSz="609585" rtl="0" eaLnBrk="1" latinLnBrk="0" hangingPunct="1"/>
                      <a:r>
                        <a:rPr lang="en-US" altLang="zh-CN" sz="1000" b="1" kern="1200" dirty="0" smtClean="0">
                          <a:solidFill>
                            <a:schemeClr val="lt1"/>
                          </a:solidFill>
                          <a:latin typeface="+mn-lt"/>
                          <a:ea typeface="+mn-ea"/>
                          <a:cs typeface="+mn-cs"/>
                        </a:rPr>
                        <a:t>3.</a:t>
                      </a:r>
                      <a:r>
                        <a:rPr lang="zh-CN" altLang="en-US" sz="1000" b="1" kern="1200" dirty="0" smtClean="0">
                          <a:solidFill>
                            <a:schemeClr val="lt1"/>
                          </a:solidFill>
                          <a:latin typeface="+mn-lt"/>
                          <a:ea typeface="+mn-ea"/>
                          <a:cs typeface="+mn-cs"/>
                        </a:rPr>
                        <a:t>建立</a:t>
                      </a:r>
                      <a:r>
                        <a:rPr lang="en-US" altLang="zh-CN" sz="1000" b="1" kern="1200" dirty="0" smtClean="0">
                          <a:solidFill>
                            <a:schemeClr val="lt1"/>
                          </a:solidFill>
                          <a:latin typeface="+mn-lt"/>
                          <a:ea typeface="+mn-ea"/>
                          <a:cs typeface="+mn-cs"/>
                        </a:rPr>
                        <a:t>HBT 630</a:t>
                      </a:r>
                      <a:r>
                        <a:rPr lang="zh-CN" altLang="en-US" sz="1000" b="1" kern="1200" dirty="0" smtClean="0">
                          <a:solidFill>
                            <a:schemeClr val="lt1"/>
                          </a:solidFill>
                          <a:latin typeface="+mn-lt"/>
                          <a:ea typeface="+mn-ea"/>
                          <a:cs typeface="+mn-cs"/>
                        </a:rPr>
                        <a:t>与</a:t>
                      </a:r>
                      <a:r>
                        <a:rPr lang="en-US" altLang="zh-CN" sz="1000" b="1" kern="1200" dirty="0" smtClean="0">
                          <a:solidFill>
                            <a:schemeClr val="lt1"/>
                          </a:solidFill>
                          <a:latin typeface="+mn-lt"/>
                          <a:ea typeface="+mn-ea"/>
                          <a:cs typeface="+mn-cs"/>
                        </a:rPr>
                        <a:t>MES UAT</a:t>
                      </a:r>
                      <a:r>
                        <a:rPr lang="zh-CN" altLang="en-US" sz="1000" b="1" kern="1200" dirty="0" smtClean="0">
                          <a:solidFill>
                            <a:schemeClr val="lt1"/>
                          </a:solidFill>
                          <a:latin typeface="+mn-lt"/>
                          <a:ea typeface="+mn-ea"/>
                          <a:cs typeface="+mn-cs"/>
                        </a:rPr>
                        <a:t>库等所有外围系统测试库</a:t>
                      </a:r>
                      <a:r>
                        <a:rPr lang="en-US" altLang="zh-CN" sz="1000" b="1" kern="1200" dirty="0" smtClean="0">
                          <a:solidFill>
                            <a:schemeClr val="lt1"/>
                          </a:solidFill>
                          <a:latin typeface="+mn-lt"/>
                          <a:ea typeface="+mn-ea"/>
                          <a:cs typeface="+mn-cs"/>
                        </a:rPr>
                        <a:t>PI</a:t>
                      </a:r>
                      <a:r>
                        <a:rPr lang="zh-CN" altLang="en-US" sz="1000" b="1" kern="1200" dirty="0" smtClean="0">
                          <a:solidFill>
                            <a:schemeClr val="lt1"/>
                          </a:solidFill>
                          <a:latin typeface="+mn-lt"/>
                          <a:ea typeface="+mn-ea"/>
                          <a:cs typeface="+mn-cs"/>
                        </a:rPr>
                        <a:t>的连接</a:t>
                      </a:r>
                      <a:r>
                        <a:rPr lang="en-US" altLang="zh-CN" sz="1000" b="1" kern="1200" dirty="0" smtClean="0">
                          <a:solidFill>
                            <a:schemeClr val="lt1"/>
                          </a:solidFill>
                          <a:latin typeface="+mn-lt"/>
                          <a:ea typeface="+mn-ea"/>
                          <a:cs typeface="+mn-cs"/>
                        </a:rPr>
                        <a:t>(</a:t>
                      </a:r>
                      <a:r>
                        <a:rPr lang="zh-CN" altLang="en-US" sz="1000" b="1" kern="1200" smtClean="0">
                          <a:solidFill>
                            <a:schemeClr val="lt1"/>
                          </a:solidFill>
                          <a:latin typeface="+mn-lt"/>
                          <a:ea typeface="+mn-ea"/>
                          <a:cs typeface="+mn-cs"/>
                        </a:rPr>
                        <a:t>新建链路</a:t>
                      </a:r>
                      <a:r>
                        <a:rPr lang="en-US" altLang="zh-CN" sz="1000" b="1" kern="1200" dirty="0" smtClean="0">
                          <a:solidFill>
                            <a:schemeClr val="lt1"/>
                          </a:solidFill>
                          <a:latin typeface="+mn-lt"/>
                          <a:ea typeface="+mn-ea"/>
                          <a:cs typeface="+mn-cs"/>
                        </a:rPr>
                        <a:t>3)</a:t>
                      </a:r>
                      <a:endParaRPr lang="zh-CN" altLang="en-US" sz="1000" b="1" kern="1200" dirty="0">
                        <a:solidFill>
                          <a:schemeClr val="lt1"/>
                        </a:solidFill>
                        <a:latin typeface="+mn-lt"/>
                        <a:ea typeface="+mn-ea"/>
                        <a:cs typeface="+mn-cs"/>
                      </a:endParaRPr>
                    </a:p>
                  </a:txBody>
                  <a:tcPr>
                    <a:solidFill>
                      <a:schemeClr val="accent1">
                        <a:lumMod val="60000"/>
                        <a:lumOff val="40000"/>
                      </a:schemeClr>
                    </a:solidFill>
                  </a:tcPr>
                </a:tc>
              </a:tr>
              <a:tr h="239841">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altLang="zh-CN" sz="1000" b="1" kern="1200" dirty="0" smtClean="0">
                          <a:solidFill>
                            <a:schemeClr val="lt1"/>
                          </a:solidFill>
                          <a:latin typeface="+mn-lt"/>
                          <a:ea typeface="+mn-ea"/>
                          <a:cs typeface="+mn-cs"/>
                        </a:rPr>
                        <a:t>4.</a:t>
                      </a:r>
                      <a:r>
                        <a:rPr lang="zh-CN" altLang="en-US" sz="1000" b="1" kern="1200" dirty="0" smtClean="0">
                          <a:solidFill>
                            <a:schemeClr val="lt1"/>
                          </a:solidFill>
                          <a:latin typeface="+mn-lt"/>
                          <a:ea typeface="+mn-ea"/>
                          <a:cs typeface="+mn-cs"/>
                        </a:rPr>
                        <a:t>建立</a:t>
                      </a:r>
                      <a:r>
                        <a:rPr lang="en-US" altLang="zh-CN" sz="1000" b="1" kern="1200" dirty="0" smtClean="0">
                          <a:solidFill>
                            <a:schemeClr val="lt1"/>
                          </a:solidFill>
                          <a:latin typeface="+mn-lt"/>
                          <a:ea typeface="+mn-ea"/>
                          <a:cs typeface="+mn-cs"/>
                        </a:rPr>
                        <a:t>HBQ 530</a:t>
                      </a:r>
                      <a:r>
                        <a:rPr lang="zh-CN" altLang="en-US" sz="1000" b="1" kern="1200" dirty="0" smtClean="0">
                          <a:solidFill>
                            <a:schemeClr val="lt1"/>
                          </a:solidFill>
                          <a:latin typeface="+mn-lt"/>
                          <a:ea typeface="+mn-ea"/>
                          <a:cs typeface="+mn-cs"/>
                        </a:rPr>
                        <a:t>与新增</a:t>
                      </a:r>
                      <a:r>
                        <a:rPr lang="en-US" altLang="zh-CN" sz="1000" b="1" kern="1200" dirty="0" smtClean="0">
                          <a:solidFill>
                            <a:schemeClr val="lt1"/>
                          </a:solidFill>
                          <a:latin typeface="+mn-lt"/>
                          <a:ea typeface="+mn-ea"/>
                          <a:cs typeface="+mn-cs"/>
                        </a:rPr>
                        <a:t>MES</a:t>
                      </a:r>
                      <a:r>
                        <a:rPr lang="zh-CN" altLang="en-US" sz="1000" b="1" kern="1200" dirty="0" smtClean="0">
                          <a:solidFill>
                            <a:schemeClr val="lt1"/>
                          </a:solidFill>
                          <a:latin typeface="+mn-lt"/>
                          <a:ea typeface="+mn-ea"/>
                          <a:cs typeface="+mn-cs"/>
                        </a:rPr>
                        <a:t>及</a:t>
                      </a:r>
                      <a:r>
                        <a:rPr lang="en-US" altLang="zh-CN" sz="1000" b="1" kern="1200" dirty="0" smtClean="0">
                          <a:solidFill>
                            <a:schemeClr val="lt1"/>
                          </a:solidFill>
                          <a:latin typeface="+mn-lt"/>
                          <a:ea typeface="+mn-ea"/>
                          <a:cs typeface="+mn-cs"/>
                        </a:rPr>
                        <a:t>WFM</a:t>
                      </a:r>
                      <a:r>
                        <a:rPr lang="zh-CN" altLang="en-US" sz="1000" b="1" kern="1200" dirty="0" smtClean="0">
                          <a:solidFill>
                            <a:schemeClr val="lt1"/>
                          </a:solidFill>
                          <a:latin typeface="+mn-lt"/>
                          <a:ea typeface="+mn-ea"/>
                          <a:cs typeface="+mn-cs"/>
                        </a:rPr>
                        <a:t>第三套系统的连接</a:t>
                      </a:r>
                      <a:r>
                        <a:rPr lang="en-US" altLang="zh-CN" sz="1000" b="1" kern="1200" dirty="0" smtClean="0">
                          <a:solidFill>
                            <a:schemeClr val="lt1"/>
                          </a:solidFill>
                          <a:latin typeface="+mn-lt"/>
                          <a:ea typeface="+mn-ea"/>
                          <a:cs typeface="+mn-cs"/>
                        </a:rPr>
                        <a:t>(</a:t>
                      </a:r>
                      <a:r>
                        <a:rPr lang="zh-CN" altLang="en-US" sz="1000" b="1" kern="1200" dirty="0" smtClean="0">
                          <a:solidFill>
                            <a:schemeClr val="lt1"/>
                          </a:solidFill>
                          <a:latin typeface="+mn-lt"/>
                          <a:ea typeface="+mn-ea"/>
                          <a:cs typeface="+mn-cs"/>
                        </a:rPr>
                        <a:t>新建链路</a:t>
                      </a:r>
                      <a:r>
                        <a:rPr lang="en-US" altLang="zh-CN" sz="1000" b="1" kern="1200" dirty="0" smtClean="0">
                          <a:solidFill>
                            <a:schemeClr val="lt1"/>
                          </a:solidFill>
                          <a:latin typeface="+mn-lt"/>
                          <a:ea typeface="+mn-ea"/>
                          <a:cs typeface="+mn-cs"/>
                        </a:rPr>
                        <a:t>4)</a:t>
                      </a:r>
                      <a:endParaRPr lang="zh-CN" altLang="en-US" sz="1000" b="1" kern="1200" dirty="0" smtClean="0">
                        <a:solidFill>
                          <a:schemeClr val="lt1"/>
                        </a:solidFill>
                        <a:latin typeface="+mn-lt"/>
                        <a:ea typeface="+mn-ea"/>
                        <a:cs typeface="+mn-cs"/>
                      </a:endParaRPr>
                    </a:p>
                  </a:txBody>
                  <a:tcPr>
                    <a:solidFill>
                      <a:schemeClr val="accent1">
                        <a:lumMod val="60000"/>
                        <a:lumOff val="40000"/>
                      </a:schemeClr>
                    </a:solidFill>
                  </a:tcPr>
                </a:tc>
              </a:tr>
              <a:tr h="232573">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altLang="zh-CN" sz="1000" b="1" kern="1200" dirty="0" smtClean="0">
                          <a:solidFill>
                            <a:schemeClr val="lt1"/>
                          </a:solidFill>
                          <a:latin typeface="+mn-lt"/>
                          <a:ea typeface="+mn-ea"/>
                          <a:cs typeface="+mn-cs"/>
                        </a:rPr>
                        <a:t>5.</a:t>
                      </a:r>
                      <a:r>
                        <a:rPr lang="zh-CN" altLang="en-US" sz="1000" b="1" kern="1200" dirty="0" smtClean="0">
                          <a:solidFill>
                            <a:schemeClr val="lt1"/>
                          </a:solidFill>
                          <a:latin typeface="+mn-lt"/>
                          <a:ea typeface="+mn-ea"/>
                          <a:cs typeface="+mn-cs"/>
                        </a:rPr>
                        <a:t>需提供</a:t>
                      </a:r>
                      <a:r>
                        <a:rPr lang="en-US" altLang="zh-CN" sz="1000" b="1" kern="1200" dirty="0" smtClean="0">
                          <a:solidFill>
                            <a:schemeClr val="lt1"/>
                          </a:solidFill>
                          <a:latin typeface="+mn-lt"/>
                          <a:ea typeface="+mn-ea"/>
                          <a:cs typeface="+mn-cs"/>
                        </a:rPr>
                        <a:t>PI</a:t>
                      </a:r>
                      <a:r>
                        <a:rPr lang="zh-CN" altLang="en-US" sz="1000" b="1" kern="1200" dirty="0" smtClean="0">
                          <a:solidFill>
                            <a:schemeClr val="lt1"/>
                          </a:solidFill>
                          <a:latin typeface="+mn-lt"/>
                          <a:ea typeface="+mn-ea"/>
                          <a:cs typeface="+mn-cs"/>
                        </a:rPr>
                        <a:t>变更链路</a:t>
                      </a:r>
                      <a:r>
                        <a:rPr lang="en-US" altLang="zh-CN" sz="1000" b="1" kern="1200" dirty="0" smtClean="0">
                          <a:solidFill>
                            <a:schemeClr val="lt1"/>
                          </a:solidFill>
                          <a:latin typeface="+mn-lt"/>
                          <a:ea typeface="+mn-ea"/>
                          <a:cs typeface="+mn-cs"/>
                        </a:rPr>
                        <a:t>(1</a:t>
                      </a:r>
                      <a:r>
                        <a:rPr lang="zh-CN" altLang="en-US" sz="1000" b="1" kern="1200" dirty="0" smtClean="0">
                          <a:solidFill>
                            <a:schemeClr val="lt1"/>
                          </a:solidFill>
                          <a:latin typeface="+mn-lt"/>
                          <a:ea typeface="+mn-ea"/>
                          <a:cs typeface="+mn-cs"/>
                        </a:rPr>
                        <a:t>、</a:t>
                      </a:r>
                      <a:r>
                        <a:rPr lang="en-US" altLang="zh-CN" sz="1000" b="1" kern="1200" dirty="0" smtClean="0">
                          <a:solidFill>
                            <a:schemeClr val="lt1"/>
                          </a:solidFill>
                          <a:latin typeface="+mn-lt"/>
                          <a:ea typeface="+mn-ea"/>
                          <a:cs typeface="+mn-cs"/>
                        </a:rPr>
                        <a:t>3</a:t>
                      </a:r>
                      <a:r>
                        <a:rPr lang="zh-CN" altLang="en-US" sz="1000" b="1" kern="1200" dirty="0" smtClean="0">
                          <a:solidFill>
                            <a:schemeClr val="lt1"/>
                          </a:solidFill>
                          <a:latin typeface="+mn-lt"/>
                          <a:ea typeface="+mn-ea"/>
                          <a:cs typeface="+mn-cs"/>
                        </a:rPr>
                        <a:t>、</a:t>
                      </a:r>
                      <a:r>
                        <a:rPr lang="en-US" altLang="zh-CN" sz="1000" b="1" kern="1200" dirty="0" smtClean="0">
                          <a:solidFill>
                            <a:schemeClr val="lt1"/>
                          </a:solidFill>
                          <a:latin typeface="+mn-lt"/>
                          <a:ea typeface="+mn-ea"/>
                          <a:cs typeface="+mn-cs"/>
                        </a:rPr>
                        <a:t>4)</a:t>
                      </a:r>
                      <a:r>
                        <a:rPr lang="zh-CN" altLang="en-US" sz="1000" b="1" kern="1200" dirty="0" smtClean="0">
                          <a:solidFill>
                            <a:schemeClr val="lt1"/>
                          </a:solidFill>
                          <a:latin typeface="+mn-lt"/>
                          <a:ea typeface="+mn-ea"/>
                          <a:cs typeface="+mn-cs"/>
                        </a:rPr>
                        <a:t>所对应的接口清单用于</a:t>
                      </a:r>
                      <a:r>
                        <a:rPr lang="en-US" altLang="zh-CN" sz="1000" b="1" kern="1200" dirty="0" smtClean="0">
                          <a:solidFill>
                            <a:schemeClr val="lt1"/>
                          </a:solidFill>
                          <a:latin typeface="+mn-lt"/>
                          <a:ea typeface="+mn-ea"/>
                          <a:cs typeface="+mn-cs"/>
                        </a:rPr>
                        <a:t>PI</a:t>
                      </a:r>
                      <a:r>
                        <a:rPr lang="zh-CN" altLang="en-US" sz="1000" b="1" kern="1200" dirty="0" smtClean="0">
                          <a:solidFill>
                            <a:schemeClr val="lt1"/>
                          </a:solidFill>
                          <a:latin typeface="+mn-lt"/>
                          <a:ea typeface="+mn-ea"/>
                          <a:cs typeface="+mn-cs"/>
                        </a:rPr>
                        <a:t>接口切换，</a:t>
                      </a:r>
                      <a:endParaRPr lang="zh-CN" altLang="en-US" sz="1000" b="1" kern="1200" dirty="0">
                        <a:solidFill>
                          <a:schemeClr val="lt1"/>
                        </a:solidFill>
                        <a:latin typeface="+mn-lt"/>
                        <a:ea typeface="+mn-ea"/>
                        <a:cs typeface="+mn-cs"/>
                      </a:endParaRPr>
                    </a:p>
                  </a:txBody>
                  <a:tcPr>
                    <a:solidFill>
                      <a:schemeClr val="accent1">
                        <a:lumMod val="60000"/>
                        <a:lumOff val="40000"/>
                      </a:schemeClr>
                    </a:solidFill>
                  </a:tcPr>
                </a:tc>
              </a:tr>
            </a:tbl>
          </a:graphicData>
        </a:graphic>
      </p:graphicFrame>
      <p:sp>
        <p:nvSpPr>
          <p:cNvPr id="11" name="TextBox 10"/>
          <p:cNvSpPr txBox="1"/>
          <p:nvPr/>
        </p:nvSpPr>
        <p:spPr>
          <a:xfrm>
            <a:off x="8361004" y="5745131"/>
            <a:ext cx="723275" cy="253916"/>
          </a:xfrm>
          <a:prstGeom prst="rect">
            <a:avLst/>
          </a:prstGeom>
          <a:noFill/>
        </p:spPr>
        <p:txBody>
          <a:bodyPr wrap="none" rtlCol="0">
            <a:spAutoFit/>
          </a:bodyPr>
          <a:lstStyle/>
          <a:p>
            <a:r>
              <a:rPr lang="zh-CN" altLang="en-US" sz="1050" b="1" dirty="0" smtClean="0"/>
              <a:t>内部测试</a:t>
            </a:r>
            <a:endParaRPr lang="zh-CN" altLang="en-US" sz="1050" b="1" dirty="0"/>
          </a:p>
        </p:txBody>
      </p:sp>
      <p:sp>
        <p:nvSpPr>
          <p:cNvPr id="184" name="TextBox 183"/>
          <p:cNvSpPr txBox="1"/>
          <p:nvPr/>
        </p:nvSpPr>
        <p:spPr>
          <a:xfrm>
            <a:off x="9887621" y="5710506"/>
            <a:ext cx="930063" cy="577081"/>
          </a:xfrm>
          <a:prstGeom prst="rect">
            <a:avLst/>
          </a:prstGeom>
          <a:noFill/>
        </p:spPr>
        <p:txBody>
          <a:bodyPr wrap="none" rtlCol="0">
            <a:spAutoFit/>
          </a:bodyPr>
          <a:lstStyle/>
          <a:p>
            <a:r>
              <a:rPr lang="en-US" altLang="zh-CN" sz="1050" b="1" dirty="0"/>
              <a:t>UAT</a:t>
            </a:r>
            <a:r>
              <a:rPr lang="zh-CN" altLang="en-US" sz="1050" b="1" dirty="0" smtClean="0"/>
              <a:t>测试</a:t>
            </a:r>
            <a:r>
              <a:rPr lang="en-US" altLang="zh-CN" sz="1050" b="1" dirty="0" smtClean="0"/>
              <a:t/>
            </a:r>
            <a:br>
              <a:rPr lang="en-US" altLang="zh-CN" sz="1050" b="1" dirty="0" smtClean="0"/>
            </a:br>
            <a:r>
              <a:rPr lang="zh-CN" altLang="en-US" sz="1050" b="1" dirty="0"/>
              <a:t>上线</a:t>
            </a:r>
            <a:r>
              <a:rPr lang="zh-CN" altLang="en-US" sz="1050" b="1" dirty="0" smtClean="0"/>
              <a:t>培训</a:t>
            </a:r>
            <a:endParaRPr lang="en-US" altLang="zh-CN" sz="1050" b="1" dirty="0"/>
          </a:p>
          <a:p>
            <a:r>
              <a:rPr lang="en-US" altLang="zh-CN" sz="1050" b="1" dirty="0" smtClean="0"/>
              <a:t>800</a:t>
            </a:r>
            <a:r>
              <a:rPr lang="zh-CN" altLang="en-US" sz="1050" b="1" dirty="0" smtClean="0"/>
              <a:t>问题重现</a:t>
            </a:r>
            <a:endParaRPr lang="zh-CN" altLang="en-US" sz="1050" b="1" dirty="0"/>
          </a:p>
        </p:txBody>
      </p:sp>
    </p:spTree>
    <p:extLst>
      <p:ext uri="{BB962C8B-B14F-4D97-AF65-F5344CB8AC3E}">
        <p14:creationId xmlns:p14="http://schemas.microsoft.com/office/powerpoint/2010/main" val="88046798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76" y="239553"/>
            <a:ext cx="11279716" cy="492443"/>
          </a:xfrm>
        </p:spPr>
        <p:txBody>
          <a:bodyPr/>
          <a:lstStyle/>
          <a:p>
            <a:r>
              <a:rPr lang="zh-CN" altLang="en-US" sz="3200" dirty="0" smtClean="0"/>
              <a:t>四系统架构</a:t>
            </a:r>
            <a:r>
              <a:rPr lang="en-US" altLang="zh-CN" sz="3200" dirty="0" smtClean="0"/>
              <a:t>—</a:t>
            </a:r>
            <a:r>
              <a:rPr lang="zh-CN" altLang="en-US" sz="3200" dirty="0" smtClean="0"/>
              <a:t>接口清单</a:t>
            </a:r>
            <a:endParaRPr lang="en-US" sz="3200" dirty="0"/>
          </a:p>
        </p:txBody>
      </p:sp>
      <p:pic>
        <p:nvPicPr>
          <p:cNvPr id="211" name="图片 210" descr="C:\Users\sgong1\Desktop\logo-PPT使用-0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1598" y="485775"/>
            <a:ext cx="541199" cy="476250"/>
          </a:xfrm>
          <a:prstGeom prst="rect">
            <a:avLst/>
          </a:prstGeom>
          <a:noFill/>
          <a:ln>
            <a:noFill/>
          </a:ln>
        </p:spPr>
      </p:pic>
      <p:graphicFrame>
        <p:nvGraphicFramePr>
          <p:cNvPr id="7" name="表格 6"/>
          <p:cNvGraphicFramePr>
            <a:graphicFrameLocks noGrp="1"/>
          </p:cNvGraphicFramePr>
          <p:nvPr>
            <p:extLst>
              <p:ext uri="{D42A27DB-BD31-4B8C-83A1-F6EECF244321}">
                <p14:modId xmlns:p14="http://schemas.microsoft.com/office/powerpoint/2010/main" val="3624982560"/>
              </p:ext>
            </p:extLst>
          </p:nvPr>
        </p:nvGraphicFramePr>
        <p:xfrm>
          <a:off x="603250" y="962025"/>
          <a:ext cx="11388732" cy="6006229"/>
        </p:xfrm>
        <a:graphic>
          <a:graphicData uri="http://schemas.openxmlformats.org/drawingml/2006/table">
            <a:tbl>
              <a:tblPr firstRow="1" bandRow="1">
                <a:tableStyleId>{5C22544A-7EE6-4342-B048-85BDC9FD1C3A}</a:tableStyleId>
              </a:tblPr>
              <a:tblGrid>
                <a:gridCol w="949061"/>
                <a:gridCol w="949061"/>
                <a:gridCol w="949061"/>
                <a:gridCol w="949061"/>
                <a:gridCol w="949061"/>
                <a:gridCol w="949061"/>
                <a:gridCol w="949061"/>
                <a:gridCol w="949061"/>
                <a:gridCol w="949061"/>
                <a:gridCol w="949061"/>
                <a:gridCol w="949061"/>
                <a:gridCol w="949061"/>
              </a:tblGrid>
              <a:tr h="419102">
                <a:tc gridSpan="11">
                  <a:txBody>
                    <a:bodyPr/>
                    <a:lstStyle/>
                    <a:p>
                      <a:r>
                        <a:rPr lang="zh-CN" altLang="en-US" dirty="0" smtClean="0"/>
                        <a:t>链路</a:t>
                      </a:r>
                      <a:r>
                        <a:rPr lang="en-US" altLang="zh-CN" dirty="0" smtClean="0"/>
                        <a:t>1</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a:txBody>
                    <a:bodyPr/>
                    <a:lstStyle/>
                    <a:p>
                      <a:endParaRPr lang="zh-CN" altLang="en-US" dirty="0"/>
                    </a:p>
                  </a:txBody>
                  <a:tcPr/>
                </a:tc>
              </a:tr>
              <a:tr h="641747">
                <a:tc>
                  <a:txBody>
                    <a:bodyPr/>
                    <a:lstStyle/>
                    <a:p>
                      <a:pPr marL="0" algn="l" defTabSz="609585" rtl="0" eaLnBrk="1" latinLnBrk="0" hangingPunct="1"/>
                      <a:r>
                        <a:rPr lang="zh-CN" altLang="en-US" sz="1050" kern="1200" dirty="0" smtClean="0">
                          <a:solidFill>
                            <a:schemeClr val="dk1"/>
                          </a:solidFill>
                          <a:latin typeface="+mn-lt"/>
                          <a:ea typeface="+mn-ea"/>
                          <a:cs typeface="+mn-cs"/>
                        </a:rPr>
                        <a:t>接口编号</a:t>
                      </a:r>
                      <a:endParaRPr lang="zh-CN" altLang="en-US" sz="1050" kern="1200" dirty="0">
                        <a:solidFill>
                          <a:schemeClr val="dk1"/>
                        </a:solidFill>
                        <a:latin typeface="+mn-lt"/>
                        <a:ea typeface="+mn-ea"/>
                        <a:cs typeface="+mn-cs"/>
                      </a:endParaRPr>
                    </a:p>
                  </a:txBody>
                  <a:tcPr/>
                </a:tc>
                <a:tc>
                  <a:txBody>
                    <a:bodyPr/>
                    <a:lstStyle/>
                    <a:p>
                      <a:pPr marL="0" algn="l" defTabSz="609585" rtl="0" eaLnBrk="1" latinLnBrk="0" hangingPunct="1"/>
                      <a:r>
                        <a:rPr lang="zh-CN" altLang="en-US" sz="1050" kern="1200" dirty="0" smtClean="0">
                          <a:solidFill>
                            <a:schemeClr val="dk1"/>
                          </a:solidFill>
                          <a:latin typeface="+mn-lt"/>
                          <a:ea typeface="+mn-ea"/>
                          <a:cs typeface="+mn-cs"/>
                        </a:rPr>
                        <a:t>接口名称</a:t>
                      </a:r>
                      <a:endParaRPr lang="zh-CN" altLang="en-US" sz="1050" kern="1200" dirty="0">
                        <a:solidFill>
                          <a:schemeClr val="dk1"/>
                        </a:solidFill>
                        <a:latin typeface="+mn-lt"/>
                        <a:ea typeface="+mn-ea"/>
                        <a:cs typeface="+mn-cs"/>
                      </a:endParaRPr>
                    </a:p>
                  </a:txBody>
                  <a:tcPr/>
                </a:tc>
                <a:tc>
                  <a:txBody>
                    <a:bodyPr/>
                    <a:lstStyle/>
                    <a:p>
                      <a:pPr marL="0" algn="l" defTabSz="609585" rtl="0" eaLnBrk="1" latinLnBrk="0" hangingPunct="1"/>
                      <a:r>
                        <a:rPr lang="zh-CN" altLang="en-US" sz="1050" kern="1200" dirty="0" smtClean="0">
                          <a:solidFill>
                            <a:schemeClr val="dk1"/>
                          </a:solidFill>
                          <a:latin typeface="+mn-lt"/>
                          <a:ea typeface="+mn-ea"/>
                          <a:cs typeface="+mn-cs"/>
                        </a:rPr>
                        <a:t>发送系统</a:t>
                      </a:r>
                      <a:endParaRPr lang="zh-CN" altLang="en-US" sz="1050" kern="1200" dirty="0">
                        <a:solidFill>
                          <a:schemeClr val="dk1"/>
                        </a:solidFill>
                        <a:latin typeface="+mn-lt"/>
                        <a:ea typeface="+mn-ea"/>
                        <a:cs typeface="+mn-cs"/>
                      </a:endParaRPr>
                    </a:p>
                  </a:txBody>
                  <a:tcPr/>
                </a:tc>
                <a:tc>
                  <a:txBody>
                    <a:bodyPr/>
                    <a:lstStyle/>
                    <a:p>
                      <a:pPr marL="0" algn="l" defTabSz="609585" rtl="0" eaLnBrk="1" latinLnBrk="0" hangingPunct="1"/>
                      <a:r>
                        <a:rPr lang="zh-CN" altLang="en-US" sz="1050" kern="1200" dirty="0" smtClean="0">
                          <a:solidFill>
                            <a:schemeClr val="dk1"/>
                          </a:solidFill>
                          <a:latin typeface="+mn-lt"/>
                          <a:ea typeface="+mn-ea"/>
                          <a:cs typeface="+mn-cs"/>
                        </a:rPr>
                        <a:t>接收系统</a:t>
                      </a:r>
                      <a:endParaRPr lang="zh-CN" altLang="en-US" sz="1050" kern="1200" dirty="0">
                        <a:solidFill>
                          <a:schemeClr val="dk1"/>
                        </a:solidFill>
                        <a:latin typeface="+mn-lt"/>
                        <a:ea typeface="+mn-ea"/>
                        <a:cs typeface="+mn-cs"/>
                      </a:endParaRPr>
                    </a:p>
                  </a:txBody>
                  <a:tcPr/>
                </a:tc>
                <a:tc>
                  <a:txBody>
                    <a:bodyPr/>
                    <a:lstStyle/>
                    <a:p>
                      <a:pPr marL="0" algn="l" defTabSz="609585" rtl="0" eaLnBrk="1" latinLnBrk="0" hangingPunct="1"/>
                      <a:r>
                        <a:rPr lang="zh-CN" altLang="en-US" sz="1050" kern="1200" dirty="0" smtClean="0">
                          <a:solidFill>
                            <a:schemeClr val="dk1"/>
                          </a:solidFill>
                          <a:latin typeface="+mn-lt"/>
                          <a:ea typeface="+mn-ea"/>
                          <a:cs typeface="+mn-cs"/>
                        </a:rPr>
                        <a:t>开发类</a:t>
                      </a:r>
                      <a:endParaRPr lang="zh-CN" altLang="en-US" sz="1050" kern="1200" dirty="0">
                        <a:solidFill>
                          <a:schemeClr val="dk1"/>
                        </a:solidFill>
                        <a:latin typeface="+mn-lt"/>
                        <a:ea typeface="+mn-ea"/>
                        <a:cs typeface="+mn-cs"/>
                      </a:endParaRPr>
                    </a:p>
                  </a:txBody>
                  <a:tcPr/>
                </a:tc>
                <a:tc>
                  <a:txBody>
                    <a:bodyPr/>
                    <a:lstStyle/>
                    <a:p>
                      <a:pPr marL="0" algn="l" defTabSz="609585" rtl="0" eaLnBrk="1" fontAlgn="ctr" latinLnBrk="0" hangingPunct="1"/>
                      <a:r>
                        <a:rPr lang="zh-CN" altLang="en-US" sz="1050" kern="1200" dirty="0">
                          <a:solidFill>
                            <a:schemeClr val="dk1"/>
                          </a:solidFill>
                          <a:latin typeface="+mn-lt"/>
                          <a:ea typeface="+mn-ea"/>
                          <a:cs typeface="+mn-cs"/>
                        </a:rPr>
                        <a:t>触发方式</a:t>
                      </a:r>
                      <a:br>
                        <a:rPr lang="zh-CN" altLang="en-US" sz="1050" kern="1200" dirty="0">
                          <a:solidFill>
                            <a:schemeClr val="dk1"/>
                          </a:solidFill>
                          <a:latin typeface="+mn-lt"/>
                          <a:ea typeface="+mn-ea"/>
                          <a:cs typeface="+mn-cs"/>
                        </a:rPr>
                      </a:br>
                      <a:endParaRPr lang="en-US" sz="1050" kern="1200" dirty="0">
                        <a:solidFill>
                          <a:schemeClr val="dk1"/>
                        </a:solidFill>
                        <a:latin typeface="+mn-lt"/>
                        <a:ea typeface="+mn-ea"/>
                        <a:cs typeface="+mn-cs"/>
                      </a:endParaRPr>
                    </a:p>
                  </a:txBody>
                  <a:tcPr marL="0" marR="0" marT="0" marB="0"/>
                </a:tc>
                <a:tc>
                  <a:txBody>
                    <a:bodyPr/>
                    <a:lstStyle/>
                    <a:p>
                      <a:pPr marL="0" algn="l" defTabSz="609585" rtl="0" eaLnBrk="1" fontAlgn="ctr" latinLnBrk="0" hangingPunct="1"/>
                      <a:r>
                        <a:rPr lang="zh-CN" altLang="en-US" sz="1050" kern="1200" dirty="0">
                          <a:solidFill>
                            <a:schemeClr val="dk1"/>
                          </a:solidFill>
                          <a:latin typeface="+mn-lt"/>
                          <a:ea typeface="+mn-ea"/>
                          <a:cs typeface="+mn-cs"/>
                        </a:rPr>
                        <a:t>触发条件</a:t>
                      </a:r>
                      <a:br>
                        <a:rPr lang="zh-CN" altLang="en-US" sz="1050" kern="1200" dirty="0">
                          <a:solidFill>
                            <a:schemeClr val="dk1"/>
                          </a:solidFill>
                          <a:latin typeface="+mn-lt"/>
                          <a:ea typeface="+mn-ea"/>
                          <a:cs typeface="+mn-cs"/>
                        </a:rPr>
                      </a:br>
                      <a:endParaRPr lang="en-US" sz="1050" kern="1200" dirty="0">
                        <a:solidFill>
                          <a:schemeClr val="dk1"/>
                        </a:solidFill>
                        <a:latin typeface="+mn-lt"/>
                        <a:ea typeface="+mn-ea"/>
                        <a:cs typeface="+mn-cs"/>
                      </a:endParaRPr>
                    </a:p>
                  </a:txBody>
                  <a:tcPr marL="0" marR="0" marT="0" marB="0"/>
                </a:tc>
                <a:tc>
                  <a:txBody>
                    <a:bodyPr/>
                    <a:lstStyle/>
                    <a:p>
                      <a:pPr marL="0" algn="l" defTabSz="609585" rtl="0" eaLnBrk="1" fontAlgn="ctr" latinLnBrk="0" hangingPunct="1"/>
                      <a:r>
                        <a:rPr lang="zh-CN" altLang="en-US" sz="1050" kern="1200" dirty="0">
                          <a:solidFill>
                            <a:schemeClr val="dk1"/>
                          </a:solidFill>
                          <a:latin typeface="+mn-lt"/>
                          <a:ea typeface="+mn-ea"/>
                          <a:cs typeface="+mn-cs"/>
                        </a:rPr>
                        <a:t>接口实现方式</a:t>
                      </a:r>
                      <a:br>
                        <a:rPr lang="zh-CN" altLang="en-US" sz="1050" kern="1200" dirty="0">
                          <a:solidFill>
                            <a:schemeClr val="dk1"/>
                          </a:solidFill>
                          <a:latin typeface="+mn-lt"/>
                          <a:ea typeface="+mn-ea"/>
                          <a:cs typeface="+mn-cs"/>
                        </a:rPr>
                      </a:br>
                      <a:endParaRPr lang="en-US" sz="1050" kern="1200" dirty="0">
                        <a:solidFill>
                          <a:schemeClr val="dk1"/>
                        </a:solidFill>
                        <a:latin typeface="+mn-lt"/>
                        <a:ea typeface="+mn-ea"/>
                        <a:cs typeface="+mn-cs"/>
                      </a:endParaRPr>
                    </a:p>
                  </a:txBody>
                  <a:tcPr marL="0" marR="0" marT="0" marB="0"/>
                </a:tc>
                <a:tc>
                  <a:txBody>
                    <a:bodyPr/>
                    <a:lstStyle/>
                    <a:p>
                      <a:pPr marL="0" algn="l" defTabSz="609585" rtl="0" eaLnBrk="1" fontAlgn="ctr" latinLnBrk="0" hangingPunct="1"/>
                      <a:r>
                        <a:rPr lang="zh-CN" altLang="en-US" sz="1050" kern="1200" dirty="0">
                          <a:solidFill>
                            <a:schemeClr val="dk1"/>
                          </a:solidFill>
                          <a:latin typeface="+mn-lt"/>
                          <a:ea typeface="+mn-ea"/>
                          <a:cs typeface="+mn-cs"/>
                        </a:rPr>
                        <a:t>同步</a:t>
                      </a:r>
                      <a:r>
                        <a:rPr lang="en-US" altLang="zh-CN" sz="1050" kern="1200" dirty="0">
                          <a:solidFill>
                            <a:schemeClr val="dk1"/>
                          </a:solidFill>
                          <a:latin typeface="+mn-lt"/>
                          <a:ea typeface="+mn-ea"/>
                          <a:cs typeface="+mn-cs"/>
                        </a:rPr>
                        <a:t>/</a:t>
                      </a:r>
                      <a:r>
                        <a:rPr lang="zh-CN" altLang="en-US" sz="1050" kern="1200" dirty="0">
                          <a:solidFill>
                            <a:schemeClr val="dk1"/>
                          </a:solidFill>
                          <a:latin typeface="+mn-lt"/>
                          <a:ea typeface="+mn-ea"/>
                          <a:cs typeface="+mn-cs"/>
                        </a:rPr>
                        <a:t>异步</a:t>
                      </a:r>
                      <a:br>
                        <a:rPr lang="zh-CN" altLang="en-US" sz="1050" kern="1200" dirty="0">
                          <a:solidFill>
                            <a:schemeClr val="dk1"/>
                          </a:solidFill>
                          <a:latin typeface="+mn-lt"/>
                          <a:ea typeface="+mn-ea"/>
                          <a:cs typeface="+mn-cs"/>
                        </a:rPr>
                      </a:br>
                      <a:endParaRPr lang="en-US" sz="1050" kern="1200" dirty="0">
                        <a:solidFill>
                          <a:schemeClr val="dk1"/>
                        </a:solidFill>
                        <a:latin typeface="+mn-lt"/>
                        <a:ea typeface="+mn-ea"/>
                        <a:cs typeface="+mn-cs"/>
                      </a:endParaRPr>
                    </a:p>
                  </a:txBody>
                  <a:tcPr marL="0" marR="0" marT="0" marB="0"/>
                </a:tc>
                <a:tc>
                  <a:txBody>
                    <a:bodyPr/>
                    <a:lstStyle/>
                    <a:p>
                      <a:pPr marL="0" algn="l" defTabSz="609585" rtl="0" eaLnBrk="1" latinLnBrk="0" hangingPunct="1"/>
                      <a:r>
                        <a:rPr lang="zh-CN" altLang="en-US" sz="1050" kern="1200" dirty="0" smtClean="0">
                          <a:solidFill>
                            <a:schemeClr val="dk1"/>
                          </a:solidFill>
                          <a:latin typeface="+mn-lt"/>
                          <a:ea typeface="+mn-ea"/>
                          <a:cs typeface="+mn-cs"/>
                        </a:rPr>
                        <a:t>切换前</a:t>
                      </a:r>
                      <a:r>
                        <a:rPr lang="en-US" altLang="zh-CN" sz="1050" kern="1200" dirty="0" smtClean="0">
                          <a:solidFill>
                            <a:schemeClr val="dk1"/>
                          </a:solidFill>
                          <a:latin typeface="+mn-lt"/>
                          <a:ea typeface="+mn-ea"/>
                          <a:cs typeface="+mn-cs"/>
                        </a:rPr>
                        <a:t>WSDL</a:t>
                      </a:r>
                      <a:r>
                        <a:rPr lang="zh-CN" altLang="en-US" sz="1050" kern="1200" dirty="0" smtClean="0">
                          <a:solidFill>
                            <a:schemeClr val="dk1"/>
                          </a:solidFill>
                          <a:latin typeface="+mn-lt"/>
                          <a:ea typeface="+mn-ea"/>
                          <a:cs typeface="+mn-cs"/>
                        </a:rPr>
                        <a:t>地址</a:t>
                      </a:r>
                      <a:endParaRPr lang="zh-CN" altLang="en-US" sz="1050" kern="1200" dirty="0">
                        <a:solidFill>
                          <a:schemeClr val="dk1"/>
                        </a:solidFill>
                        <a:latin typeface="+mn-lt"/>
                        <a:ea typeface="+mn-ea"/>
                        <a:cs typeface="+mn-cs"/>
                      </a:endParaRPr>
                    </a:p>
                  </a:txBody>
                  <a:tcPr/>
                </a:tc>
                <a:tc>
                  <a:txBody>
                    <a:bodyPr/>
                    <a:lstStyle/>
                    <a:p>
                      <a:pPr marL="0" algn="l" defTabSz="609585" rtl="0" eaLnBrk="1" latinLnBrk="0" hangingPunct="1"/>
                      <a:r>
                        <a:rPr lang="zh-CN" altLang="en-US" sz="1050" kern="1200" dirty="0" smtClean="0">
                          <a:solidFill>
                            <a:schemeClr val="dk1"/>
                          </a:solidFill>
                          <a:latin typeface="+mn-lt"/>
                          <a:ea typeface="+mn-ea"/>
                          <a:cs typeface="+mn-cs"/>
                        </a:rPr>
                        <a:t>切换后</a:t>
                      </a:r>
                      <a:r>
                        <a:rPr lang="en-US" altLang="zh-CN" sz="1050" kern="1200" dirty="0" smtClean="0">
                          <a:solidFill>
                            <a:schemeClr val="dk1"/>
                          </a:solidFill>
                          <a:latin typeface="+mn-lt"/>
                          <a:ea typeface="+mn-ea"/>
                          <a:cs typeface="+mn-cs"/>
                        </a:rPr>
                        <a:t>WDSL</a:t>
                      </a:r>
                      <a:r>
                        <a:rPr lang="zh-CN" altLang="en-US" sz="1050" kern="1200" dirty="0" smtClean="0">
                          <a:solidFill>
                            <a:schemeClr val="dk1"/>
                          </a:solidFill>
                          <a:latin typeface="+mn-lt"/>
                          <a:ea typeface="+mn-ea"/>
                          <a:cs typeface="+mn-cs"/>
                        </a:rPr>
                        <a:t>地址</a:t>
                      </a:r>
                      <a:endParaRPr lang="zh-CN" altLang="en-US" sz="1050" kern="1200" dirty="0">
                        <a:solidFill>
                          <a:schemeClr val="dk1"/>
                        </a:solidFill>
                        <a:latin typeface="+mn-lt"/>
                        <a:ea typeface="+mn-ea"/>
                        <a:cs typeface="+mn-cs"/>
                      </a:endParaRPr>
                    </a:p>
                  </a:txBody>
                  <a:tcPr/>
                </a:tc>
                <a:tc rowSpan="6">
                  <a:txBody>
                    <a:bodyPr/>
                    <a:lstStyle/>
                    <a:p>
                      <a:pPr marL="0" algn="l" defTabSz="609585" rtl="0" eaLnBrk="1" latinLnBrk="0" hangingPunct="1"/>
                      <a:r>
                        <a:rPr lang="zh-CN" altLang="en-US" sz="1050" kern="1200" dirty="0" smtClean="0">
                          <a:solidFill>
                            <a:schemeClr val="dk1"/>
                          </a:solidFill>
                          <a:latin typeface="+mn-lt"/>
                          <a:ea typeface="+mn-ea"/>
                          <a:cs typeface="+mn-cs"/>
                        </a:rPr>
                        <a:t>接口清单另起新版本，在所有的接口清单中需要额外增加</a:t>
                      </a:r>
                      <a:r>
                        <a:rPr lang="en-US" altLang="zh-CN" sz="1050" kern="1200" dirty="0" smtClean="0">
                          <a:solidFill>
                            <a:schemeClr val="dk1"/>
                          </a:solidFill>
                          <a:latin typeface="+mn-lt"/>
                          <a:ea typeface="+mn-ea"/>
                          <a:cs typeface="+mn-cs"/>
                        </a:rPr>
                        <a:t>PIT</a:t>
                      </a:r>
                      <a:r>
                        <a:rPr lang="zh-CN" altLang="en-US" sz="1050" kern="1200" dirty="0" smtClean="0">
                          <a:solidFill>
                            <a:schemeClr val="dk1"/>
                          </a:solidFill>
                          <a:latin typeface="+mn-lt"/>
                          <a:ea typeface="+mn-ea"/>
                          <a:cs typeface="+mn-cs"/>
                        </a:rPr>
                        <a:t>这列</a:t>
                      </a:r>
                      <a:endParaRPr lang="zh-CN" altLang="en-US" sz="1050" kern="1200" dirty="0">
                        <a:solidFill>
                          <a:schemeClr val="dk1"/>
                        </a:solidFill>
                        <a:latin typeface="+mn-lt"/>
                        <a:ea typeface="+mn-ea"/>
                        <a:cs typeface="+mn-cs"/>
                      </a:endParaRPr>
                    </a:p>
                  </a:txBody>
                  <a:tcPr/>
                </a:tc>
              </a:tr>
              <a:tr h="1034655">
                <a:tc>
                  <a:txBody>
                    <a:bodyPr/>
                    <a:lstStyle/>
                    <a:p>
                      <a:pPr marL="0" algn="l" defTabSz="609585" rtl="0" eaLnBrk="1" latinLnBrk="0" hangingPunct="1"/>
                      <a:r>
                        <a:rPr lang="en-US" altLang="zh-CN" sz="1050" kern="1200" dirty="0" smtClean="0">
                          <a:solidFill>
                            <a:schemeClr val="dk1"/>
                          </a:solidFill>
                          <a:latin typeface="+mn-lt"/>
                          <a:ea typeface="+mn-ea"/>
                          <a:cs typeface="+mn-cs"/>
                        </a:rPr>
                        <a:t>MM_IF_001</a:t>
                      </a:r>
                      <a:endParaRPr lang="zh-CN" altLang="en-US" sz="1050" kern="1200" dirty="0">
                        <a:solidFill>
                          <a:schemeClr val="dk1"/>
                        </a:solidFill>
                        <a:latin typeface="+mn-lt"/>
                        <a:ea typeface="+mn-ea"/>
                        <a:cs typeface="+mn-cs"/>
                      </a:endParaRPr>
                    </a:p>
                  </a:txBody>
                  <a:tcPr anchor="ctr"/>
                </a:tc>
                <a:tc>
                  <a:txBody>
                    <a:bodyPr/>
                    <a:lstStyle/>
                    <a:p>
                      <a:pPr marL="0" algn="l" defTabSz="609585" rtl="0" eaLnBrk="1" latinLnBrk="0" hangingPunct="1"/>
                      <a:r>
                        <a:rPr lang="zh-CN" altLang="en-US" sz="1050" kern="1200" dirty="0" smtClean="0">
                          <a:solidFill>
                            <a:schemeClr val="dk1"/>
                          </a:solidFill>
                          <a:latin typeface="+mn-lt"/>
                          <a:ea typeface="+mn-ea"/>
                          <a:cs typeface="+mn-cs"/>
                        </a:rPr>
                        <a:t>生产物料采购收货</a:t>
                      </a:r>
                      <a:endParaRPr lang="zh-CN" altLang="en-US" sz="1050" kern="1200" dirty="0">
                        <a:solidFill>
                          <a:schemeClr val="dk1"/>
                        </a:solidFill>
                        <a:latin typeface="+mn-lt"/>
                        <a:ea typeface="+mn-ea"/>
                        <a:cs typeface="+mn-cs"/>
                      </a:endParaRPr>
                    </a:p>
                  </a:txBody>
                  <a:tcPr anchor="ctr"/>
                </a:tc>
                <a:tc>
                  <a:txBody>
                    <a:bodyPr/>
                    <a:lstStyle/>
                    <a:p>
                      <a:pPr marL="0" algn="l" defTabSz="609585" rtl="0" eaLnBrk="1" fontAlgn="ctr" latinLnBrk="0" hangingPunct="1"/>
                      <a:r>
                        <a:rPr lang="en-US" sz="1050" kern="1200" dirty="0">
                          <a:solidFill>
                            <a:schemeClr val="dk1"/>
                          </a:solidFill>
                          <a:latin typeface="+mn-lt"/>
                          <a:ea typeface="+mn-ea"/>
                          <a:cs typeface="+mn-cs"/>
                        </a:rPr>
                        <a:t>MES</a:t>
                      </a:r>
                    </a:p>
                  </a:txBody>
                  <a:tcPr marL="0" marR="0" marT="0" marB="0" anchor="ctr"/>
                </a:tc>
                <a:tc>
                  <a:txBody>
                    <a:bodyPr/>
                    <a:lstStyle/>
                    <a:p>
                      <a:pPr marL="0" algn="l" defTabSz="609585" rtl="0" eaLnBrk="1" fontAlgn="ctr" latinLnBrk="0" hangingPunct="1"/>
                      <a:r>
                        <a:rPr lang="en-US" sz="1050" kern="1200" dirty="0">
                          <a:solidFill>
                            <a:schemeClr val="dk1"/>
                          </a:solidFill>
                          <a:latin typeface="+mn-lt"/>
                          <a:ea typeface="+mn-ea"/>
                          <a:cs typeface="+mn-cs"/>
                        </a:rPr>
                        <a:t>SAP</a:t>
                      </a:r>
                    </a:p>
                  </a:txBody>
                  <a:tcPr marL="0" marR="0" marT="0" marB="0" anchor="ctr"/>
                </a:tc>
                <a:tc>
                  <a:txBody>
                    <a:bodyPr/>
                    <a:lstStyle/>
                    <a:p>
                      <a:pPr marL="0" algn="l" defTabSz="609585" rtl="0" eaLnBrk="1" fontAlgn="ctr" latinLnBrk="0" hangingPunct="1"/>
                      <a:r>
                        <a:rPr lang="en-US" sz="1050" kern="1200" dirty="0">
                          <a:solidFill>
                            <a:schemeClr val="dk1"/>
                          </a:solidFill>
                          <a:latin typeface="+mn-lt"/>
                          <a:ea typeface="+mn-ea"/>
                          <a:cs typeface="+mn-cs"/>
                        </a:rPr>
                        <a:t>ZMM01</a:t>
                      </a:r>
                    </a:p>
                  </a:txBody>
                  <a:tcPr marL="0" marR="0" marT="0" marB="0" anchor="ctr"/>
                </a:tc>
                <a:tc>
                  <a:txBody>
                    <a:bodyPr/>
                    <a:lstStyle/>
                    <a:p>
                      <a:pPr marL="0" algn="l" defTabSz="609585" rtl="0" eaLnBrk="1" fontAlgn="ctr" latinLnBrk="0" hangingPunct="1"/>
                      <a:r>
                        <a:rPr lang="zh-CN" altLang="en-US" sz="1050" kern="1200" dirty="0">
                          <a:solidFill>
                            <a:schemeClr val="dk1"/>
                          </a:solidFill>
                          <a:latin typeface="+mn-lt"/>
                          <a:ea typeface="+mn-ea"/>
                          <a:cs typeface="+mn-cs"/>
                        </a:rPr>
                        <a:t>定时</a:t>
                      </a:r>
                    </a:p>
                  </a:txBody>
                  <a:tcPr marL="0" marR="0" marT="0" marB="0" anchor="ctr"/>
                </a:tc>
                <a:tc>
                  <a:txBody>
                    <a:bodyPr/>
                    <a:lstStyle/>
                    <a:p>
                      <a:pPr marL="0" algn="l" defTabSz="609585" rtl="0" eaLnBrk="1" fontAlgn="ctr" latinLnBrk="0" hangingPunct="1"/>
                      <a:r>
                        <a:rPr lang="zh-CN" altLang="en-US" sz="1050" kern="1200" dirty="0">
                          <a:solidFill>
                            <a:schemeClr val="dk1"/>
                          </a:solidFill>
                          <a:latin typeface="+mn-lt"/>
                          <a:ea typeface="+mn-ea"/>
                          <a:cs typeface="+mn-cs"/>
                        </a:rPr>
                        <a:t>后台作业</a:t>
                      </a:r>
                    </a:p>
                  </a:txBody>
                  <a:tcPr marL="0" marR="0" marT="0" marB="0" anchor="ctr"/>
                </a:tc>
                <a:tc>
                  <a:txBody>
                    <a:bodyPr/>
                    <a:lstStyle/>
                    <a:p>
                      <a:pPr marL="0" algn="l" defTabSz="609585" rtl="0" eaLnBrk="1" fontAlgn="ctr" latinLnBrk="0" hangingPunct="1"/>
                      <a:r>
                        <a:rPr lang="en-US" sz="1050" kern="1200" dirty="0" err="1">
                          <a:solidFill>
                            <a:schemeClr val="dk1"/>
                          </a:solidFill>
                          <a:latin typeface="+mn-lt"/>
                          <a:ea typeface="+mn-ea"/>
                          <a:cs typeface="+mn-cs"/>
                        </a:rPr>
                        <a:t>WebService</a:t>
                      </a:r>
                      <a:endParaRPr lang="en-US" sz="1050" kern="1200" dirty="0">
                        <a:solidFill>
                          <a:schemeClr val="dk1"/>
                        </a:solidFill>
                        <a:latin typeface="+mn-lt"/>
                        <a:ea typeface="+mn-ea"/>
                        <a:cs typeface="+mn-cs"/>
                      </a:endParaRPr>
                    </a:p>
                  </a:txBody>
                  <a:tcPr marL="0" marR="0" marT="0" marB="0" anchor="ctr"/>
                </a:tc>
                <a:tc>
                  <a:txBody>
                    <a:bodyPr/>
                    <a:lstStyle/>
                    <a:p>
                      <a:pPr marL="0" algn="l" defTabSz="609585" rtl="0" eaLnBrk="1" fontAlgn="ctr" latinLnBrk="0" hangingPunct="1"/>
                      <a:r>
                        <a:rPr lang="en-US" sz="1050" kern="1200" dirty="0" err="1">
                          <a:solidFill>
                            <a:schemeClr val="dk1"/>
                          </a:solidFill>
                          <a:latin typeface="+mn-lt"/>
                          <a:ea typeface="+mn-ea"/>
                          <a:cs typeface="+mn-cs"/>
                        </a:rPr>
                        <a:t>Async</a:t>
                      </a:r>
                      <a:endParaRPr lang="en-US" sz="1050" kern="1200" dirty="0">
                        <a:solidFill>
                          <a:schemeClr val="dk1"/>
                        </a:solidFill>
                        <a:latin typeface="+mn-lt"/>
                        <a:ea typeface="+mn-ea"/>
                        <a:cs typeface="+mn-cs"/>
                      </a:endParaRPr>
                    </a:p>
                  </a:txBody>
                  <a:tcPr marL="0" marR="0" marT="0" marB="0" anchor="ct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altLang="zh-CN" sz="1050" kern="1200" dirty="0" smtClean="0">
                          <a:solidFill>
                            <a:schemeClr val="dk1"/>
                          </a:solidFill>
                          <a:latin typeface="+mn-lt"/>
                          <a:ea typeface="+mn-ea"/>
                          <a:cs typeface="+mn-cs"/>
                        </a:rPr>
                        <a:t>http://yfpopiqas.yfpo.com:50000/dir/wsdl?p=sa/d42e198a336c35bd947df92f8b2c1ba7</a:t>
                      </a:r>
                      <a:endParaRPr lang="zh-CN" altLang="en-US" sz="1050" kern="1200" dirty="0" smtClean="0">
                        <a:solidFill>
                          <a:schemeClr val="dk1"/>
                        </a:solidFill>
                        <a:latin typeface="+mn-lt"/>
                        <a:ea typeface="+mn-ea"/>
                        <a:cs typeface="+mn-cs"/>
                      </a:endParaRPr>
                    </a:p>
                    <a:p>
                      <a:pPr marL="0" algn="l" defTabSz="609585" rtl="0" eaLnBrk="1" latinLnBrk="0" hangingPunct="1"/>
                      <a:endParaRPr lang="zh-CN" altLang="en-US" sz="1050" kern="1200" dirty="0">
                        <a:solidFill>
                          <a:schemeClr val="dk1"/>
                        </a:solidFill>
                        <a:latin typeface="+mn-lt"/>
                        <a:ea typeface="+mn-ea"/>
                        <a:cs typeface="+mn-cs"/>
                      </a:endParaRPr>
                    </a:p>
                  </a:txBody>
                  <a:tcPr anchor="ct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zh-CN" altLang="en-US" sz="1050" kern="1200" dirty="0" smtClean="0">
                          <a:solidFill>
                            <a:schemeClr val="dk1"/>
                          </a:solidFill>
                          <a:latin typeface="+mn-lt"/>
                          <a:ea typeface="+mn-ea"/>
                          <a:cs typeface="+mn-cs"/>
                        </a:rPr>
                        <a:t>无</a:t>
                      </a:r>
                      <a:endParaRPr lang="zh-CN" altLang="en-US" sz="1050" kern="1200" dirty="0">
                        <a:solidFill>
                          <a:schemeClr val="dk1"/>
                        </a:solidFill>
                        <a:latin typeface="+mn-lt"/>
                        <a:ea typeface="+mn-ea"/>
                        <a:cs typeface="+mn-cs"/>
                      </a:endParaRPr>
                    </a:p>
                  </a:txBody>
                  <a:tcPr anchor="ctr"/>
                </a:tc>
                <a:tc vMerge="1">
                  <a:txBody>
                    <a:bodyPr/>
                    <a:lstStyle/>
                    <a:p>
                      <a:pPr marL="0" marR="0" indent="0" algn="l" defTabSz="609585" rtl="0" eaLnBrk="1" fontAlgn="auto" latinLnBrk="0" hangingPunct="1">
                        <a:lnSpc>
                          <a:spcPct val="100000"/>
                        </a:lnSpc>
                        <a:spcBef>
                          <a:spcPts val="0"/>
                        </a:spcBef>
                        <a:spcAft>
                          <a:spcPts val="0"/>
                        </a:spcAft>
                        <a:buClrTx/>
                        <a:buSzTx/>
                        <a:buFontTx/>
                        <a:buNone/>
                        <a:tabLst/>
                        <a:defRPr/>
                      </a:pPr>
                      <a:endParaRPr lang="zh-CN" altLang="en-US" sz="1050" kern="1200" dirty="0">
                        <a:solidFill>
                          <a:schemeClr val="dk1"/>
                        </a:solidFill>
                        <a:latin typeface="+mn-lt"/>
                        <a:ea typeface="+mn-ea"/>
                        <a:cs typeface="+mn-cs"/>
                      </a:endParaRPr>
                    </a:p>
                  </a:txBody>
                  <a:tcPr anchor="ctr"/>
                </a:tc>
              </a:tr>
              <a:tr h="470775">
                <a:tc gridSpan="11">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zh-CN" altLang="en-US" sz="2400" b="1" kern="1200" dirty="0" smtClean="0">
                          <a:solidFill>
                            <a:schemeClr val="lt1"/>
                          </a:solidFill>
                          <a:latin typeface="+mn-lt"/>
                          <a:ea typeface="+mn-ea"/>
                          <a:cs typeface="+mn-cs"/>
                        </a:rPr>
                        <a:t>链路</a:t>
                      </a:r>
                      <a:r>
                        <a:rPr lang="en-US" altLang="zh-CN" sz="2400" b="1" kern="1200" dirty="0" smtClean="0">
                          <a:solidFill>
                            <a:schemeClr val="lt1"/>
                          </a:solidFill>
                          <a:latin typeface="+mn-lt"/>
                          <a:ea typeface="+mn-ea"/>
                          <a:cs typeface="+mn-cs"/>
                        </a:rPr>
                        <a:t>3</a:t>
                      </a:r>
                      <a:endParaRPr lang="zh-CN" altLang="en-US" sz="2400" b="1" kern="1200" dirty="0" smtClean="0">
                        <a:solidFill>
                          <a:schemeClr val="lt1"/>
                        </a:solidFill>
                        <a:latin typeface="+mn-lt"/>
                        <a:ea typeface="+mn-ea"/>
                        <a:cs typeface="+mn-cs"/>
                      </a:endParaRPr>
                    </a:p>
                  </a:txBody>
                  <a:tcPr>
                    <a:solidFill>
                      <a:schemeClr val="accent1"/>
                    </a:solidFill>
                  </a:tcPr>
                </a:tc>
                <a:tc hMerge="1">
                  <a:txBody>
                    <a:bodyPr/>
                    <a:lstStyle/>
                    <a:p>
                      <a:pPr marL="0" algn="l" defTabSz="609585" rtl="0" eaLnBrk="1" latinLnBrk="0" hangingPunct="1"/>
                      <a:endParaRPr lang="zh-CN" altLang="en-US" sz="1050" kern="1200" dirty="0">
                        <a:solidFill>
                          <a:schemeClr val="dk1"/>
                        </a:solidFill>
                        <a:latin typeface="+mn-lt"/>
                        <a:ea typeface="+mn-ea"/>
                        <a:cs typeface="+mn-cs"/>
                      </a:endParaRPr>
                    </a:p>
                  </a:txBody>
                  <a:tcPr/>
                </a:tc>
                <a:tc hMerge="1">
                  <a:txBody>
                    <a:bodyPr/>
                    <a:lstStyle/>
                    <a:p>
                      <a:pPr marL="0" algn="l" defTabSz="609585" rtl="0" eaLnBrk="1" latinLnBrk="0" hangingPunct="1"/>
                      <a:endParaRPr lang="zh-CN" altLang="en-US" sz="1050" kern="1200">
                        <a:solidFill>
                          <a:schemeClr val="dk1"/>
                        </a:solidFill>
                        <a:latin typeface="+mn-lt"/>
                        <a:ea typeface="+mn-ea"/>
                        <a:cs typeface="+mn-cs"/>
                      </a:endParaRPr>
                    </a:p>
                  </a:txBody>
                  <a:tcPr/>
                </a:tc>
                <a:tc hMerge="1">
                  <a:txBody>
                    <a:bodyPr/>
                    <a:lstStyle/>
                    <a:p>
                      <a:pPr marL="0" algn="l" defTabSz="609585" rtl="0" eaLnBrk="1" latinLnBrk="0" hangingPunct="1"/>
                      <a:endParaRPr lang="zh-CN" altLang="en-US" sz="1050" kern="1200" dirty="0">
                        <a:solidFill>
                          <a:schemeClr val="dk1"/>
                        </a:solidFill>
                        <a:latin typeface="+mn-lt"/>
                        <a:ea typeface="+mn-ea"/>
                        <a:cs typeface="+mn-cs"/>
                      </a:endParaRPr>
                    </a:p>
                  </a:txBody>
                  <a:tcPr/>
                </a:tc>
                <a:tc hMerge="1">
                  <a:txBody>
                    <a:bodyPr/>
                    <a:lstStyle/>
                    <a:p>
                      <a:pPr marL="0" algn="l" defTabSz="609585" rtl="0" eaLnBrk="1" latinLnBrk="0" hangingPunct="1"/>
                      <a:endParaRPr lang="zh-CN" altLang="en-US" sz="1050" kern="1200" dirty="0">
                        <a:solidFill>
                          <a:schemeClr val="dk1"/>
                        </a:solidFill>
                        <a:latin typeface="+mn-lt"/>
                        <a:ea typeface="+mn-ea"/>
                        <a:cs typeface="+mn-cs"/>
                      </a:endParaRPr>
                    </a:p>
                  </a:txBody>
                  <a:tcPr/>
                </a:tc>
                <a:tc hMerge="1">
                  <a:txBody>
                    <a:bodyPr/>
                    <a:lstStyle/>
                    <a:p>
                      <a:pPr marL="0" algn="l" defTabSz="609585" rtl="0" eaLnBrk="1" latinLnBrk="0" hangingPunct="1"/>
                      <a:endParaRPr lang="zh-CN" altLang="en-US" sz="1050" kern="1200">
                        <a:solidFill>
                          <a:schemeClr val="dk1"/>
                        </a:solidFill>
                        <a:latin typeface="+mn-lt"/>
                        <a:ea typeface="+mn-ea"/>
                        <a:cs typeface="+mn-cs"/>
                      </a:endParaRPr>
                    </a:p>
                  </a:txBody>
                  <a:tcPr/>
                </a:tc>
                <a:tc hMerge="1">
                  <a:txBody>
                    <a:bodyPr/>
                    <a:lstStyle/>
                    <a:p>
                      <a:pPr marL="0" algn="l" defTabSz="609585" rtl="0" eaLnBrk="1" latinLnBrk="0" hangingPunct="1"/>
                      <a:endParaRPr lang="zh-CN" altLang="en-US" sz="1050" kern="1200" dirty="0">
                        <a:solidFill>
                          <a:schemeClr val="dk1"/>
                        </a:solidFill>
                        <a:latin typeface="+mn-lt"/>
                        <a:ea typeface="+mn-ea"/>
                        <a:cs typeface="+mn-cs"/>
                      </a:endParaRPr>
                    </a:p>
                  </a:txBody>
                  <a:tcPr/>
                </a:tc>
                <a:tc hMerge="1">
                  <a:txBody>
                    <a:bodyPr/>
                    <a:lstStyle/>
                    <a:p>
                      <a:pPr marL="0" algn="l" defTabSz="609585" rtl="0" eaLnBrk="1" latinLnBrk="0" hangingPunct="1"/>
                      <a:endParaRPr lang="zh-CN" altLang="en-US" sz="1050" kern="1200" dirty="0">
                        <a:solidFill>
                          <a:schemeClr val="dk1"/>
                        </a:solidFill>
                        <a:latin typeface="+mn-lt"/>
                        <a:ea typeface="+mn-ea"/>
                        <a:cs typeface="+mn-cs"/>
                      </a:endParaRPr>
                    </a:p>
                  </a:txBody>
                  <a:tcPr/>
                </a:tc>
                <a:tc hMerge="1">
                  <a:txBody>
                    <a:bodyPr/>
                    <a:lstStyle/>
                    <a:p>
                      <a:pPr marL="0" algn="l" defTabSz="609585" rtl="0" eaLnBrk="1" latinLnBrk="0" hangingPunct="1"/>
                      <a:endParaRPr lang="zh-CN" altLang="en-US" sz="1050" kern="1200" dirty="0">
                        <a:solidFill>
                          <a:schemeClr val="dk1"/>
                        </a:solidFill>
                        <a:latin typeface="+mn-lt"/>
                        <a:ea typeface="+mn-ea"/>
                        <a:cs typeface="+mn-cs"/>
                      </a:endParaRPr>
                    </a:p>
                  </a:txBody>
                  <a:tcPr/>
                </a:tc>
                <a:tc hMerge="1">
                  <a:txBody>
                    <a:bodyPr/>
                    <a:lstStyle/>
                    <a:p>
                      <a:pPr marL="0" algn="l" defTabSz="609585" rtl="0" eaLnBrk="1" latinLnBrk="0" hangingPunct="1"/>
                      <a:endParaRPr lang="zh-CN" altLang="en-US" sz="1050" kern="1200" dirty="0">
                        <a:solidFill>
                          <a:schemeClr val="dk1"/>
                        </a:solidFill>
                        <a:latin typeface="+mn-lt"/>
                        <a:ea typeface="+mn-ea"/>
                        <a:cs typeface="+mn-cs"/>
                      </a:endParaRPr>
                    </a:p>
                  </a:txBody>
                  <a:tcPr/>
                </a:tc>
                <a:tc hMerge="1">
                  <a:txBody>
                    <a:bodyPr/>
                    <a:lstStyle/>
                    <a:p>
                      <a:pPr marL="0" algn="l" defTabSz="609585" rtl="0" eaLnBrk="1" latinLnBrk="0" hangingPunct="1"/>
                      <a:endParaRPr lang="zh-CN" altLang="en-US" sz="1050" kern="1200" dirty="0">
                        <a:solidFill>
                          <a:schemeClr val="dk1"/>
                        </a:solidFill>
                        <a:latin typeface="+mn-lt"/>
                        <a:ea typeface="+mn-ea"/>
                        <a:cs typeface="+mn-cs"/>
                      </a:endParaRPr>
                    </a:p>
                  </a:txBody>
                  <a:tcPr/>
                </a:tc>
                <a:tc vMerge="1">
                  <a:txBody>
                    <a:bodyPr/>
                    <a:lstStyle/>
                    <a:p>
                      <a:pPr marL="0" marR="0" indent="0" algn="l" defTabSz="609585" rtl="0" eaLnBrk="1" fontAlgn="auto" latinLnBrk="0" hangingPunct="1">
                        <a:lnSpc>
                          <a:spcPct val="100000"/>
                        </a:lnSpc>
                        <a:spcBef>
                          <a:spcPts val="0"/>
                        </a:spcBef>
                        <a:spcAft>
                          <a:spcPts val="0"/>
                        </a:spcAft>
                        <a:buClrTx/>
                        <a:buSzTx/>
                        <a:buFontTx/>
                        <a:buNone/>
                        <a:tabLst/>
                        <a:defRPr/>
                      </a:pPr>
                      <a:endParaRPr lang="zh-CN" altLang="en-US" sz="2400" b="1" kern="1200" dirty="0" smtClean="0">
                        <a:solidFill>
                          <a:schemeClr val="lt1"/>
                        </a:solidFill>
                        <a:latin typeface="+mn-lt"/>
                        <a:ea typeface="+mn-ea"/>
                        <a:cs typeface="+mn-cs"/>
                      </a:endParaRPr>
                    </a:p>
                  </a:txBody>
                  <a:tcPr>
                    <a:solidFill>
                      <a:schemeClr val="accent1"/>
                    </a:solidFill>
                  </a:tcPr>
                </a:tc>
              </a:tr>
              <a:tr h="641747">
                <a:tc>
                  <a:txBody>
                    <a:bodyPr/>
                    <a:lstStyle/>
                    <a:p>
                      <a:pPr marL="0" algn="l" defTabSz="609585" rtl="0" eaLnBrk="1" fontAlgn="ctr" latinLnBrk="0" hangingPunct="1"/>
                      <a:r>
                        <a:rPr lang="en-US" altLang="zh-CN" sz="1050" kern="1200" dirty="0" smtClean="0">
                          <a:solidFill>
                            <a:schemeClr val="dk1"/>
                          </a:solidFill>
                          <a:latin typeface="+mn-lt"/>
                          <a:ea typeface="+mn-ea"/>
                          <a:cs typeface="+mn-cs"/>
                        </a:rPr>
                        <a:t>MM_IF_001</a:t>
                      </a:r>
                      <a:endParaRPr lang="zh-CN" altLang="en-US" sz="1050" kern="1200" dirty="0">
                        <a:solidFill>
                          <a:schemeClr val="dk1"/>
                        </a:solidFill>
                        <a:latin typeface="+mn-lt"/>
                        <a:ea typeface="+mn-ea"/>
                        <a:cs typeface="+mn-cs"/>
                      </a:endParaRPr>
                    </a:p>
                  </a:txBody>
                  <a:tcPr anchor="ctr"/>
                </a:tc>
                <a:tc>
                  <a:txBody>
                    <a:bodyPr/>
                    <a:lstStyle/>
                    <a:p>
                      <a:pPr marL="0" algn="l" defTabSz="609585" rtl="0" eaLnBrk="1" fontAlgn="ctr" latinLnBrk="0" hangingPunct="1"/>
                      <a:r>
                        <a:rPr lang="zh-CN" altLang="en-US" sz="1050" kern="1200" dirty="0" smtClean="0">
                          <a:solidFill>
                            <a:schemeClr val="dk1"/>
                          </a:solidFill>
                          <a:latin typeface="+mn-lt"/>
                          <a:ea typeface="+mn-ea"/>
                          <a:cs typeface="+mn-cs"/>
                        </a:rPr>
                        <a:t>生产物料采购收货</a:t>
                      </a:r>
                      <a:endParaRPr lang="zh-CN" altLang="en-US" sz="1050" kern="1200" dirty="0">
                        <a:solidFill>
                          <a:schemeClr val="dk1"/>
                        </a:solidFill>
                        <a:latin typeface="+mn-lt"/>
                        <a:ea typeface="+mn-ea"/>
                        <a:cs typeface="+mn-cs"/>
                      </a:endParaRPr>
                    </a:p>
                  </a:txBody>
                  <a:tcPr anchor="ctr"/>
                </a:tc>
                <a:tc>
                  <a:txBody>
                    <a:bodyPr/>
                    <a:lstStyle/>
                    <a:p>
                      <a:pPr marL="0" algn="l" defTabSz="609585" rtl="0" eaLnBrk="1" fontAlgn="ctr" latinLnBrk="0" hangingPunct="1"/>
                      <a:r>
                        <a:rPr lang="en-US" sz="1050" kern="1200" dirty="0">
                          <a:solidFill>
                            <a:schemeClr val="dk1"/>
                          </a:solidFill>
                          <a:latin typeface="+mn-lt"/>
                          <a:ea typeface="+mn-ea"/>
                          <a:cs typeface="+mn-cs"/>
                        </a:rPr>
                        <a:t>MES</a:t>
                      </a:r>
                    </a:p>
                  </a:txBody>
                  <a:tcPr marL="0" marR="0" marT="0" marB="0" anchor="ctr"/>
                </a:tc>
                <a:tc>
                  <a:txBody>
                    <a:bodyPr/>
                    <a:lstStyle/>
                    <a:p>
                      <a:pPr marL="0" algn="l" defTabSz="609585" rtl="0" eaLnBrk="1" fontAlgn="ctr" latinLnBrk="0" hangingPunct="1"/>
                      <a:r>
                        <a:rPr lang="en-US" sz="1050" kern="1200" dirty="0">
                          <a:solidFill>
                            <a:schemeClr val="dk1"/>
                          </a:solidFill>
                          <a:latin typeface="+mn-lt"/>
                          <a:ea typeface="+mn-ea"/>
                          <a:cs typeface="+mn-cs"/>
                        </a:rPr>
                        <a:t>SAP</a:t>
                      </a:r>
                    </a:p>
                  </a:txBody>
                  <a:tcPr marL="0" marR="0" marT="0" marB="0" anchor="ctr"/>
                </a:tc>
                <a:tc>
                  <a:txBody>
                    <a:bodyPr/>
                    <a:lstStyle/>
                    <a:p>
                      <a:pPr marL="0" algn="l" defTabSz="609585" rtl="0" eaLnBrk="1" fontAlgn="ctr" latinLnBrk="0" hangingPunct="1"/>
                      <a:r>
                        <a:rPr lang="en-US" sz="1050" kern="1200" dirty="0">
                          <a:solidFill>
                            <a:schemeClr val="dk1"/>
                          </a:solidFill>
                          <a:latin typeface="+mn-lt"/>
                          <a:ea typeface="+mn-ea"/>
                          <a:cs typeface="+mn-cs"/>
                        </a:rPr>
                        <a:t>ZMM01</a:t>
                      </a:r>
                    </a:p>
                  </a:txBody>
                  <a:tcPr marL="0" marR="0" marT="0" marB="0" anchor="ctr"/>
                </a:tc>
                <a:tc>
                  <a:txBody>
                    <a:bodyPr/>
                    <a:lstStyle/>
                    <a:p>
                      <a:pPr marL="0" algn="l" defTabSz="609585" rtl="0" eaLnBrk="1" fontAlgn="ctr" latinLnBrk="0" hangingPunct="1"/>
                      <a:r>
                        <a:rPr lang="zh-CN" altLang="en-US" sz="1050" kern="1200" dirty="0">
                          <a:solidFill>
                            <a:schemeClr val="dk1"/>
                          </a:solidFill>
                          <a:latin typeface="+mn-lt"/>
                          <a:ea typeface="+mn-ea"/>
                          <a:cs typeface="+mn-cs"/>
                        </a:rPr>
                        <a:t>定时</a:t>
                      </a:r>
                    </a:p>
                  </a:txBody>
                  <a:tcPr marL="0" marR="0" marT="0" marB="0" anchor="ctr"/>
                </a:tc>
                <a:tc>
                  <a:txBody>
                    <a:bodyPr/>
                    <a:lstStyle/>
                    <a:p>
                      <a:pPr marL="0" algn="l" defTabSz="609585" rtl="0" eaLnBrk="1" fontAlgn="ctr" latinLnBrk="0" hangingPunct="1"/>
                      <a:r>
                        <a:rPr lang="zh-CN" altLang="en-US" sz="1050" kern="1200" dirty="0">
                          <a:solidFill>
                            <a:schemeClr val="dk1"/>
                          </a:solidFill>
                          <a:latin typeface="+mn-lt"/>
                          <a:ea typeface="+mn-ea"/>
                          <a:cs typeface="+mn-cs"/>
                        </a:rPr>
                        <a:t>后台作业</a:t>
                      </a:r>
                    </a:p>
                  </a:txBody>
                  <a:tcPr marL="0" marR="0" marT="0" marB="0" anchor="ctr"/>
                </a:tc>
                <a:tc>
                  <a:txBody>
                    <a:bodyPr/>
                    <a:lstStyle/>
                    <a:p>
                      <a:pPr marL="0" algn="l" defTabSz="609585" rtl="0" eaLnBrk="1" fontAlgn="ctr" latinLnBrk="0" hangingPunct="1"/>
                      <a:r>
                        <a:rPr lang="en-US" sz="1050" kern="1200" dirty="0" err="1">
                          <a:solidFill>
                            <a:schemeClr val="dk1"/>
                          </a:solidFill>
                          <a:latin typeface="+mn-lt"/>
                          <a:ea typeface="+mn-ea"/>
                          <a:cs typeface="+mn-cs"/>
                        </a:rPr>
                        <a:t>WebService</a:t>
                      </a:r>
                      <a:endParaRPr lang="en-US" sz="1050" kern="1200" dirty="0">
                        <a:solidFill>
                          <a:schemeClr val="dk1"/>
                        </a:solidFill>
                        <a:latin typeface="+mn-lt"/>
                        <a:ea typeface="+mn-ea"/>
                        <a:cs typeface="+mn-cs"/>
                      </a:endParaRPr>
                    </a:p>
                  </a:txBody>
                  <a:tcPr marL="0" marR="0" marT="0" marB="0" anchor="ctr"/>
                </a:tc>
                <a:tc>
                  <a:txBody>
                    <a:bodyPr/>
                    <a:lstStyle/>
                    <a:p>
                      <a:pPr marL="0" algn="l" defTabSz="609585" rtl="0" eaLnBrk="1" fontAlgn="ctr" latinLnBrk="0" hangingPunct="1"/>
                      <a:r>
                        <a:rPr lang="en-US" sz="1050" kern="1200" dirty="0" err="1">
                          <a:solidFill>
                            <a:schemeClr val="dk1"/>
                          </a:solidFill>
                          <a:latin typeface="+mn-lt"/>
                          <a:ea typeface="+mn-ea"/>
                          <a:cs typeface="+mn-cs"/>
                        </a:rPr>
                        <a:t>Async</a:t>
                      </a:r>
                      <a:endParaRPr lang="en-US" sz="1050" kern="1200" dirty="0">
                        <a:solidFill>
                          <a:schemeClr val="dk1"/>
                        </a:solidFill>
                        <a:latin typeface="+mn-lt"/>
                        <a:ea typeface="+mn-ea"/>
                        <a:cs typeface="+mn-cs"/>
                      </a:endParaRPr>
                    </a:p>
                  </a:txBody>
                  <a:tcPr marL="0" marR="0" marT="0" marB="0" anchor="ct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zh-CN" altLang="en-US" sz="1050" kern="1200" dirty="0" smtClean="0">
                          <a:solidFill>
                            <a:schemeClr val="dk1"/>
                          </a:solidFill>
                          <a:latin typeface="+mn-lt"/>
                          <a:ea typeface="+mn-ea"/>
                          <a:cs typeface="+mn-cs"/>
                        </a:rPr>
                        <a:t>无</a:t>
                      </a:r>
                    </a:p>
                  </a:txBody>
                  <a:tcPr anchor="ct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altLang="zh-CN" sz="1050" kern="1200" dirty="0" smtClean="0">
                          <a:solidFill>
                            <a:schemeClr val="dk1"/>
                          </a:solidFill>
                          <a:latin typeface="+mn-lt"/>
                          <a:ea typeface="+mn-ea"/>
                          <a:cs typeface="+mn-cs"/>
                        </a:rPr>
                        <a:t>http://yfpopitst.yfpo.com:50000/dir/wsdl?p=sa/d42e198a336c35bd947df92f8b2c1ba7</a:t>
                      </a:r>
                      <a:endParaRPr lang="zh-CN" altLang="en-US" sz="1050" kern="1200" dirty="0" smtClean="0">
                        <a:solidFill>
                          <a:schemeClr val="dk1"/>
                        </a:solidFill>
                        <a:latin typeface="+mn-lt"/>
                        <a:ea typeface="+mn-ea"/>
                        <a:cs typeface="+mn-cs"/>
                      </a:endParaRPr>
                    </a:p>
                  </a:txBody>
                  <a:tcPr/>
                </a:tc>
                <a:tc vMerge="1">
                  <a:txBody>
                    <a:bodyPr/>
                    <a:lstStyle/>
                    <a:p>
                      <a:pPr marL="0" marR="0" indent="0" algn="l" defTabSz="609585" rtl="0" eaLnBrk="1" fontAlgn="auto" latinLnBrk="0" hangingPunct="1">
                        <a:lnSpc>
                          <a:spcPct val="100000"/>
                        </a:lnSpc>
                        <a:spcBef>
                          <a:spcPts val="0"/>
                        </a:spcBef>
                        <a:spcAft>
                          <a:spcPts val="0"/>
                        </a:spcAft>
                        <a:buClrTx/>
                        <a:buSzTx/>
                        <a:buFontTx/>
                        <a:buNone/>
                        <a:tabLst/>
                        <a:defRPr/>
                      </a:pPr>
                      <a:endParaRPr lang="zh-CN" altLang="en-US" sz="1050" kern="1200" dirty="0" smtClean="0">
                        <a:solidFill>
                          <a:schemeClr val="dk1"/>
                        </a:solidFill>
                        <a:latin typeface="+mn-lt"/>
                        <a:ea typeface="+mn-ea"/>
                        <a:cs typeface="+mn-cs"/>
                      </a:endParaRPr>
                    </a:p>
                  </a:txBody>
                  <a:tcPr/>
                </a:tc>
              </a:tr>
              <a:tr h="641747">
                <a:tc gridSpan="11">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zh-CN" altLang="en-US" sz="2400" b="1" kern="1200" dirty="0" smtClean="0">
                          <a:solidFill>
                            <a:schemeClr val="lt1"/>
                          </a:solidFill>
                          <a:latin typeface="+mn-lt"/>
                          <a:ea typeface="+mn-ea"/>
                          <a:cs typeface="+mn-cs"/>
                        </a:rPr>
                        <a:t>链路</a:t>
                      </a:r>
                      <a:r>
                        <a:rPr lang="en-US" altLang="zh-CN" sz="2400" b="1" kern="1200" dirty="0" smtClean="0">
                          <a:solidFill>
                            <a:schemeClr val="lt1"/>
                          </a:solidFill>
                          <a:latin typeface="+mn-lt"/>
                          <a:ea typeface="+mn-ea"/>
                          <a:cs typeface="+mn-cs"/>
                        </a:rPr>
                        <a:t>4</a:t>
                      </a:r>
                    </a:p>
                  </a:txBody>
                  <a:tcPr>
                    <a:solidFill>
                      <a:schemeClr val="accent1"/>
                    </a:solidFill>
                  </a:tcPr>
                </a:tc>
                <a:tc hMerge="1">
                  <a:txBody>
                    <a:bodyPr/>
                    <a:lstStyle/>
                    <a:p>
                      <a:pPr marL="0" algn="l" defTabSz="609585" rtl="0" eaLnBrk="1" latinLnBrk="0" hangingPunct="1"/>
                      <a:endParaRPr lang="zh-CN" altLang="en-US" sz="1050" kern="1200" dirty="0">
                        <a:solidFill>
                          <a:schemeClr val="dk1"/>
                        </a:solidFill>
                        <a:latin typeface="+mn-lt"/>
                        <a:ea typeface="+mn-ea"/>
                        <a:cs typeface="+mn-cs"/>
                      </a:endParaRPr>
                    </a:p>
                  </a:txBody>
                  <a:tcPr/>
                </a:tc>
                <a:tc hMerge="1">
                  <a:txBody>
                    <a:bodyPr/>
                    <a:lstStyle/>
                    <a:p>
                      <a:pPr marL="0" algn="l" defTabSz="609585" rtl="0" eaLnBrk="1" latinLnBrk="0" hangingPunct="1"/>
                      <a:endParaRPr lang="zh-CN" altLang="en-US" sz="1050" kern="1200" dirty="0">
                        <a:solidFill>
                          <a:schemeClr val="dk1"/>
                        </a:solidFill>
                        <a:latin typeface="+mn-lt"/>
                        <a:ea typeface="+mn-ea"/>
                        <a:cs typeface="+mn-cs"/>
                      </a:endParaRPr>
                    </a:p>
                  </a:txBody>
                  <a:tcPr/>
                </a:tc>
                <a:tc hMerge="1">
                  <a:txBody>
                    <a:bodyPr/>
                    <a:lstStyle/>
                    <a:p>
                      <a:pPr marL="0" algn="l" defTabSz="609585" rtl="0" eaLnBrk="1" latinLnBrk="0" hangingPunct="1"/>
                      <a:endParaRPr lang="zh-CN" altLang="en-US" sz="1050" kern="1200" dirty="0">
                        <a:solidFill>
                          <a:schemeClr val="dk1"/>
                        </a:solidFill>
                        <a:latin typeface="+mn-lt"/>
                        <a:ea typeface="+mn-ea"/>
                        <a:cs typeface="+mn-cs"/>
                      </a:endParaRPr>
                    </a:p>
                  </a:txBody>
                  <a:tcPr/>
                </a:tc>
                <a:tc hMerge="1">
                  <a:txBody>
                    <a:bodyPr/>
                    <a:lstStyle/>
                    <a:p>
                      <a:pPr marL="0" algn="l" defTabSz="609585" rtl="0" eaLnBrk="1" latinLnBrk="0" hangingPunct="1"/>
                      <a:endParaRPr lang="zh-CN" altLang="en-US" sz="1050" kern="1200" dirty="0">
                        <a:solidFill>
                          <a:schemeClr val="dk1"/>
                        </a:solidFill>
                        <a:latin typeface="+mn-lt"/>
                        <a:ea typeface="+mn-ea"/>
                        <a:cs typeface="+mn-cs"/>
                      </a:endParaRPr>
                    </a:p>
                  </a:txBody>
                  <a:tcPr/>
                </a:tc>
                <a:tc hMerge="1">
                  <a:txBody>
                    <a:bodyPr/>
                    <a:lstStyle/>
                    <a:p>
                      <a:pPr marL="0" algn="l" defTabSz="609585" rtl="0" eaLnBrk="1" latinLnBrk="0" hangingPunct="1"/>
                      <a:endParaRPr lang="zh-CN" altLang="en-US" sz="1050" kern="1200" dirty="0">
                        <a:solidFill>
                          <a:schemeClr val="dk1"/>
                        </a:solidFill>
                        <a:latin typeface="+mn-lt"/>
                        <a:ea typeface="+mn-ea"/>
                        <a:cs typeface="+mn-cs"/>
                      </a:endParaRPr>
                    </a:p>
                  </a:txBody>
                  <a:tcPr/>
                </a:tc>
                <a:tc hMerge="1">
                  <a:txBody>
                    <a:bodyPr/>
                    <a:lstStyle/>
                    <a:p>
                      <a:pPr marL="0" algn="l" defTabSz="609585" rtl="0" eaLnBrk="1" latinLnBrk="0" hangingPunct="1"/>
                      <a:endParaRPr lang="zh-CN" altLang="en-US" sz="1050" kern="1200" dirty="0">
                        <a:solidFill>
                          <a:schemeClr val="dk1"/>
                        </a:solidFill>
                        <a:latin typeface="+mn-lt"/>
                        <a:ea typeface="+mn-ea"/>
                        <a:cs typeface="+mn-cs"/>
                      </a:endParaRPr>
                    </a:p>
                  </a:txBody>
                  <a:tcPr/>
                </a:tc>
                <a:tc hMerge="1">
                  <a:txBody>
                    <a:bodyPr/>
                    <a:lstStyle/>
                    <a:p>
                      <a:pPr marL="0" algn="l" defTabSz="609585" rtl="0" eaLnBrk="1" latinLnBrk="0" hangingPunct="1"/>
                      <a:endParaRPr lang="zh-CN" altLang="en-US" sz="1050" kern="1200" dirty="0">
                        <a:solidFill>
                          <a:schemeClr val="dk1"/>
                        </a:solidFill>
                        <a:latin typeface="+mn-lt"/>
                        <a:ea typeface="+mn-ea"/>
                        <a:cs typeface="+mn-cs"/>
                      </a:endParaRPr>
                    </a:p>
                  </a:txBody>
                  <a:tcPr/>
                </a:tc>
                <a:tc hMerge="1">
                  <a:txBody>
                    <a:bodyPr/>
                    <a:lstStyle/>
                    <a:p>
                      <a:pPr marL="0" algn="l" defTabSz="609585" rtl="0" eaLnBrk="1" latinLnBrk="0" hangingPunct="1"/>
                      <a:endParaRPr lang="zh-CN" altLang="en-US" sz="1050" kern="1200" dirty="0">
                        <a:solidFill>
                          <a:schemeClr val="dk1"/>
                        </a:solidFill>
                        <a:latin typeface="+mn-lt"/>
                        <a:ea typeface="+mn-ea"/>
                        <a:cs typeface="+mn-cs"/>
                      </a:endParaRPr>
                    </a:p>
                  </a:txBody>
                  <a:tcPr/>
                </a:tc>
                <a:tc hMerge="1">
                  <a:txBody>
                    <a:bodyPr/>
                    <a:lstStyle/>
                    <a:p>
                      <a:pPr marL="0" algn="l" defTabSz="609585" rtl="0" eaLnBrk="1" latinLnBrk="0" hangingPunct="1"/>
                      <a:endParaRPr lang="zh-CN" altLang="en-US" sz="1050" kern="1200" dirty="0">
                        <a:solidFill>
                          <a:schemeClr val="dk1"/>
                        </a:solidFill>
                        <a:latin typeface="+mn-lt"/>
                        <a:ea typeface="+mn-ea"/>
                        <a:cs typeface="+mn-cs"/>
                      </a:endParaRPr>
                    </a:p>
                  </a:txBody>
                  <a:tcPr/>
                </a:tc>
                <a:tc hMerge="1">
                  <a:txBody>
                    <a:bodyPr/>
                    <a:lstStyle/>
                    <a:p>
                      <a:pPr marL="0" algn="l" defTabSz="609585" rtl="0" eaLnBrk="1" latinLnBrk="0" hangingPunct="1"/>
                      <a:endParaRPr lang="zh-CN" altLang="en-US" sz="1050" kern="1200" dirty="0">
                        <a:solidFill>
                          <a:schemeClr val="dk1"/>
                        </a:solidFill>
                        <a:latin typeface="+mn-lt"/>
                        <a:ea typeface="+mn-ea"/>
                        <a:cs typeface="+mn-cs"/>
                      </a:endParaRPr>
                    </a:p>
                  </a:txBody>
                  <a:tcPr/>
                </a:tc>
                <a:tc vMerge="1">
                  <a:txBody>
                    <a:bodyPr/>
                    <a:lstStyle/>
                    <a:p>
                      <a:pPr marL="0" marR="0" indent="0" algn="l" defTabSz="609585" rtl="0" eaLnBrk="1" fontAlgn="auto" latinLnBrk="0" hangingPunct="1">
                        <a:lnSpc>
                          <a:spcPct val="100000"/>
                        </a:lnSpc>
                        <a:spcBef>
                          <a:spcPts val="0"/>
                        </a:spcBef>
                        <a:spcAft>
                          <a:spcPts val="0"/>
                        </a:spcAft>
                        <a:buClrTx/>
                        <a:buSzTx/>
                        <a:buFontTx/>
                        <a:buNone/>
                        <a:tabLst/>
                        <a:defRPr/>
                      </a:pPr>
                      <a:endParaRPr lang="en-US" altLang="zh-CN" sz="2400" b="1" kern="1200" dirty="0" smtClean="0">
                        <a:solidFill>
                          <a:schemeClr val="lt1"/>
                        </a:solidFill>
                        <a:latin typeface="+mn-lt"/>
                        <a:ea typeface="+mn-ea"/>
                        <a:cs typeface="+mn-cs"/>
                      </a:endParaRPr>
                    </a:p>
                  </a:txBody>
                  <a:tcPr>
                    <a:solidFill>
                      <a:schemeClr val="accent1"/>
                    </a:solidFill>
                  </a:tcPr>
                </a:tc>
              </a:tr>
              <a:tr h="1006078">
                <a:tc>
                  <a:txBody>
                    <a:bodyPr/>
                    <a:lstStyle/>
                    <a:p>
                      <a:pPr marL="0" algn="l" defTabSz="609585" rtl="0" eaLnBrk="1" fontAlgn="ctr" latinLnBrk="0" hangingPunct="1"/>
                      <a:r>
                        <a:rPr lang="en-US" altLang="zh-CN" sz="1050" kern="1200" dirty="0" smtClean="0">
                          <a:solidFill>
                            <a:schemeClr val="dk1"/>
                          </a:solidFill>
                          <a:latin typeface="+mn-lt"/>
                          <a:ea typeface="+mn-ea"/>
                          <a:cs typeface="+mn-cs"/>
                        </a:rPr>
                        <a:t>MM_IF_001</a:t>
                      </a:r>
                      <a:endParaRPr lang="zh-CN" altLang="en-US" sz="1050" kern="1200" dirty="0">
                        <a:solidFill>
                          <a:schemeClr val="dk1"/>
                        </a:solidFill>
                        <a:latin typeface="+mn-lt"/>
                        <a:ea typeface="+mn-ea"/>
                        <a:cs typeface="+mn-cs"/>
                      </a:endParaRPr>
                    </a:p>
                  </a:txBody>
                  <a:tcPr anchor="ctr"/>
                </a:tc>
                <a:tc>
                  <a:txBody>
                    <a:bodyPr/>
                    <a:lstStyle/>
                    <a:p>
                      <a:pPr marL="0" algn="l" defTabSz="609585" rtl="0" eaLnBrk="1" fontAlgn="ctr" latinLnBrk="0" hangingPunct="1"/>
                      <a:r>
                        <a:rPr lang="zh-CN" altLang="en-US" sz="1050" kern="1200" dirty="0" smtClean="0">
                          <a:solidFill>
                            <a:schemeClr val="dk1"/>
                          </a:solidFill>
                          <a:latin typeface="+mn-lt"/>
                          <a:ea typeface="+mn-ea"/>
                          <a:cs typeface="+mn-cs"/>
                        </a:rPr>
                        <a:t>生产物料采购收货</a:t>
                      </a:r>
                      <a:endParaRPr lang="zh-CN" altLang="en-US" sz="1050" kern="1200" dirty="0">
                        <a:solidFill>
                          <a:schemeClr val="dk1"/>
                        </a:solidFill>
                        <a:latin typeface="+mn-lt"/>
                        <a:ea typeface="+mn-ea"/>
                        <a:cs typeface="+mn-cs"/>
                      </a:endParaRPr>
                    </a:p>
                  </a:txBody>
                  <a:tcPr anchor="ctr"/>
                </a:tc>
                <a:tc>
                  <a:txBody>
                    <a:bodyPr/>
                    <a:lstStyle/>
                    <a:p>
                      <a:pPr marL="0" algn="l" defTabSz="609585" rtl="0" eaLnBrk="1" fontAlgn="ctr" latinLnBrk="0" hangingPunct="1"/>
                      <a:r>
                        <a:rPr lang="en-US" sz="1050" kern="1200" dirty="0">
                          <a:solidFill>
                            <a:schemeClr val="dk1"/>
                          </a:solidFill>
                          <a:latin typeface="+mn-lt"/>
                          <a:ea typeface="+mn-ea"/>
                          <a:cs typeface="+mn-cs"/>
                        </a:rPr>
                        <a:t>MES</a:t>
                      </a:r>
                    </a:p>
                  </a:txBody>
                  <a:tcPr marL="0" marR="0" marT="0" marB="0" anchor="ctr"/>
                </a:tc>
                <a:tc>
                  <a:txBody>
                    <a:bodyPr/>
                    <a:lstStyle/>
                    <a:p>
                      <a:pPr marL="0" algn="l" defTabSz="609585" rtl="0" eaLnBrk="1" fontAlgn="ctr" latinLnBrk="0" hangingPunct="1"/>
                      <a:r>
                        <a:rPr lang="en-US" sz="1050" kern="1200" dirty="0">
                          <a:solidFill>
                            <a:schemeClr val="dk1"/>
                          </a:solidFill>
                          <a:latin typeface="+mn-lt"/>
                          <a:ea typeface="+mn-ea"/>
                          <a:cs typeface="+mn-cs"/>
                        </a:rPr>
                        <a:t>SAP</a:t>
                      </a:r>
                    </a:p>
                  </a:txBody>
                  <a:tcPr marL="0" marR="0" marT="0" marB="0" anchor="ctr"/>
                </a:tc>
                <a:tc>
                  <a:txBody>
                    <a:bodyPr/>
                    <a:lstStyle/>
                    <a:p>
                      <a:pPr marL="0" algn="l" defTabSz="609585" rtl="0" eaLnBrk="1" fontAlgn="ctr" latinLnBrk="0" hangingPunct="1"/>
                      <a:r>
                        <a:rPr lang="en-US" sz="1050" kern="1200" dirty="0">
                          <a:solidFill>
                            <a:schemeClr val="dk1"/>
                          </a:solidFill>
                          <a:latin typeface="+mn-lt"/>
                          <a:ea typeface="+mn-ea"/>
                          <a:cs typeface="+mn-cs"/>
                        </a:rPr>
                        <a:t>ZMM01</a:t>
                      </a:r>
                    </a:p>
                  </a:txBody>
                  <a:tcPr marL="0" marR="0" marT="0" marB="0" anchor="ctr"/>
                </a:tc>
                <a:tc>
                  <a:txBody>
                    <a:bodyPr/>
                    <a:lstStyle/>
                    <a:p>
                      <a:pPr marL="0" algn="l" defTabSz="609585" rtl="0" eaLnBrk="1" fontAlgn="ctr" latinLnBrk="0" hangingPunct="1"/>
                      <a:r>
                        <a:rPr lang="zh-CN" altLang="en-US" sz="1050" kern="1200" dirty="0">
                          <a:solidFill>
                            <a:schemeClr val="dk1"/>
                          </a:solidFill>
                          <a:latin typeface="+mn-lt"/>
                          <a:ea typeface="+mn-ea"/>
                          <a:cs typeface="+mn-cs"/>
                        </a:rPr>
                        <a:t>定时</a:t>
                      </a:r>
                    </a:p>
                  </a:txBody>
                  <a:tcPr marL="0" marR="0" marT="0" marB="0" anchor="ctr"/>
                </a:tc>
                <a:tc>
                  <a:txBody>
                    <a:bodyPr/>
                    <a:lstStyle/>
                    <a:p>
                      <a:pPr marL="0" algn="l" defTabSz="609585" rtl="0" eaLnBrk="1" fontAlgn="ctr" latinLnBrk="0" hangingPunct="1"/>
                      <a:r>
                        <a:rPr lang="zh-CN" altLang="en-US" sz="1050" kern="1200" dirty="0">
                          <a:solidFill>
                            <a:schemeClr val="dk1"/>
                          </a:solidFill>
                          <a:latin typeface="+mn-lt"/>
                          <a:ea typeface="+mn-ea"/>
                          <a:cs typeface="+mn-cs"/>
                        </a:rPr>
                        <a:t>后台作业</a:t>
                      </a:r>
                    </a:p>
                  </a:txBody>
                  <a:tcPr marL="0" marR="0" marT="0" marB="0" anchor="ctr"/>
                </a:tc>
                <a:tc>
                  <a:txBody>
                    <a:bodyPr/>
                    <a:lstStyle/>
                    <a:p>
                      <a:pPr marL="0" algn="l" defTabSz="609585" rtl="0" eaLnBrk="1" fontAlgn="ctr" latinLnBrk="0" hangingPunct="1"/>
                      <a:r>
                        <a:rPr lang="en-US" sz="1050" kern="1200" dirty="0" err="1">
                          <a:solidFill>
                            <a:schemeClr val="dk1"/>
                          </a:solidFill>
                          <a:latin typeface="+mn-lt"/>
                          <a:ea typeface="+mn-ea"/>
                          <a:cs typeface="+mn-cs"/>
                        </a:rPr>
                        <a:t>WebService</a:t>
                      </a:r>
                      <a:endParaRPr lang="en-US" sz="1050" kern="1200" dirty="0">
                        <a:solidFill>
                          <a:schemeClr val="dk1"/>
                        </a:solidFill>
                        <a:latin typeface="+mn-lt"/>
                        <a:ea typeface="+mn-ea"/>
                        <a:cs typeface="+mn-cs"/>
                      </a:endParaRPr>
                    </a:p>
                  </a:txBody>
                  <a:tcPr marL="0" marR="0" marT="0" marB="0" anchor="ctr"/>
                </a:tc>
                <a:tc>
                  <a:txBody>
                    <a:bodyPr/>
                    <a:lstStyle/>
                    <a:p>
                      <a:pPr marL="0" algn="l" defTabSz="609585" rtl="0" eaLnBrk="1" fontAlgn="ctr" latinLnBrk="0" hangingPunct="1"/>
                      <a:r>
                        <a:rPr lang="en-US" sz="1050" kern="1200" dirty="0" err="1">
                          <a:solidFill>
                            <a:schemeClr val="dk1"/>
                          </a:solidFill>
                          <a:latin typeface="+mn-lt"/>
                          <a:ea typeface="+mn-ea"/>
                          <a:cs typeface="+mn-cs"/>
                        </a:rPr>
                        <a:t>Async</a:t>
                      </a:r>
                      <a:endParaRPr lang="en-US" sz="1050" kern="1200" dirty="0">
                        <a:solidFill>
                          <a:schemeClr val="dk1"/>
                        </a:solidFill>
                        <a:latin typeface="+mn-lt"/>
                        <a:ea typeface="+mn-ea"/>
                        <a:cs typeface="+mn-cs"/>
                      </a:endParaRPr>
                    </a:p>
                  </a:txBody>
                  <a:tcPr marL="0" marR="0" marT="0" marB="0" anchor="ct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zh-CN" altLang="en-US" sz="1050" kern="1200" dirty="0" smtClean="0">
                          <a:solidFill>
                            <a:schemeClr val="dk1"/>
                          </a:solidFill>
                          <a:latin typeface="+mn-lt"/>
                          <a:ea typeface="+mn-ea"/>
                          <a:cs typeface="+mn-cs"/>
                        </a:rPr>
                        <a:t>无</a:t>
                      </a:r>
                    </a:p>
                  </a:txBody>
                  <a:tcPr anchor="ct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altLang="zh-CN" sz="1050" kern="1200" dirty="0" smtClean="0">
                          <a:solidFill>
                            <a:schemeClr val="dk1"/>
                          </a:solidFill>
                          <a:latin typeface="+mn-lt"/>
                          <a:ea typeface="+mn-ea"/>
                          <a:cs typeface="+mn-cs"/>
                        </a:rPr>
                        <a:t>http://yfpopiqas.yfpo.com:50000/dir/wsdl?p=sa/d42e198a336c35bd947df92f8b2c1ba7</a:t>
                      </a:r>
                      <a:endParaRPr lang="zh-CN" altLang="en-US" sz="1050" kern="1200" dirty="0" smtClean="0">
                        <a:solidFill>
                          <a:schemeClr val="dk1"/>
                        </a:solidFill>
                        <a:latin typeface="+mn-lt"/>
                        <a:ea typeface="+mn-ea"/>
                        <a:cs typeface="+mn-cs"/>
                      </a:endParaRPr>
                    </a:p>
                  </a:txBody>
                  <a:tcPr/>
                </a:tc>
                <a:tc vMerge="1">
                  <a:txBody>
                    <a:bodyPr/>
                    <a:lstStyle/>
                    <a:p>
                      <a:pPr marL="0" marR="0" indent="0" algn="l" defTabSz="609585" rtl="0" eaLnBrk="1" fontAlgn="auto" latinLnBrk="0" hangingPunct="1">
                        <a:lnSpc>
                          <a:spcPct val="100000"/>
                        </a:lnSpc>
                        <a:spcBef>
                          <a:spcPts val="0"/>
                        </a:spcBef>
                        <a:spcAft>
                          <a:spcPts val="0"/>
                        </a:spcAft>
                        <a:buClrTx/>
                        <a:buSzTx/>
                        <a:buFontTx/>
                        <a:buNone/>
                        <a:tabLst/>
                        <a:defRPr/>
                      </a:pPr>
                      <a:endParaRPr lang="zh-CN" altLang="en-US" sz="1050" kern="1200" dirty="0" smtClean="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92423447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bwMode="gray">
          <a:xfrm>
            <a:off x="214262" y="1493076"/>
            <a:ext cx="358487" cy="1788213"/>
          </a:xfrm>
          <a:prstGeom prst="rect">
            <a:avLst/>
          </a:prstGeom>
          <a:solidFill>
            <a:schemeClr val="accent5">
              <a:lumMod val="75000"/>
              <a:alpha val="49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itchFamily="34" charset="0"/>
              <a:ea typeface="黑体" pitchFamily="49" charset="-122"/>
              <a:cs typeface="Arial" pitchFamily="34" charset="0"/>
            </a:endParaRPr>
          </a:p>
        </p:txBody>
      </p:sp>
      <p:sp>
        <p:nvSpPr>
          <p:cNvPr id="2" name="Title 1"/>
          <p:cNvSpPr>
            <a:spLocks noGrp="1"/>
          </p:cNvSpPr>
          <p:nvPr>
            <p:ph type="title"/>
          </p:nvPr>
        </p:nvSpPr>
        <p:spPr>
          <a:xfrm>
            <a:off x="229776" y="239553"/>
            <a:ext cx="11279716" cy="492443"/>
          </a:xfrm>
        </p:spPr>
        <p:txBody>
          <a:bodyPr/>
          <a:lstStyle/>
          <a:p>
            <a:r>
              <a:rPr lang="zh-CN" altLang="en-US" sz="3200" dirty="0" smtClean="0"/>
              <a:t>四系统架构</a:t>
            </a:r>
            <a:r>
              <a:rPr lang="en-US" altLang="zh-CN" sz="3200" dirty="0" smtClean="0"/>
              <a:t>—</a:t>
            </a:r>
            <a:r>
              <a:rPr lang="zh-CN" altLang="en-US" sz="3200" dirty="0" smtClean="0"/>
              <a:t>传输路径</a:t>
            </a:r>
            <a:r>
              <a:rPr lang="zh-CN" altLang="en-US" sz="3200" dirty="0"/>
              <a:t>变更</a:t>
            </a:r>
            <a:r>
              <a:rPr lang="zh-CN" altLang="en-US" sz="3200" dirty="0" smtClean="0"/>
              <a:t> </a:t>
            </a:r>
            <a:endParaRPr lang="en-US" sz="3200" dirty="0"/>
          </a:p>
        </p:txBody>
      </p:sp>
      <p:sp>
        <p:nvSpPr>
          <p:cNvPr id="8" name="TextBox 7"/>
          <p:cNvSpPr txBox="1"/>
          <p:nvPr/>
        </p:nvSpPr>
        <p:spPr>
          <a:xfrm>
            <a:off x="204737" y="1891445"/>
            <a:ext cx="445099" cy="954107"/>
          </a:xfrm>
          <a:prstGeom prst="rect">
            <a:avLst/>
          </a:prstGeom>
          <a:noFill/>
        </p:spPr>
        <p:txBody>
          <a:bodyPr wrap="square" rtlCol="0">
            <a:spAutoFit/>
          </a:bodyPr>
          <a:lstStyle/>
          <a:p>
            <a:pPr fontAlgn="base">
              <a:spcBef>
                <a:spcPct val="50000"/>
              </a:spcBef>
              <a:spcAft>
                <a:spcPct val="0"/>
              </a:spcAft>
              <a:buClr>
                <a:srgbClr val="F0AB00"/>
              </a:buClr>
              <a:buSzPct val="80000"/>
            </a:pPr>
            <a:r>
              <a:rPr lang="zh-CN" altLang="en-US" sz="1400" b="1" kern="0" dirty="0" smtClean="0">
                <a:latin typeface="Arial" pitchFamily="34" charset="0"/>
                <a:ea typeface="黑体" pitchFamily="49" charset="-122"/>
                <a:cs typeface="Arial" pitchFamily="34" charset="0"/>
              </a:rPr>
              <a:t>外围系统</a:t>
            </a:r>
            <a:endParaRPr lang="en-US" sz="1400" b="1" kern="0" dirty="0">
              <a:latin typeface="Arial" pitchFamily="34" charset="0"/>
              <a:ea typeface="黑体" pitchFamily="49" charset="-122"/>
              <a:cs typeface="Arial" pitchFamily="34" charset="0"/>
            </a:endParaRPr>
          </a:p>
        </p:txBody>
      </p:sp>
      <p:sp>
        <p:nvSpPr>
          <p:cNvPr id="225" name="Rectangle 74"/>
          <p:cNvSpPr/>
          <p:nvPr/>
        </p:nvSpPr>
        <p:spPr bwMode="gray">
          <a:xfrm>
            <a:off x="214262" y="3596790"/>
            <a:ext cx="358487" cy="1342030"/>
          </a:xfrm>
          <a:prstGeom prst="rect">
            <a:avLst/>
          </a:prstGeom>
          <a:solidFill>
            <a:schemeClr val="accent5">
              <a:lumMod val="75000"/>
              <a:alpha val="49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itchFamily="34" charset="0"/>
              <a:ea typeface="黑体" pitchFamily="49" charset="-122"/>
              <a:cs typeface="Arial" pitchFamily="34" charset="0"/>
            </a:endParaRPr>
          </a:p>
        </p:txBody>
      </p:sp>
      <p:sp>
        <p:nvSpPr>
          <p:cNvPr id="226" name="TextBox 225"/>
          <p:cNvSpPr txBox="1"/>
          <p:nvPr/>
        </p:nvSpPr>
        <p:spPr>
          <a:xfrm>
            <a:off x="204737" y="3826546"/>
            <a:ext cx="445099" cy="954107"/>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400" b="1" kern="0" dirty="0" smtClean="0">
                <a:latin typeface="Arial" pitchFamily="34" charset="0"/>
                <a:ea typeface="黑体" pitchFamily="49" charset="-122"/>
                <a:cs typeface="Arial" pitchFamily="34" charset="0"/>
              </a:rPr>
              <a:t>PI</a:t>
            </a:r>
            <a:r>
              <a:rPr lang="zh-CN" altLang="en-US" sz="1400" b="1" kern="0" dirty="0" smtClean="0">
                <a:latin typeface="Arial" pitchFamily="34" charset="0"/>
                <a:ea typeface="黑体" pitchFamily="49" charset="-122"/>
                <a:cs typeface="Arial" pitchFamily="34" charset="0"/>
              </a:rPr>
              <a:t>中间件</a:t>
            </a:r>
            <a:endParaRPr lang="en-US" sz="1400" b="1" kern="0" dirty="0">
              <a:latin typeface="Arial" pitchFamily="34" charset="0"/>
              <a:ea typeface="黑体" pitchFamily="49" charset="-122"/>
              <a:cs typeface="Arial" pitchFamily="34" charset="0"/>
            </a:endParaRPr>
          </a:p>
        </p:txBody>
      </p:sp>
      <p:sp>
        <p:nvSpPr>
          <p:cNvPr id="263" name="Rectangle 74"/>
          <p:cNvSpPr/>
          <p:nvPr/>
        </p:nvSpPr>
        <p:spPr bwMode="gray">
          <a:xfrm>
            <a:off x="195212" y="5280228"/>
            <a:ext cx="377537" cy="1183723"/>
          </a:xfrm>
          <a:prstGeom prst="rect">
            <a:avLst/>
          </a:prstGeom>
          <a:solidFill>
            <a:schemeClr val="accent5">
              <a:lumMod val="75000"/>
              <a:alpha val="49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itchFamily="34" charset="0"/>
              <a:ea typeface="黑体" pitchFamily="49" charset="-122"/>
              <a:cs typeface="Arial" pitchFamily="34" charset="0"/>
            </a:endParaRPr>
          </a:p>
        </p:txBody>
      </p:sp>
      <p:sp>
        <p:nvSpPr>
          <p:cNvPr id="272" name="TextBox 271"/>
          <p:cNvSpPr txBox="1"/>
          <p:nvPr/>
        </p:nvSpPr>
        <p:spPr>
          <a:xfrm>
            <a:off x="226239" y="5280229"/>
            <a:ext cx="322489" cy="1184626"/>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400" b="1" kern="0" dirty="0" smtClean="0">
                <a:latin typeface="Arial" pitchFamily="34" charset="0"/>
                <a:ea typeface="黑体" pitchFamily="49" charset="-122"/>
                <a:cs typeface="Arial" pitchFamily="34" charset="0"/>
              </a:rPr>
              <a:t>ERP</a:t>
            </a:r>
            <a:r>
              <a:rPr lang="zh-CN" altLang="en-US" sz="1400" b="1" kern="0" dirty="0" smtClean="0">
                <a:latin typeface="Arial" pitchFamily="34" charset="0"/>
                <a:ea typeface="黑体" pitchFamily="49" charset="-122"/>
                <a:cs typeface="Arial" pitchFamily="34" charset="0"/>
              </a:rPr>
              <a:t>系统</a:t>
            </a:r>
            <a:endParaRPr lang="en-US" sz="1400" b="1" kern="0" dirty="0">
              <a:latin typeface="Arial" pitchFamily="34" charset="0"/>
              <a:ea typeface="黑体" pitchFamily="49" charset="-122"/>
              <a:cs typeface="Arial" pitchFamily="34" charset="0"/>
            </a:endParaRPr>
          </a:p>
        </p:txBody>
      </p:sp>
      <p:pic>
        <p:nvPicPr>
          <p:cNvPr id="211" name="图片 210" descr="C:\Users\sgong1\Desktop\logo-PPT使用-0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1598" y="485775"/>
            <a:ext cx="541199" cy="476250"/>
          </a:xfrm>
          <a:prstGeom prst="rect">
            <a:avLst/>
          </a:prstGeom>
          <a:noFill/>
          <a:ln>
            <a:noFill/>
          </a:ln>
        </p:spPr>
      </p:pic>
      <p:pic>
        <p:nvPicPr>
          <p:cNvPr id="247"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1867" y="5572854"/>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253" name="TextBox 252"/>
          <p:cNvSpPr txBox="1"/>
          <p:nvPr/>
        </p:nvSpPr>
        <p:spPr>
          <a:xfrm>
            <a:off x="1534920" y="6088976"/>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H</a:t>
            </a:r>
          </a:p>
        </p:txBody>
      </p:sp>
      <p:sp>
        <p:nvSpPr>
          <p:cNvPr id="355" name="TextBox 354"/>
          <p:cNvSpPr txBox="1"/>
          <p:nvPr/>
        </p:nvSpPr>
        <p:spPr>
          <a:xfrm>
            <a:off x="3071637" y="4144915"/>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PIQ</a:t>
            </a:r>
            <a:endParaRPr lang="en-US" altLang="zh-CN" sz="1000" kern="0" dirty="0">
              <a:latin typeface="黑体" pitchFamily="49" charset="-122"/>
              <a:ea typeface="黑体" pitchFamily="49" charset="-122"/>
              <a:cs typeface="Arial Unicode MS" pitchFamily="34" charset="-128"/>
            </a:endParaRPr>
          </a:p>
        </p:txBody>
      </p:sp>
      <p:pic>
        <p:nvPicPr>
          <p:cNvPr id="356"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6799" y="3839304"/>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357" name="TextBox 356"/>
          <p:cNvSpPr txBox="1"/>
          <p:nvPr/>
        </p:nvSpPr>
        <p:spPr>
          <a:xfrm>
            <a:off x="2687445" y="4355426"/>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O</a:t>
            </a:r>
          </a:p>
        </p:txBody>
      </p:sp>
      <p:sp>
        <p:nvSpPr>
          <p:cNvPr id="361" name="TextBox 360"/>
          <p:cNvSpPr txBox="1"/>
          <p:nvPr/>
        </p:nvSpPr>
        <p:spPr>
          <a:xfrm>
            <a:off x="2172970" y="6364831"/>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HBQ 530</a:t>
            </a:r>
            <a:endParaRPr lang="en-US" altLang="zh-CN" sz="1000" kern="0" dirty="0">
              <a:latin typeface="黑体" pitchFamily="49" charset="-122"/>
              <a:ea typeface="黑体" pitchFamily="49" charset="-122"/>
              <a:cs typeface="Arial Unicode MS" pitchFamily="34" charset="-128"/>
            </a:endParaRPr>
          </a:p>
        </p:txBody>
      </p:sp>
      <p:pic>
        <p:nvPicPr>
          <p:cNvPr id="362"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4842" y="5582379"/>
            <a:ext cx="595313" cy="985838"/>
          </a:xfrm>
          <a:prstGeom prst="rect">
            <a:avLst/>
          </a:prstGeom>
          <a:noFill/>
          <a:extLst>
            <a:ext uri="{909E8E84-426E-40DD-AFC4-6F175D3DCCD1}">
              <a14:hiddenFill xmlns:a14="http://schemas.microsoft.com/office/drawing/2010/main">
                <a:solidFill>
                  <a:srgbClr val="FFFFFF"/>
                </a:solidFill>
              </a14:hiddenFill>
            </a:ext>
          </a:extLst>
        </p:spPr>
      </p:pic>
      <p:grpSp>
        <p:nvGrpSpPr>
          <p:cNvPr id="371" name="Group 18"/>
          <p:cNvGrpSpPr/>
          <p:nvPr/>
        </p:nvGrpSpPr>
        <p:grpSpPr>
          <a:xfrm>
            <a:off x="2492686" y="1454531"/>
            <a:ext cx="746516" cy="1019857"/>
            <a:chOff x="4208605" y="1755076"/>
            <a:chExt cx="911343" cy="1250689"/>
          </a:xfrm>
        </p:grpSpPr>
        <p:sp>
          <p:nvSpPr>
            <p:cNvPr id="372" name="TextBox 371"/>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WFM</a:t>
              </a:r>
              <a:endParaRPr lang="en-US" sz="900" kern="0" dirty="0">
                <a:latin typeface="黑体" pitchFamily="49" charset="-122"/>
                <a:ea typeface="黑体" pitchFamily="49" charset="-122"/>
                <a:cs typeface="Arial Unicode MS" pitchFamily="34" charset="-128"/>
              </a:endParaRPr>
            </a:p>
          </p:txBody>
        </p:sp>
        <p:pic>
          <p:nvPicPr>
            <p:cNvPr id="373"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4" name="Group 18"/>
          <p:cNvGrpSpPr/>
          <p:nvPr/>
        </p:nvGrpSpPr>
        <p:grpSpPr>
          <a:xfrm>
            <a:off x="2887584" y="1457772"/>
            <a:ext cx="746516" cy="1019857"/>
            <a:chOff x="4208605" y="1755076"/>
            <a:chExt cx="911343" cy="1250689"/>
          </a:xfrm>
        </p:grpSpPr>
        <p:sp>
          <p:nvSpPr>
            <p:cNvPr id="375" name="TextBox 374"/>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ISV</a:t>
              </a:r>
              <a:endParaRPr lang="en-US" sz="900" kern="0" dirty="0">
                <a:latin typeface="黑体" pitchFamily="49" charset="-122"/>
                <a:ea typeface="黑体" pitchFamily="49" charset="-122"/>
                <a:cs typeface="Arial Unicode MS" pitchFamily="34" charset="-128"/>
              </a:endParaRPr>
            </a:p>
          </p:txBody>
        </p:sp>
        <p:pic>
          <p:nvPicPr>
            <p:cNvPr id="376"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sp>
        <p:nvSpPr>
          <p:cNvPr id="391" name="TextBox 390"/>
          <p:cNvSpPr txBox="1"/>
          <p:nvPr/>
        </p:nvSpPr>
        <p:spPr>
          <a:xfrm>
            <a:off x="9859046" y="4156645"/>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PIT</a:t>
            </a:r>
            <a:endParaRPr lang="en-US" altLang="zh-CN" sz="1000" kern="0" dirty="0">
              <a:latin typeface="黑体" pitchFamily="49" charset="-122"/>
              <a:ea typeface="黑体" pitchFamily="49" charset="-122"/>
              <a:cs typeface="Arial Unicode MS" pitchFamily="34" charset="-128"/>
            </a:endParaRPr>
          </a:p>
        </p:txBody>
      </p:sp>
      <p:pic>
        <p:nvPicPr>
          <p:cNvPr id="392"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92308" y="3888692"/>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393" name="TextBox 392"/>
          <p:cNvSpPr txBox="1"/>
          <p:nvPr/>
        </p:nvSpPr>
        <p:spPr>
          <a:xfrm>
            <a:off x="9512954" y="4404814"/>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O</a:t>
            </a:r>
          </a:p>
        </p:txBody>
      </p:sp>
      <p:pic>
        <p:nvPicPr>
          <p:cNvPr id="398"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72533" y="5576652"/>
            <a:ext cx="595313" cy="985838"/>
          </a:xfrm>
          <a:prstGeom prst="rect">
            <a:avLst/>
          </a:prstGeom>
          <a:noFill/>
          <a:extLst>
            <a:ext uri="{909E8E84-426E-40DD-AFC4-6F175D3DCCD1}">
              <a14:hiddenFill xmlns:a14="http://schemas.microsoft.com/office/drawing/2010/main">
                <a:solidFill>
                  <a:srgbClr val="FFFFFF"/>
                </a:solidFill>
              </a14:hiddenFill>
            </a:ext>
          </a:extLst>
        </p:spPr>
      </p:pic>
      <p:pic>
        <p:nvPicPr>
          <p:cNvPr id="495"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16540" y="3850592"/>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496" name="TextBox 495"/>
          <p:cNvSpPr txBox="1"/>
          <p:nvPr/>
        </p:nvSpPr>
        <p:spPr>
          <a:xfrm>
            <a:off x="4137186" y="4366714"/>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O</a:t>
            </a:r>
          </a:p>
        </p:txBody>
      </p:sp>
      <p:pic>
        <p:nvPicPr>
          <p:cNvPr id="500"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7800" y="5563329"/>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529" name="TextBox 528"/>
          <p:cNvSpPr txBox="1"/>
          <p:nvPr/>
        </p:nvSpPr>
        <p:spPr>
          <a:xfrm>
            <a:off x="4111936" y="6368789"/>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HBP 800</a:t>
            </a:r>
            <a:endParaRPr lang="en-US" altLang="zh-CN" sz="1000" kern="0" dirty="0">
              <a:latin typeface="黑体" pitchFamily="49" charset="-122"/>
              <a:ea typeface="黑体" pitchFamily="49" charset="-122"/>
              <a:cs typeface="Arial Unicode MS" pitchFamily="34" charset="-128"/>
            </a:endParaRPr>
          </a:p>
        </p:txBody>
      </p:sp>
      <p:sp>
        <p:nvSpPr>
          <p:cNvPr id="530" name="TextBox 529"/>
          <p:cNvSpPr txBox="1"/>
          <p:nvPr/>
        </p:nvSpPr>
        <p:spPr>
          <a:xfrm>
            <a:off x="4510531" y="4156646"/>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PIP</a:t>
            </a:r>
            <a:endParaRPr lang="en-US" altLang="zh-CN" sz="1000" kern="0" dirty="0">
              <a:latin typeface="黑体" pitchFamily="49" charset="-122"/>
              <a:ea typeface="黑体" pitchFamily="49" charset="-122"/>
              <a:cs typeface="Arial Unicode MS" pitchFamily="34" charset="-128"/>
            </a:endParaRPr>
          </a:p>
        </p:txBody>
      </p:sp>
      <p:sp>
        <p:nvSpPr>
          <p:cNvPr id="538" name="TextBox 537"/>
          <p:cNvSpPr txBox="1"/>
          <p:nvPr/>
        </p:nvSpPr>
        <p:spPr>
          <a:xfrm>
            <a:off x="2467032" y="6101716"/>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H</a:t>
            </a:r>
          </a:p>
        </p:txBody>
      </p:sp>
      <p:sp>
        <p:nvSpPr>
          <p:cNvPr id="539" name="TextBox 538"/>
          <p:cNvSpPr txBox="1"/>
          <p:nvPr/>
        </p:nvSpPr>
        <p:spPr>
          <a:xfrm>
            <a:off x="3393879" y="6096100"/>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smtClean="0">
                <a:latin typeface="HP Simplified" panose="020B0604020204020204" pitchFamily="34" charset="0"/>
                <a:ea typeface="黑体" pitchFamily="49" charset="-122"/>
                <a:cs typeface="Arial Unicode MS" pitchFamily="34" charset="-128"/>
              </a:rPr>
              <a:t>H</a:t>
            </a:r>
            <a:endParaRPr lang="en-US" sz="1000" b="1" kern="0" dirty="0">
              <a:latin typeface="HP Simplified" panose="020B0604020204020204" pitchFamily="34" charset="0"/>
              <a:ea typeface="黑体" pitchFamily="49" charset="-122"/>
              <a:cs typeface="Arial Unicode MS" pitchFamily="34" charset="-128"/>
            </a:endParaRPr>
          </a:p>
        </p:txBody>
      </p:sp>
      <p:sp>
        <p:nvSpPr>
          <p:cNvPr id="540" name="TextBox 539"/>
          <p:cNvSpPr txBox="1"/>
          <p:nvPr/>
        </p:nvSpPr>
        <p:spPr>
          <a:xfrm>
            <a:off x="4319515" y="6078307"/>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smtClean="0">
                <a:latin typeface="HP Simplified" panose="020B0604020204020204" pitchFamily="34" charset="0"/>
                <a:ea typeface="黑体" pitchFamily="49" charset="-122"/>
                <a:cs typeface="Arial Unicode MS" pitchFamily="34" charset="-128"/>
              </a:rPr>
              <a:t>H</a:t>
            </a:r>
            <a:endParaRPr lang="en-US" sz="1000" b="1" kern="0" dirty="0">
              <a:latin typeface="HP Simplified" panose="020B0604020204020204" pitchFamily="34" charset="0"/>
              <a:ea typeface="黑体" pitchFamily="49" charset="-122"/>
              <a:cs typeface="Arial Unicode MS" pitchFamily="34" charset="-128"/>
            </a:endParaRPr>
          </a:p>
        </p:txBody>
      </p:sp>
      <p:sp>
        <p:nvSpPr>
          <p:cNvPr id="124" name="TextBox 123"/>
          <p:cNvSpPr txBox="1"/>
          <p:nvPr/>
        </p:nvSpPr>
        <p:spPr>
          <a:xfrm>
            <a:off x="1780772" y="4144915"/>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PID</a:t>
            </a:r>
            <a:endParaRPr lang="en-US" altLang="zh-CN" sz="1000" kern="0" dirty="0">
              <a:latin typeface="黑体" pitchFamily="49" charset="-122"/>
              <a:ea typeface="黑体" pitchFamily="49" charset="-122"/>
              <a:cs typeface="Arial Unicode MS" pitchFamily="34" charset="-128"/>
            </a:endParaRPr>
          </a:p>
        </p:txBody>
      </p:sp>
      <p:pic>
        <p:nvPicPr>
          <p:cNvPr id="125"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5934" y="3839304"/>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p:cNvSpPr txBox="1"/>
          <p:nvPr/>
        </p:nvSpPr>
        <p:spPr>
          <a:xfrm>
            <a:off x="1396580" y="4355426"/>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O</a:t>
            </a:r>
          </a:p>
        </p:txBody>
      </p:sp>
      <p:sp>
        <p:nvSpPr>
          <p:cNvPr id="154" name="圆角矩形 68"/>
          <p:cNvSpPr/>
          <p:nvPr/>
        </p:nvSpPr>
        <p:spPr bwMode="auto">
          <a:xfrm>
            <a:off x="2162852" y="1054761"/>
            <a:ext cx="1210173" cy="437376"/>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1600" dirty="0">
                <a:solidFill>
                  <a:schemeClr val="tx1"/>
                </a:solidFill>
                <a:latin typeface="Arial" pitchFamily="34" charset="0"/>
                <a:ea typeface="黑体" pitchFamily="49" charset="-122"/>
                <a:cs typeface="Arial" pitchFamily="34" charset="0"/>
              </a:rPr>
              <a:t>测试</a:t>
            </a:r>
          </a:p>
        </p:txBody>
      </p:sp>
      <p:sp>
        <p:nvSpPr>
          <p:cNvPr id="201" name="TextBox 200"/>
          <p:cNvSpPr txBox="1"/>
          <p:nvPr/>
        </p:nvSpPr>
        <p:spPr>
          <a:xfrm>
            <a:off x="8445023" y="4145854"/>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PIQ</a:t>
            </a:r>
            <a:endParaRPr lang="en-US" altLang="zh-CN" sz="1000" kern="0" dirty="0">
              <a:latin typeface="黑体" pitchFamily="49" charset="-122"/>
              <a:ea typeface="黑体" pitchFamily="49" charset="-122"/>
              <a:cs typeface="Arial Unicode MS" pitchFamily="34" charset="-128"/>
            </a:endParaRPr>
          </a:p>
        </p:txBody>
      </p:sp>
      <p:pic>
        <p:nvPicPr>
          <p:cNvPr id="202"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0185" y="3840243"/>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204" name="TextBox 203"/>
          <p:cNvSpPr txBox="1"/>
          <p:nvPr/>
        </p:nvSpPr>
        <p:spPr>
          <a:xfrm>
            <a:off x="8060831" y="4356365"/>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O</a:t>
            </a:r>
          </a:p>
        </p:txBody>
      </p:sp>
      <p:pic>
        <p:nvPicPr>
          <p:cNvPr id="234"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94876" y="3851531"/>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235" name="TextBox 234"/>
          <p:cNvSpPr txBox="1"/>
          <p:nvPr/>
        </p:nvSpPr>
        <p:spPr>
          <a:xfrm>
            <a:off x="11015522" y="4367653"/>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O</a:t>
            </a:r>
          </a:p>
        </p:txBody>
      </p:sp>
      <p:sp>
        <p:nvSpPr>
          <p:cNvPr id="237" name="TextBox 236"/>
          <p:cNvSpPr txBox="1"/>
          <p:nvPr/>
        </p:nvSpPr>
        <p:spPr>
          <a:xfrm>
            <a:off x="11360292" y="4157585"/>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PIP</a:t>
            </a:r>
            <a:endParaRPr lang="en-US" altLang="zh-CN" sz="1000" kern="0" dirty="0">
              <a:latin typeface="黑体" pitchFamily="49" charset="-122"/>
              <a:ea typeface="黑体" pitchFamily="49" charset="-122"/>
              <a:cs typeface="Arial Unicode MS" pitchFamily="34" charset="-128"/>
            </a:endParaRPr>
          </a:p>
        </p:txBody>
      </p:sp>
      <p:sp>
        <p:nvSpPr>
          <p:cNvPr id="242" name="TextBox 241"/>
          <p:cNvSpPr txBox="1"/>
          <p:nvPr/>
        </p:nvSpPr>
        <p:spPr>
          <a:xfrm>
            <a:off x="7077958" y="4145854"/>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PID</a:t>
            </a:r>
            <a:endParaRPr lang="en-US" altLang="zh-CN" sz="1000" kern="0" dirty="0">
              <a:latin typeface="黑体" pitchFamily="49" charset="-122"/>
              <a:ea typeface="黑体" pitchFamily="49" charset="-122"/>
              <a:cs typeface="Arial Unicode MS" pitchFamily="34" charset="-128"/>
            </a:endParaRPr>
          </a:p>
        </p:txBody>
      </p:sp>
      <p:pic>
        <p:nvPicPr>
          <p:cNvPr id="243"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5495" y="3840243"/>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244" name="TextBox 243"/>
          <p:cNvSpPr txBox="1"/>
          <p:nvPr/>
        </p:nvSpPr>
        <p:spPr>
          <a:xfrm>
            <a:off x="6646141" y="4356365"/>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O</a:t>
            </a:r>
          </a:p>
        </p:txBody>
      </p:sp>
      <p:sp>
        <p:nvSpPr>
          <p:cNvPr id="287" name="TextBox 286"/>
          <p:cNvSpPr txBox="1"/>
          <p:nvPr/>
        </p:nvSpPr>
        <p:spPr>
          <a:xfrm>
            <a:off x="6525203" y="6368789"/>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HBD 220</a:t>
            </a:r>
            <a:endParaRPr lang="en-US" altLang="zh-CN" sz="1000" kern="0" dirty="0">
              <a:latin typeface="黑体" pitchFamily="49" charset="-122"/>
              <a:ea typeface="黑体" pitchFamily="49" charset="-122"/>
              <a:cs typeface="Arial Unicode MS" pitchFamily="34" charset="-128"/>
            </a:endParaRPr>
          </a:p>
        </p:txBody>
      </p:sp>
      <p:pic>
        <p:nvPicPr>
          <p:cNvPr id="288"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2992" y="5572854"/>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289" name="TextBox 288"/>
          <p:cNvSpPr txBox="1"/>
          <p:nvPr/>
        </p:nvSpPr>
        <p:spPr>
          <a:xfrm>
            <a:off x="6726045" y="6088976"/>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H</a:t>
            </a:r>
          </a:p>
        </p:txBody>
      </p:sp>
      <p:sp>
        <p:nvSpPr>
          <p:cNvPr id="290" name="TextBox 289"/>
          <p:cNvSpPr txBox="1"/>
          <p:nvPr/>
        </p:nvSpPr>
        <p:spPr>
          <a:xfrm>
            <a:off x="7835444" y="6357847"/>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HBQ 530</a:t>
            </a:r>
            <a:endParaRPr lang="en-US" altLang="zh-CN" sz="1000" kern="0" dirty="0">
              <a:latin typeface="黑体" pitchFamily="49" charset="-122"/>
              <a:ea typeface="黑体" pitchFamily="49" charset="-122"/>
              <a:cs typeface="Arial Unicode MS" pitchFamily="34" charset="-128"/>
            </a:endParaRPr>
          </a:p>
        </p:txBody>
      </p:sp>
      <p:pic>
        <p:nvPicPr>
          <p:cNvPr id="291"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07917" y="5582379"/>
            <a:ext cx="595313" cy="985838"/>
          </a:xfrm>
          <a:prstGeom prst="rect">
            <a:avLst/>
          </a:prstGeom>
          <a:noFill/>
          <a:extLst>
            <a:ext uri="{909E8E84-426E-40DD-AFC4-6F175D3DCCD1}">
              <a14:hiddenFill xmlns:a14="http://schemas.microsoft.com/office/drawing/2010/main">
                <a:solidFill>
                  <a:srgbClr val="FFFFFF"/>
                </a:solidFill>
              </a14:hiddenFill>
            </a:ext>
          </a:extLst>
        </p:spPr>
      </p:pic>
      <p:pic>
        <p:nvPicPr>
          <p:cNvPr id="294"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84350" y="5563329"/>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295" name="TextBox 294"/>
          <p:cNvSpPr txBox="1"/>
          <p:nvPr/>
        </p:nvSpPr>
        <p:spPr>
          <a:xfrm>
            <a:off x="10741397" y="6368788"/>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HBP 800</a:t>
            </a:r>
            <a:endParaRPr lang="en-US" altLang="zh-CN" sz="1000" kern="0" dirty="0">
              <a:latin typeface="黑体" pitchFamily="49" charset="-122"/>
              <a:ea typeface="黑体" pitchFamily="49" charset="-122"/>
              <a:cs typeface="Arial Unicode MS" pitchFamily="34" charset="-128"/>
            </a:endParaRPr>
          </a:p>
        </p:txBody>
      </p:sp>
      <p:sp>
        <p:nvSpPr>
          <p:cNvPr id="296" name="TextBox 295"/>
          <p:cNvSpPr txBox="1"/>
          <p:nvPr/>
        </p:nvSpPr>
        <p:spPr>
          <a:xfrm>
            <a:off x="8020107" y="6101716"/>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H</a:t>
            </a:r>
          </a:p>
        </p:txBody>
      </p:sp>
      <p:sp>
        <p:nvSpPr>
          <p:cNvPr id="298" name="TextBox 297"/>
          <p:cNvSpPr txBox="1"/>
          <p:nvPr/>
        </p:nvSpPr>
        <p:spPr>
          <a:xfrm>
            <a:off x="11006065" y="6078307"/>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smtClean="0">
                <a:latin typeface="HP Simplified" panose="020B0604020204020204" pitchFamily="34" charset="0"/>
                <a:ea typeface="黑体" pitchFamily="49" charset="-122"/>
                <a:cs typeface="Arial Unicode MS" pitchFamily="34" charset="-128"/>
              </a:rPr>
              <a:t>H</a:t>
            </a:r>
            <a:endParaRPr lang="en-US" sz="1000" b="1" kern="0" dirty="0">
              <a:latin typeface="HP Simplified" panose="020B0604020204020204" pitchFamily="34" charset="0"/>
              <a:ea typeface="黑体" pitchFamily="49" charset="-122"/>
              <a:cs typeface="Arial Unicode MS" pitchFamily="34" charset="-128"/>
            </a:endParaRPr>
          </a:p>
        </p:txBody>
      </p:sp>
      <p:sp>
        <p:nvSpPr>
          <p:cNvPr id="299" name="TextBox 298"/>
          <p:cNvSpPr txBox="1"/>
          <p:nvPr/>
        </p:nvSpPr>
        <p:spPr>
          <a:xfrm>
            <a:off x="9292308" y="6381085"/>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HBT </a:t>
            </a:r>
            <a:r>
              <a:rPr lang="en-US" altLang="zh-CN" sz="1000" kern="0" dirty="0">
                <a:latin typeface="黑体" pitchFamily="49" charset="-122"/>
                <a:ea typeface="黑体" pitchFamily="49" charset="-122"/>
                <a:cs typeface="Arial Unicode MS" pitchFamily="34" charset="-128"/>
              </a:rPr>
              <a:t>6</a:t>
            </a:r>
            <a:r>
              <a:rPr lang="en-US" altLang="zh-CN" sz="1000" kern="0" dirty="0" smtClean="0">
                <a:latin typeface="黑体" pitchFamily="49" charset="-122"/>
                <a:ea typeface="黑体" pitchFamily="49" charset="-122"/>
                <a:cs typeface="Arial Unicode MS" pitchFamily="34" charset="-128"/>
              </a:rPr>
              <a:t>30</a:t>
            </a:r>
            <a:endParaRPr lang="en-US" altLang="zh-CN" sz="1000" kern="0" dirty="0">
              <a:latin typeface="黑体" pitchFamily="49" charset="-122"/>
              <a:ea typeface="黑体" pitchFamily="49" charset="-122"/>
              <a:cs typeface="Arial Unicode MS" pitchFamily="34" charset="-128"/>
            </a:endParaRPr>
          </a:p>
        </p:txBody>
      </p:sp>
      <p:pic>
        <p:nvPicPr>
          <p:cNvPr id="300"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74767" y="5582379"/>
            <a:ext cx="595313" cy="985838"/>
          </a:xfrm>
          <a:prstGeom prst="rect">
            <a:avLst/>
          </a:prstGeom>
          <a:noFill/>
          <a:extLst>
            <a:ext uri="{909E8E84-426E-40DD-AFC4-6F175D3DCCD1}">
              <a14:hiddenFill xmlns:a14="http://schemas.microsoft.com/office/drawing/2010/main">
                <a:solidFill>
                  <a:srgbClr val="FFFFFF"/>
                </a:solidFill>
              </a14:hiddenFill>
            </a:ext>
          </a:extLst>
        </p:spPr>
      </p:pic>
      <p:sp>
        <p:nvSpPr>
          <p:cNvPr id="301" name="TextBox 300"/>
          <p:cNvSpPr txBox="1"/>
          <p:nvPr/>
        </p:nvSpPr>
        <p:spPr>
          <a:xfrm>
            <a:off x="9486957" y="6101716"/>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H</a:t>
            </a:r>
          </a:p>
        </p:txBody>
      </p:sp>
      <p:sp>
        <p:nvSpPr>
          <p:cNvPr id="323" name="圆角矩形 68"/>
          <p:cNvSpPr/>
          <p:nvPr/>
        </p:nvSpPr>
        <p:spPr bwMode="auto">
          <a:xfrm>
            <a:off x="715937" y="1054761"/>
            <a:ext cx="1210173" cy="437376"/>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1600" dirty="0">
                <a:solidFill>
                  <a:schemeClr val="tx1"/>
                </a:solidFill>
                <a:latin typeface="Arial" pitchFamily="34" charset="0"/>
                <a:ea typeface="黑体" pitchFamily="49" charset="-122"/>
                <a:cs typeface="Arial" pitchFamily="34" charset="0"/>
              </a:rPr>
              <a:t>开发</a:t>
            </a:r>
          </a:p>
        </p:txBody>
      </p:sp>
      <p:grpSp>
        <p:nvGrpSpPr>
          <p:cNvPr id="324" name="Group 18"/>
          <p:cNvGrpSpPr/>
          <p:nvPr/>
        </p:nvGrpSpPr>
        <p:grpSpPr>
          <a:xfrm>
            <a:off x="2068985" y="2230226"/>
            <a:ext cx="746516" cy="1019857"/>
            <a:chOff x="4173721" y="1755076"/>
            <a:chExt cx="911343" cy="1250689"/>
          </a:xfrm>
        </p:grpSpPr>
        <p:sp>
          <p:nvSpPr>
            <p:cNvPr id="325" name="TextBox 324"/>
            <p:cNvSpPr txBox="1"/>
            <p:nvPr/>
          </p:nvSpPr>
          <p:spPr>
            <a:xfrm>
              <a:off x="4173721"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IBOM</a:t>
              </a:r>
              <a:endParaRPr lang="en-US" sz="900" kern="0" dirty="0">
                <a:latin typeface="黑体" pitchFamily="49" charset="-122"/>
                <a:ea typeface="黑体" pitchFamily="49" charset="-122"/>
                <a:cs typeface="Arial Unicode MS" pitchFamily="34" charset="-128"/>
              </a:endParaRPr>
            </a:p>
          </p:txBody>
        </p:sp>
        <p:pic>
          <p:nvPicPr>
            <p:cNvPr id="326"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7" name="Group 18"/>
          <p:cNvGrpSpPr/>
          <p:nvPr/>
        </p:nvGrpSpPr>
        <p:grpSpPr>
          <a:xfrm>
            <a:off x="2502211" y="2207006"/>
            <a:ext cx="746516" cy="1019857"/>
            <a:chOff x="4208605" y="1755076"/>
            <a:chExt cx="911343" cy="1250689"/>
          </a:xfrm>
        </p:grpSpPr>
        <p:sp>
          <p:nvSpPr>
            <p:cNvPr id="328" name="TextBox 327"/>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IPUR</a:t>
              </a:r>
              <a:endParaRPr lang="en-US" sz="900" kern="0" dirty="0">
                <a:latin typeface="黑体" pitchFamily="49" charset="-122"/>
                <a:ea typeface="黑体" pitchFamily="49" charset="-122"/>
                <a:cs typeface="Arial Unicode MS" pitchFamily="34" charset="-128"/>
              </a:endParaRPr>
            </a:p>
          </p:txBody>
        </p:sp>
        <p:pic>
          <p:nvPicPr>
            <p:cNvPr id="329"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0" name="Group 18"/>
          <p:cNvGrpSpPr/>
          <p:nvPr/>
        </p:nvGrpSpPr>
        <p:grpSpPr>
          <a:xfrm>
            <a:off x="2897109" y="2210247"/>
            <a:ext cx="746516" cy="1019857"/>
            <a:chOff x="4208605" y="1755076"/>
            <a:chExt cx="911343" cy="1250689"/>
          </a:xfrm>
        </p:grpSpPr>
        <p:sp>
          <p:nvSpPr>
            <p:cNvPr id="331" name="TextBox 330"/>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HRM</a:t>
              </a:r>
              <a:endParaRPr lang="en-US" sz="900" kern="0" dirty="0">
                <a:latin typeface="黑体" pitchFamily="49" charset="-122"/>
                <a:ea typeface="黑体" pitchFamily="49" charset="-122"/>
                <a:cs typeface="Arial Unicode MS" pitchFamily="34" charset="-128"/>
              </a:endParaRPr>
            </a:p>
          </p:txBody>
        </p:sp>
        <p:pic>
          <p:nvPicPr>
            <p:cNvPr id="332"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sp>
        <p:nvSpPr>
          <p:cNvPr id="333" name="圆角矩形 68"/>
          <p:cNvSpPr/>
          <p:nvPr/>
        </p:nvSpPr>
        <p:spPr bwMode="auto">
          <a:xfrm>
            <a:off x="3608117" y="1043274"/>
            <a:ext cx="1210173" cy="437376"/>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1600" dirty="0">
                <a:solidFill>
                  <a:schemeClr val="tx1"/>
                </a:solidFill>
                <a:latin typeface="Arial" pitchFamily="34" charset="0"/>
                <a:ea typeface="黑体" pitchFamily="49" charset="-122"/>
                <a:cs typeface="Arial" pitchFamily="34" charset="0"/>
              </a:rPr>
              <a:t>生产</a:t>
            </a:r>
          </a:p>
        </p:txBody>
      </p:sp>
      <p:grpSp>
        <p:nvGrpSpPr>
          <p:cNvPr id="337" name="Group 18"/>
          <p:cNvGrpSpPr/>
          <p:nvPr/>
        </p:nvGrpSpPr>
        <p:grpSpPr>
          <a:xfrm>
            <a:off x="3950011" y="1454531"/>
            <a:ext cx="746516" cy="1019857"/>
            <a:chOff x="4208605" y="1755076"/>
            <a:chExt cx="911343" cy="1250689"/>
          </a:xfrm>
        </p:grpSpPr>
        <p:sp>
          <p:nvSpPr>
            <p:cNvPr id="338" name="TextBox 337"/>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WFM</a:t>
              </a:r>
              <a:endParaRPr lang="en-US" sz="900" kern="0" dirty="0">
                <a:latin typeface="黑体" pitchFamily="49" charset="-122"/>
                <a:ea typeface="黑体" pitchFamily="49" charset="-122"/>
                <a:cs typeface="Arial Unicode MS" pitchFamily="34" charset="-128"/>
              </a:endParaRPr>
            </a:p>
          </p:txBody>
        </p:sp>
        <p:pic>
          <p:nvPicPr>
            <p:cNvPr id="339"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0" name="Group 18"/>
          <p:cNvGrpSpPr/>
          <p:nvPr/>
        </p:nvGrpSpPr>
        <p:grpSpPr>
          <a:xfrm>
            <a:off x="4344909" y="1457772"/>
            <a:ext cx="746516" cy="1019857"/>
            <a:chOff x="4208605" y="1755076"/>
            <a:chExt cx="911343" cy="1250689"/>
          </a:xfrm>
        </p:grpSpPr>
        <p:sp>
          <p:nvSpPr>
            <p:cNvPr id="341" name="TextBox 340"/>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ISV</a:t>
              </a:r>
              <a:endParaRPr lang="en-US" sz="900" kern="0" dirty="0">
                <a:latin typeface="黑体" pitchFamily="49" charset="-122"/>
                <a:ea typeface="黑体" pitchFamily="49" charset="-122"/>
                <a:cs typeface="Arial Unicode MS" pitchFamily="34" charset="-128"/>
              </a:endParaRPr>
            </a:p>
          </p:txBody>
        </p:sp>
        <p:pic>
          <p:nvPicPr>
            <p:cNvPr id="342"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3" name="Group 18"/>
          <p:cNvGrpSpPr/>
          <p:nvPr/>
        </p:nvGrpSpPr>
        <p:grpSpPr>
          <a:xfrm>
            <a:off x="3526310" y="2230226"/>
            <a:ext cx="746516" cy="1019857"/>
            <a:chOff x="4173721" y="1755076"/>
            <a:chExt cx="911343" cy="1250689"/>
          </a:xfrm>
        </p:grpSpPr>
        <p:sp>
          <p:nvSpPr>
            <p:cNvPr id="344" name="TextBox 343"/>
            <p:cNvSpPr txBox="1"/>
            <p:nvPr/>
          </p:nvSpPr>
          <p:spPr>
            <a:xfrm>
              <a:off x="4173721"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IBOM</a:t>
              </a:r>
              <a:endParaRPr lang="en-US" sz="900" kern="0" dirty="0">
                <a:latin typeface="黑体" pitchFamily="49" charset="-122"/>
                <a:ea typeface="黑体" pitchFamily="49" charset="-122"/>
                <a:cs typeface="Arial Unicode MS" pitchFamily="34" charset="-128"/>
              </a:endParaRPr>
            </a:p>
          </p:txBody>
        </p:sp>
        <p:pic>
          <p:nvPicPr>
            <p:cNvPr id="345"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6" name="Group 18"/>
          <p:cNvGrpSpPr/>
          <p:nvPr/>
        </p:nvGrpSpPr>
        <p:grpSpPr>
          <a:xfrm>
            <a:off x="3959536" y="2207006"/>
            <a:ext cx="746516" cy="1019857"/>
            <a:chOff x="4208605" y="1755076"/>
            <a:chExt cx="911343" cy="1250689"/>
          </a:xfrm>
        </p:grpSpPr>
        <p:sp>
          <p:nvSpPr>
            <p:cNvPr id="347" name="TextBox 346"/>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IPUR</a:t>
              </a:r>
              <a:endParaRPr lang="en-US" sz="900" kern="0" dirty="0">
                <a:latin typeface="黑体" pitchFamily="49" charset="-122"/>
                <a:ea typeface="黑体" pitchFamily="49" charset="-122"/>
                <a:cs typeface="Arial Unicode MS" pitchFamily="34" charset="-128"/>
              </a:endParaRPr>
            </a:p>
          </p:txBody>
        </p:sp>
        <p:pic>
          <p:nvPicPr>
            <p:cNvPr id="348"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9" name="Group 18"/>
          <p:cNvGrpSpPr/>
          <p:nvPr/>
        </p:nvGrpSpPr>
        <p:grpSpPr>
          <a:xfrm>
            <a:off x="4354434" y="2210247"/>
            <a:ext cx="746516" cy="1019857"/>
            <a:chOff x="4208605" y="1755076"/>
            <a:chExt cx="911343" cy="1250689"/>
          </a:xfrm>
        </p:grpSpPr>
        <p:sp>
          <p:nvSpPr>
            <p:cNvPr id="350" name="TextBox 349"/>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HRM</a:t>
              </a:r>
              <a:endParaRPr lang="en-US" sz="900" kern="0" dirty="0">
                <a:latin typeface="黑体" pitchFamily="49" charset="-122"/>
                <a:ea typeface="黑体" pitchFamily="49" charset="-122"/>
                <a:cs typeface="Arial Unicode MS" pitchFamily="34" charset="-128"/>
              </a:endParaRPr>
            </a:p>
          </p:txBody>
        </p:sp>
        <p:pic>
          <p:nvPicPr>
            <p:cNvPr id="351"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sp>
        <p:nvSpPr>
          <p:cNvPr id="352" name="TextBox 351"/>
          <p:cNvSpPr txBox="1"/>
          <p:nvPr/>
        </p:nvSpPr>
        <p:spPr>
          <a:xfrm>
            <a:off x="1205211" y="6381085"/>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HBD 220</a:t>
            </a:r>
            <a:endParaRPr lang="en-US" altLang="zh-CN" sz="1000" kern="0" dirty="0">
              <a:latin typeface="黑体" pitchFamily="49" charset="-122"/>
              <a:ea typeface="黑体" pitchFamily="49" charset="-122"/>
              <a:cs typeface="Arial Unicode MS" pitchFamily="34" charset="-128"/>
            </a:endParaRPr>
          </a:p>
        </p:txBody>
      </p:sp>
      <p:sp>
        <p:nvSpPr>
          <p:cNvPr id="353" name="TextBox 352"/>
          <p:cNvSpPr txBox="1"/>
          <p:nvPr/>
        </p:nvSpPr>
        <p:spPr>
          <a:xfrm>
            <a:off x="3203324" y="6357848"/>
            <a:ext cx="106874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1000" kern="0" dirty="0" smtClean="0">
                <a:latin typeface="黑体" pitchFamily="49" charset="-122"/>
                <a:ea typeface="黑体" pitchFamily="49" charset="-122"/>
                <a:cs typeface="Arial Unicode MS" pitchFamily="34" charset="-128"/>
              </a:rPr>
              <a:t>HBT 800</a:t>
            </a:r>
            <a:endParaRPr lang="en-US" altLang="zh-CN" sz="1000" kern="0" dirty="0">
              <a:latin typeface="黑体" pitchFamily="49" charset="-122"/>
              <a:ea typeface="黑体" pitchFamily="49" charset="-122"/>
              <a:cs typeface="Arial Unicode MS" pitchFamily="34" charset="-128"/>
            </a:endParaRPr>
          </a:p>
        </p:txBody>
      </p:sp>
      <p:grpSp>
        <p:nvGrpSpPr>
          <p:cNvPr id="360" name="Group 18"/>
          <p:cNvGrpSpPr/>
          <p:nvPr/>
        </p:nvGrpSpPr>
        <p:grpSpPr>
          <a:xfrm>
            <a:off x="9274486" y="1454531"/>
            <a:ext cx="746516" cy="1019857"/>
            <a:chOff x="4208605" y="1755076"/>
            <a:chExt cx="911343" cy="1250689"/>
          </a:xfrm>
        </p:grpSpPr>
        <p:sp>
          <p:nvSpPr>
            <p:cNvPr id="363" name="TextBox 362"/>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WFM</a:t>
              </a:r>
              <a:endParaRPr lang="en-US" sz="900" kern="0" dirty="0">
                <a:latin typeface="黑体" pitchFamily="49" charset="-122"/>
                <a:ea typeface="黑体" pitchFamily="49" charset="-122"/>
                <a:cs typeface="Arial Unicode MS" pitchFamily="34" charset="-128"/>
              </a:endParaRPr>
            </a:p>
          </p:txBody>
        </p:sp>
        <p:pic>
          <p:nvPicPr>
            <p:cNvPr id="364"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5" name="Group 18"/>
          <p:cNvGrpSpPr/>
          <p:nvPr/>
        </p:nvGrpSpPr>
        <p:grpSpPr>
          <a:xfrm>
            <a:off x="9669384" y="1457772"/>
            <a:ext cx="746516" cy="1019857"/>
            <a:chOff x="4208605" y="1755076"/>
            <a:chExt cx="911343" cy="1250689"/>
          </a:xfrm>
        </p:grpSpPr>
        <p:sp>
          <p:nvSpPr>
            <p:cNvPr id="366" name="TextBox 365"/>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ISV</a:t>
              </a:r>
              <a:endParaRPr lang="en-US" sz="900" kern="0" dirty="0">
                <a:latin typeface="黑体" pitchFamily="49" charset="-122"/>
                <a:ea typeface="黑体" pitchFamily="49" charset="-122"/>
                <a:cs typeface="Arial Unicode MS" pitchFamily="34" charset="-128"/>
              </a:endParaRPr>
            </a:p>
          </p:txBody>
        </p:sp>
        <p:pic>
          <p:nvPicPr>
            <p:cNvPr id="367"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sp>
        <p:nvSpPr>
          <p:cNvPr id="389" name="圆角矩形 68"/>
          <p:cNvSpPr/>
          <p:nvPr/>
        </p:nvSpPr>
        <p:spPr bwMode="auto">
          <a:xfrm>
            <a:off x="8944652" y="1054761"/>
            <a:ext cx="1210173" cy="437376"/>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1600" dirty="0" smtClean="0">
                <a:solidFill>
                  <a:schemeClr val="tx1"/>
                </a:solidFill>
                <a:latin typeface="Arial" pitchFamily="34" charset="0"/>
                <a:ea typeface="黑体" pitchFamily="49" charset="-122"/>
                <a:cs typeface="Arial" pitchFamily="34" charset="0"/>
              </a:rPr>
              <a:t>预生产</a:t>
            </a:r>
            <a:endParaRPr lang="zh-CN" altLang="en-US" sz="1600" dirty="0">
              <a:solidFill>
                <a:schemeClr val="tx1"/>
              </a:solidFill>
              <a:latin typeface="Arial" pitchFamily="34" charset="0"/>
              <a:ea typeface="黑体" pitchFamily="49" charset="-122"/>
              <a:cs typeface="Arial" pitchFamily="34" charset="0"/>
            </a:endParaRPr>
          </a:p>
        </p:txBody>
      </p:sp>
      <p:grpSp>
        <p:nvGrpSpPr>
          <p:cNvPr id="390" name="Group 18"/>
          <p:cNvGrpSpPr/>
          <p:nvPr/>
        </p:nvGrpSpPr>
        <p:grpSpPr>
          <a:xfrm>
            <a:off x="8850785" y="2230226"/>
            <a:ext cx="746516" cy="1019857"/>
            <a:chOff x="4173721" y="1755076"/>
            <a:chExt cx="911343" cy="1250689"/>
          </a:xfrm>
        </p:grpSpPr>
        <p:sp>
          <p:nvSpPr>
            <p:cNvPr id="394" name="TextBox 393"/>
            <p:cNvSpPr txBox="1"/>
            <p:nvPr/>
          </p:nvSpPr>
          <p:spPr>
            <a:xfrm>
              <a:off x="4173721"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IBOM</a:t>
              </a:r>
              <a:endParaRPr lang="en-US" sz="900" kern="0" dirty="0">
                <a:latin typeface="黑体" pitchFamily="49" charset="-122"/>
                <a:ea typeface="黑体" pitchFamily="49" charset="-122"/>
                <a:cs typeface="Arial Unicode MS" pitchFamily="34" charset="-128"/>
              </a:endParaRPr>
            </a:p>
          </p:txBody>
        </p:sp>
        <p:pic>
          <p:nvPicPr>
            <p:cNvPr id="395"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6" name="Group 18"/>
          <p:cNvGrpSpPr/>
          <p:nvPr/>
        </p:nvGrpSpPr>
        <p:grpSpPr>
          <a:xfrm>
            <a:off x="9284011" y="2207006"/>
            <a:ext cx="746516" cy="1019857"/>
            <a:chOff x="4208605" y="1755076"/>
            <a:chExt cx="911343" cy="1250689"/>
          </a:xfrm>
        </p:grpSpPr>
        <p:sp>
          <p:nvSpPr>
            <p:cNvPr id="399" name="TextBox 398"/>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IPUR</a:t>
              </a:r>
              <a:endParaRPr lang="en-US" sz="900" kern="0" dirty="0">
                <a:latin typeface="黑体" pitchFamily="49" charset="-122"/>
                <a:ea typeface="黑体" pitchFamily="49" charset="-122"/>
                <a:cs typeface="Arial Unicode MS" pitchFamily="34" charset="-128"/>
              </a:endParaRPr>
            </a:p>
          </p:txBody>
        </p:sp>
        <p:pic>
          <p:nvPicPr>
            <p:cNvPr id="400"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1" name="Group 18"/>
          <p:cNvGrpSpPr/>
          <p:nvPr/>
        </p:nvGrpSpPr>
        <p:grpSpPr>
          <a:xfrm>
            <a:off x="9678909" y="2210247"/>
            <a:ext cx="746516" cy="1019857"/>
            <a:chOff x="4208605" y="1755076"/>
            <a:chExt cx="911343" cy="1250689"/>
          </a:xfrm>
        </p:grpSpPr>
        <p:sp>
          <p:nvSpPr>
            <p:cNvPr id="402" name="TextBox 401"/>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HRM</a:t>
              </a:r>
              <a:endParaRPr lang="en-US" sz="900" kern="0" dirty="0">
                <a:latin typeface="黑体" pitchFamily="49" charset="-122"/>
                <a:ea typeface="黑体" pitchFamily="49" charset="-122"/>
                <a:cs typeface="Arial Unicode MS" pitchFamily="34" charset="-128"/>
              </a:endParaRPr>
            </a:p>
          </p:txBody>
        </p:sp>
        <p:pic>
          <p:nvPicPr>
            <p:cNvPr id="403"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sp>
        <p:nvSpPr>
          <p:cNvPr id="413" name="圆角矩形 68"/>
          <p:cNvSpPr/>
          <p:nvPr/>
        </p:nvSpPr>
        <p:spPr bwMode="auto">
          <a:xfrm>
            <a:off x="10389917" y="1043274"/>
            <a:ext cx="1210173" cy="437376"/>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1600" dirty="0">
                <a:solidFill>
                  <a:schemeClr val="tx1"/>
                </a:solidFill>
                <a:latin typeface="Arial" pitchFamily="34" charset="0"/>
                <a:ea typeface="黑体" pitchFamily="49" charset="-122"/>
                <a:cs typeface="Arial" pitchFamily="34" charset="0"/>
              </a:rPr>
              <a:t>生产</a:t>
            </a:r>
          </a:p>
        </p:txBody>
      </p:sp>
      <p:grpSp>
        <p:nvGrpSpPr>
          <p:cNvPr id="417" name="Group 18"/>
          <p:cNvGrpSpPr/>
          <p:nvPr/>
        </p:nvGrpSpPr>
        <p:grpSpPr>
          <a:xfrm>
            <a:off x="10731811" y="1454531"/>
            <a:ext cx="746516" cy="1019857"/>
            <a:chOff x="4208605" y="1755076"/>
            <a:chExt cx="911343" cy="1250689"/>
          </a:xfrm>
        </p:grpSpPr>
        <p:sp>
          <p:nvSpPr>
            <p:cNvPr id="418" name="TextBox 417"/>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WFM</a:t>
              </a:r>
              <a:endParaRPr lang="en-US" sz="900" kern="0" dirty="0">
                <a:latin typeface="黑体" pitchFamily="49" charset="-122"/>
                <a:ea typeface="黑体" pitchFamily="49" charset="-122"/>
                <a:cs typeface="Arial Unicode MS" pitchFamily="34" charset="-128"/>
              </a:endParaRPr>
            </a:p>
          </p:txBody>
        </p:sp>
        <p:pic>
          <p:nvPicPr>
            <p:cNvPr id="419"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0" name="Group 18"/>
          <p:cNvGrpSpPr/>
          <p:nvPr/>
        </p:nvGrpSpPr>
        <p:grpSpPr>
          <a:xfrm>
            <a:off x="11126709" y="1457772"/>
            <a:ext cx="746516" cy="1019857"/>
            <a:chOff x="4208605" y="1755076"/>
            <a:chExt cx="911343" cy="1250689"/>
          </a:xfrm>
        </p:grpSpPr>
        <p:sp>
          <p:nvSpPr>
            <p:cNvPr id="421" name="TextBox 420"/>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ISV</a:t>
              </a:r>
              <a:endParaRPr lang="en-US" sz="900" kern="0" dirty="0">
                <a:latin typeface="黑体" pitchFamily="49" charset="-122"/>
                <a:ea typeface="黑体" pitchFamily="49" charset="-122"/>
                <a:cs typeface="Arial Unicode MS" pitchFamily="34" charset="-128"/>
              </a:endParaRPr>
            </a:p>
          </p:txBody>
        </p:sp>
        <p:pic>
          <p:nvPicPr>
            <p:cNvPr id="422"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3" name="Group 18"/>
          <p:cNvGrpSpPr/>
          <p:nvPr/>
        </p:nvGrpSpPr>
        <p:grpSpPr>
          <a:xfrm>
            <a:off x="10308110" y="2230226"/>
            <a:ext cx="746516" cy="1019857"/>
            <a:chOff x="4173721" y="1755076"/>
            <a:chExt cx="911343" cy="1250689"/>
          </a:xfrm>
        </p:grpSpPr>
        <p:sp>
          <p:nvSpPr>
            <p:cNvPr id="424" name="TextBox 423"/>
            <p:cNvSpPr txBox="1"/>
            <p:nvPr/>
          </p:nvSpPr>
          <p:spPr>
            <a:xfrm>
              <a:off x="4173721"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IBOM</a:t>
              </a:r>
              <a:endParaRPr lang="en-US" sz="900" kern="0" dirty="0">
                <a:latin typeface="黑体" pitchFamily="49" charset="-122"/>
                <a:ea typeface="黑体" pitchFamily="49" charset="-122"/>
                <a:cs typeface="Arial Unicode MS" pitchFamily="34" charset="-128"/>
              </a:endParaRPr>
            </a:p>
          </p:txBody>
        </p:sp>
        <p:pic>
          <p:nvPicPr>
            <p:cNvPr id="425"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6" name="Group 18"/>
          <p:cNvGrpSpPr/>
          <p:nvPr/>
        </p:nvGrpSpPr>
        <p:grpSpPr>
          <a:xfrm>
            <a:off x="10741336" y="2207006"/>
            <a:ext cx="746516" cy="1019857"/>
            <a:chOff x="4208605" y="1755076"/>
            <a:chExt cx="911343" cy="1250689"/>
          </a:xfrm>
        </p:grpSpPr>
        <p:sp>
          <p:nvSpPr>
            <p:cNvPr id="427" name="TextBox 426"/>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IPUR</a:t>
              </a:r>
              <a:endParaRPr lang="en-US" sz="900" kern="0" dirty="0">
                <a:latin typeface="黑体" pitchFamily="49" charset="-122"/>
                <a:ea typeface="黑体" pitchFamily="49" charset="-122"/>
                <a:cs typeface="Arial Unicode MS" pitchFamily="34" charset="-128"/>
              </a:endParaRPr>
            </a:p>
          </p:txBody>
        </p:sp>
        <p:pic>
          <p:nvPicPr>
            <p:cNvPr id="428"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9" name="Group 18"/>
          <p:cNvGrpSpPr/>
          <p:nvPr/>
        </p:nvGrpSpPr>
        <p:grpSpPr>
          <a:xfrm>
            <a:off x="11136234" y="2210247"/>
            <a:ext cx="746516" cy="1019857"/>
            <a:chOff x="4208605" y="1755076"/>
            <a:chExt cx="911343" cy="1250689"/>
          </a:xfrm>
        </p:grpSpPr>
        <p:sp>
          <p:nvSpPr>
            <p:cNvPr id="430" name="TextBox 429"/>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HRM</a:t>
              </a:r>
              <a:endParaRPr lang="en-US" sz="900" kern="0" dirty="0">
                <a:latin typeface="黑体" pitchFamily="49" charset="-122"/>
                <a:ea typeface="黑体" pitchFamily="49" charset="-122"/>
                <a:cs typeface="Arial Unicode MS" pitchFamily="34" charset="-128"/>
              </a:endParaRPr>
            </a:p>
          </p:txBody>
        </p:sp>
        <p:pic>
          <p:nvPicPr>
            <p:cNvPr id="431"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sp>
        <p:nvSpPr>
          <p:cNvPr id="432" name="圆角矩形 68"/>
          <p:cNvSpPr/>
          <p:nvPr/>
        </p:nvSpPr>
        <p:spPr bwMode="auto">
          <a:xfrm>
            <a:off x="7493988" y="1062324"/>
            <a:ext cx="1210173" cy="437376"/>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1600" dirty="0" smtClean="0">
                <a:solidFill>
                  <a:schemeClr val="tx1"/>
                </a:solidFill>
                <a:latin typeface="Arial" pitchFamily="34" charset="0"/>
                <a:ea typeface="黑体" pitchFamily="49" charset="-122"/>
                <a:cs typeface="Arial" pitchFamily="34" charset="0"/>
              </a:rPr>
              <a:t>测试</a:t>
            </a:r>
            <a:endParaRPr lang="zh-CN" altLang="en-US" sz="1600" dirty="0">
              <a:solidFill>
                <a:schemeClr val="tx1"/>
              </a:solidFill>
              <a:latin typeface="Arial" pitchFamily="34" charset="0"/>
              <a:ea typeface="黑体" pitchFamily="49" charset="-122"/>
              <a:cs typeface="Arial" pitchFamily="34" charset="0"/>
            </a:endParaRPr>
          </a:p>
        </p:txBody>
      </p:sp>
      <p:grpSp>
        <p:nvGrpSpPr>
          <p:cNvPr id="436" name="Group 18"/>
          <p:cNvGrpSpPr/>
          <p:nvPr/>
        </p:nvGrpSpPr>
        <p:grpSpPr>
          <a:xfrm>
            <a:off x="8027171" y="1488906"/>
            <a:ext cx="746516" cy="1019857"/>
            <a:chOff x="4208605" y="1755076"/>
            <a:chExt cx="911343" cy="1250689"/>
          </a:xfrm>
        </p:grpSpPr>
        <p:sp>
          <p:nvSpPr>
            <p:cNvPr id="437" name="TextBox 436"/>
            <p:cNvSpPr txBox="1"/>
            <p:nvPr/>
          </p:nvSpPr>
          <p:spPr>
            <a:xfrm>
              <a:off x="4208605" y="1755076"/>
              <a:ext cx="911343" cy="283078"/>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WFM</a:t>
              </a:r>
              <a:endParaRPr lang="en-US" sz="900" kern="0" dirty="0">
                <a:latin typeface="黑体" pitchFamily="49" charset="-122"/>
                <a:ea typeface="黑体" pitchFamily="49" charset="-122"/>
                <a:cs typeface="Arial Unicode MS" pitchFamily="34" charset="-128"/>
              </a:endParaRPr>
            </a:p>
          </p:txBody>
        </p:sp>
        <p:pic>
          <p:nvPicPr>
            <p:cNvPr id="438" name="Picture 22" descr="Web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9891" y="2007227"/>
              <a:ext cx="541338" cy="998538"/>
            </a:xfrm>
            <a:prstGeom prst="rect">
              <a:avLst/>
            </a:prstGeom>
            <a:noFill/>
            <a:extLst>
              <a:ext uri="{909E8E84-426E-40DD-AFC4-6F175D3DCCD1}">
                <a14:hiddenFill xmlns:a14="http://schemas.microsoft.com/office/drawing/2010/main">
                  <a:solidFill>
                    <a:srgbClr val="FFFFFF"/>
                  </a:solidFill>
                </a14:hiddenFill>
              </a:ext>
            </a:extLst>
          </p:spPr>
        </p:pic>
      </p:grpSp>
      <p:sp>
        <p:nvSpPr>
          <p:cNvPr id="439" name="圆角矩形 68"/>
          <p:cNvSpPr/>
          <p:nvPr/>
        </p:nvSpPr>
        <p:spPr bwMode="auto">
          <a:xfrm>
            <a:off x="6118063" y="1062324"/>
            <a:ext cx="1210173" cy="437376"/>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1600" dirty="0" smtClean="0">
                <a:solidFill>
                  <a:schemeClr val="tx1"/>
                </a:solidFill>
                <a:latin typeface="Arial" pitchFamily="34" charset="0"/>
                <a:ea typeface="黑体" pitchFamily="49" charset="-122"/>
                <a:cs typeface="Arial" pitchFamily="34" charset="0"/>
              </a:rPr>
              <a:t>开发</a:t>
            </a:r>
            <a:endParaRPr lang="zh-CN" altLang="en-US" sz="1600" dirty="0">
              <a:solidFill>
                <a:schemeClr val="tx1"/>
              </a:solidFill>
              <a:latin typeface="Arial" pitchFamily="34" charset="0"/>
              <a:ea typeface="黑体" pitchFamily="49" charset="-122"/>
              <a:cs typeface="Arial" pitchFamily="34" charset="0"/>
            </a:endParaRPr>
          </a:p>
        </p:txBody>
      </p:sp>
      <p:pic>
        <p:nvPicPr>
          <p:cNvPr id="453"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38257" y="1598860"/>
            <a:ext cx="513689" cy="850669"/>
          </a:xfrm>
          <a:prstGeom prst="rect">
            <a:avLst/>
          </a:prstGeom>
          <a:noFill/>
          <a:extLst>
            <a:ext uri="{909E8E84-426E-40DD-AFC4-6F175D3DCCD1}">
              <a14:hiddenFill xmlns:a14="http://schemas.microsoft.com/office/drawing/2010/main">
                <a:solidFill>
                  <a:srgbClr val="FFFFFF"/>
                </a:solidFill>
              </a14:hiddenFill>
            </a:ext>
          </a:extLst>
        </p:spPr>
      </p:pic>
      <p:pic>
        <p:nvPicPr>
          <p:cNvPr id="457"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36016" y="1637405"/>
            <a:ext cx="528785" cy="875667"/>
          </a:xfrm>
          <a:prstGeom prst="rect">
            <a:avLst/>
          </a:prstGeom>
          <a:noFill/>
          <a:extLst>
            <a:ext uri="{909E8E84-426E-40DD-AFC4-6F175D3DCCD1}">
              <a14:hiddenFill xmlns:a14="http://schemas.microsoft.com/office/drawing/2010/main">
                <a:solidFill>
                  <a:srgbClr val="FFFFFF"/>
                </a:solidFill>
              </a14:hiddenFill>
            </a:ext>
          </a:extLst>
        </p:spPr>
      </p:pic>
      <p:sp>
        <p:nvSpPr>
          <p:cNvPr id="459" name="TextBox 458"/>
          <p:cNvSpPr txBox="1"/>
          <p:nvPr/>
        </p:nvSpPr>
        <p:spPr>
          <a:xfrm>
            <a:off x="8953620" y="1460705"/>
            <a:ext cx="746516" cy="230832"/>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MES</a:t>
            </a:r>
            <a:endParaRPr lang="en-US" sz="900" kern="0" dirty="0">
              <a:latin typeface="黑体" pitchFamily="49" charset="-122"/>
              <a:ea typeface="黑体" pitchFamily="49" charset="-122"/>
              <a:cs typeface="Arial Unicode MS" pitchFamily="34" charset="-128"/>
            </a:endParaRPr>
          </a:p>
        </p:txBody>
      </p:sp>
      <p:pic>
        <p:nvPicPr>
          <p:cNvPr id="460"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5107" y="1598860"/>
            <a:ext cx="513689" cy="850669"/>
          </a:xfrm>
          <a:prstGeom prst="rect">
            <a:avLst/>
          </a:prstGeom>
          <a:noFill/>
          <a:extLst>
            <a:ext uri="{909E8E84-426E-40DD-AFC4-6F175D3DCCD1}">
              <a14:hiddenFill xmlns:a14="http://schemas.microsoft.com/office/drawing/2010/main">
                <a:solidFill>
                  <a:srgbClr val="FFFFFF"/>
                </a:solidFill>
              </a14:hiddenFill>
            </a:ext>
          </a:extLst>
        </p:spPr>
      </p:pic>
      <p:pic>
        <p:nvPicPr>
          <p:cNvPr id="461"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02866" y="1637405"/>
            <a:ext cx="528785" cy="875667"/>
          </a:xfrm>
          <a:prstGeom prst="rect">
            <a:avLst/>
          </a:prstGeom>
          <a:noFill/>
          <a:extLst>
            <a:ext uri="{909E8E84-426E-40DD-AFC4-6F175D3DCCD1}">
              <a14:hiddenFill xmlns:a14="http://schemas.microsoft.com/office/drawing/2010/main">
                <a:solidFill>
                  <a:srgbClr val="FFFFFF"/>
                </a:solidFill>
              </a14:hiddenFill>
            </a:ext>
          </a:extLst>
        </p:spPr>
      </p:pic>
      <p:sp>
        <p:nvSpPr>
          <p:cNvPr id="462" name="TextBox 461"/>
          <p:cNvSpPr txBox="1"/>
          <p:nvPr/>
        </p:nvSpPr>
        <p:spPr>
          <a:xfrm>
            <a:off x="10420470" y="1460705"/>
            <a:ext cx="746516" cy="230832"/>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MES</a:t>
            </a:r>
            <a:endParaRPr lang="en-US" sz="900" kern="0" dirty="0">
              <a:latin typeface="黑体" pitchFamily="49" charset="-122"/>
              <a:ea typeface="黑体" pitchFamily="49" charset="-122"/>
              <a:cs typeface="Arial Unicode MS" pitchFamily="34" charset="-128"/>
            </a:endParaRPr>
          </a:p>
        </p:txBody>
      </p:sp>
      <p:sp>
        <p:nvSpPr>
          <p:cNvPr id="458" name="TextBox 457"/>
          <p:cNvSpPr txBox="1"/>
          <p:nvPr/>
        </p:nvSpPr>
        <p:spPr>
          <a:xfrm>
            <a:off x="10483852" y="2086761"/>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S</a:t>
            </a:r>
          </a:p>
        </p:txBody>
      </p:sp>
      <p:sp>
        <p:nvSpPr>
          <p:cNvPr id="463" name="TextBox 462"/>
          <p:cNvSpPr txBox="1"/>
          <p:nvPr/>
        </p:nvSpPr>
        <p:spPr>
          <a:xfrm>
            <a:off x="8999891" y="2086761"/>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S</a:t>
            </a:r>
          </a:p>
        </p:txBody>
      </p:sp>
      <p:pic>
        <p:nvPicPr>
          <p:cNvPr id="464"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3307" y="1598860"/>
            <a:ext cx="513689" cy="850669"/>
          </a:xfrm>
          <a:prstGeom prst="rect">
            <a:avLst/>
          </a:prstGeom>
          <a:noFill/>
          <a:extLst>
            <a:ext uri="{909E8E84-426E-40DD-AFC4-6F175D3DCCD1}">
              <a14:hiddenFill xmlns:a14="http://schemas.microsoft.com/office/drawing/2010/main">
                <a:solidFill>
                  <a:srgbClr val="FFFFFF"/>
                </a:solidFill>
              </a14:hiddenFill>
            </a:ext>
          </a:extLst>
        </p:spPr>
      </p:pic>
      <p:pic>
        <p:nvPicPr>
          <p:cNvPr id="465"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1066" y="1637405"/>
            <a:ext cx="528785" cy="875667"/>
          </a:xfrm>
          <a:prstGeom prst="rect">
            <a:avLst/>
          </a:prstGeom>
          <a:noFill/>
          <a:extLst>
            <a:ext uri="{909E8E84-426E-40DD-AFC4-6F175D3DCCD1}">
              <a14:hiddenFill xmlns:a14="http://schemas.microsoft.com/office/drawing/2010/main">
                <a:solidFill>
                  <a:srgbClr val="FFFFFF"/>
                </a:solidFill>
              </a14:hiddenFill>
            </a:ext>
          </a:extLst>
        </p:spPr>
      </p:pic>
      <p:sp>
        <p:nvSpPr>
          <p:cNvPr id="466" name="TextBox 465"/>
          <p:cNvSpPr txBox="1"/>
          <p:nvPr/>
        </p:nvSpPr>
        <p:spPr>
          <a:xfrm>
            <a:off x="3638670" y="1460705"/>
            <a:ext cx="746516" cy="230832"/>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MES</a:t>
            </a:r>
            <a:endParaRPr lang="en-US" sz="900" kern="0" dirty="0">
              <a:latin typeface="黑体" pitchFamily="49" charset="-122"/>
              <a:ea typeface="黑体" pitchFamily="49" charset="-122"/>
              <a:cs typeface="Arial Unicode MS" pitchFamily="34" charset="-128"/>
            </a:endParaRPr>
          </a:p>
        </p:txBody>
      </p:sp>
      <p:sp>
        <p:nvSpPr>
          <p:cNvPr id="467" name="TextBox 466"/>
          <p:cNvSpPr txBox="1"/>
          <p:nvPr/>
        </p:nvSpPr>
        <p:spPr>
          <a:xfrm>
            <a:off x="3684941" y="2086761"/>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S</a:t>
            </a:r>
          </a:p>
        </p:txBody>
      </p:sp>
      <p:pic>
        <p:nvPicPr>
          <p:cNvPr id="468"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5982" y="1598860"/>
            <a:ext cx="513689" cy="850669"/>
          </a:xfrm>
          <a:prstGeom prst="rect">
            <a:avLst/>
          </a:prstGeom>
          <a:noFill/>
          <a:extLst>
            <a:ext uri="{909E8E84-426E-40DD-AFC4-6F175D3DCCD1}">
              <a14:hiddenFill xmlns:a14="http://schemas.microsoft.com/office/drawing/2010/main">
                <a:solidFill>
                  <a:srgbClr val="FFFFFF"/>
                </a:solidFill>
              </a14:hiddenFill>
            </a:ext>
          </a:extLst>
        </p:spPr>
      </p:pic>
      <p:pic>
        <p:nvPicPr>
          <p:cNvPr id="469"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3741" y="1637405"/>
            <a:ext cx="528785" cy="875667"/>
          </a:xfrm>
          <a:prstGeom prst="rect">
            <a:avLst/>
          </a:prstGeom>
          <a:noFill/>
          <a:extLst>
            <a:ext uri="{909E8E84-426E-40DD-AFC4-6F175D3DCCD1}">
              <a14:hiddenFill xmlns:a14="http://schemas.microsoft.com/office/drawing/2010/main">
                <a:solidFill>
                  <a:srgbClr val="FFFFFF"/>
                </a:solidFill>
              </a14:hiddenFill>
            </a:ext>
          </a:extLst>
        </p:spPr>
      </p:pic>
      <p:sp>
        <p:nvSpPr>
          <p:cNvPr id="470" name="TextBox 469"/>
          <p:cNvSpPr txBox="1"/>
          <p:nvPr/>
        </p:nvSpPr>
        <p:spPr>
          <a:xfrm>
            <a:off x="2181345" y="1460705"/>
            <a:ext cx="746516" cy="230832"/>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MES</a:t>
            </a:r>
            <a:endParaRPr lang="en-US" sz="900" kern="0" dirty="0">
              <a:latin typeface="黑体" pitchFamily="49" charset="-122"/>
              <a:ea typeface="黑体" pitchFamily="49" charset="-122"/>
              <a:cs typeface="Arial Unicode MS" pitchFamily="34" charset="-128"/>
            </a:endParaRPr>
          </a:p>
        </p:txBody>
      </p:sp>
      <p:sp>
        <p:nvSpPr>
          <p:cNvPr id="471" name="TextBox 470"/>
          <p:cNvSpPr txBox="1"/>
          <p:nvPr/>
        </p:nvSpPr>
        <p:spPr>
          <a:xfrm>
            <a:off x="2227616" y="2086761"/>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S</a:t>
            </a:r>
          </a:p>
        </p:txBody>
      </p:sp>
      <p:pic>
        <p:nvPicPr>
          <p:cNvPr id="176" name="Picture 24" descr="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40617" y="1700688"/>
            <a:ext cx="507826" cy="840959"/>
          </a:xfrm>
          <a:prstGeom prst="rect">
            <a:avLst/>
          </a:prstGeom>
          <a:noFill/>
          <a:extLst>
            <a:ext uri="{909E8E84-426E-40DD-AFC4-6F175D3DCCD1}">
              <a14:hiddenFill xmlns:a14="http://schemas.microsoft.com/office/drawing/2010/main">
                <a:solidFill>
                  <a:srgbClr val="FFFFFF"/>
                </a:solidFill>
              </a14:hiddenFill>
            </a:ext>
          </a:extLst>
        </p:spPr>
      </p:pic>
      <p:sp>
        <p:nvSpPr>
          <p:cNvPr id="177" name="TextBox 176"/>
          <p:cNvSpPr txBox="1"/>
          <p:nvPr/>
        </p:nvSpPr>
        <p:spPr>
          <a:xfrm>
            <a:off x="7694966" y="2124861"/>
            <a:ext cx="300174" cy="24622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000" b="1" kern="0" dirty="0">
                <a:latin typeface="HP Simplified" panose="020B0604020204020204" pitchFamily="34" charset="0"/>
                <a:ea typeface="黑体" pitchFamily="49" charset="-122"/>
                <a:cs typeface="Arial Unicode MS" pitchFamily="34" charset="-128"/>
              </a:rPr>
              <a:t>S</a:t>
            </a:r>
          </a:p>
        </p:txBody>
      </p:sp>
      <p:sp>
        <p:nvSpPr>
          <p:cNvPr id="178" name="TextBox 177"/>
          <p:cNvSpPr txBox="1"/>
          <p:nvPr/>
        </p:nvSpPr>
        <p:spPr>
          <a:xfrm>
            <a:off x="7535063" y="1480650"/>
            <a:ext cx="746516" cy="230832"/>
          </a:xfrm>
          <a:prstGeom prst="rect">
            <a:avLst/>
          </a:prstGeom>
          <a:noFill/>
        </p:spPr>
        <p:txBody>
          <a:bodyPr wrap="square" rtlCol="0">
            <a:spAutoFit/>
          </a:bodyPr>
          <a:lstStyle/>
          <a:p>
            <a:pPr fontAlgn="base">
              <a:spcBef>
                <a:spcPct val="50000"/>
              </a:spcBef>
              <a:spcAft>
                <a:spcPct val="0"/>
              </a:spcAft>
              <a:buClr>
                <a:srgbClr val="F0AB00"/>
              </a:buClr>
              <a:buSzPct val="80000"/>
            </a:pPr>
            <a:r>
              <a:rPr lang="en-US" altLang="zh-CN" sz="900" kern="0" dirty="0" smtClean="0">
                <a:latin typeface="黑体" pitchFamily="49" charset="-122"/>
                <a:ea typeface="黑体" pitchFamily="49" charset="-122"/>
                <a:cs typeface="Arial Unicode MS" pitchFamily="34" charset="-128"/>
              </a:rPr>
              <a:t> MES</a:t>
            </a:r>
            <a:endParaRPr lang="en-US" sz="900" kern="0" dirty="0">
              <a:latin typeface="黑体" pitchFamily="49" charset="-122"/>
              <a:ea typeface="黑体" pitchFamily="49" charset="-122"/>
              <a:cs typeface="Arial Unicode MS" pitchFamily="34" charset="-128"/>
            </a:endParaRPr>
          </a:p>
        </p:txBody>
      </p:sp>
      <p:sp>
        <p:nvSpPr>
          <p:cNvPr id="6" name="上弧形箭头 5"/>
          <p:cNvSpPr/>
          <p:nvPr/>
        </p:nvSpPr>
        <p:spPr>
          <a:xfrm>
            <a:off x="1685007" y="3553432"/>
            <a:ext cx="963087" cy="273114"/>
          </a:xfrm>
          <a:prstGeom prst="curved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184" name="上弧形箭头 183"/>
          <p:cNvSpPr/>
          <p:nvPr/>
        </p:nvSpPr>
        <p:spPr>
          <a:xfrm>
            <a:off x="2953453" y="3553432"/>
            <a:ext cx="963087" cy="273114"/>
          </a:xfrm>
          <a:prstGeom prst="curved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11" name="TextBox 10"/>
          <p:cNvSpPr txBox="1"/>
          <p:nvPr/>
        </p:nvSpPr>
        <p:spPr>
          <a:xfrm>
            <a:off x="3147780" y="3717132"/>
            <a:ext cx="636713" cy="246221"/>
          </a:xfrm>
          <a:prstGeom prst="rect">
            <a:avLst/>
          </a:prstGeom>
          <a:noFill/>
        </p:spPr>
        <p:txBody>
          <a:bodyPr wrap="none" rtlCol="0">
            <a:spAutoFit/>
          </a:bodyPr>
          <a:lstStyle/>
          <a:p>
            <a:r>
              <a:rPr lang="en-US" altLang="zh-CN" sz="1000" dirty="0" smtClean="0"/>
              <a:t>EXP/IMP</a:t>
            </a:r>
            <a:endParaRPr lang="zh-CN" altLang="en-US" sz="1000" dirty="0"/>
          </a:p>
        </p:txBody>
      </p:sp>
      <p:sp>
        <p:nvSpPr>
          <p:cNvPr id="185" name="TextBox 184"/>
          <p:cNvSpPr txBox="1"/>
          <p:nvPr/>
        </p:nvSpPr>
        <p:spPr>
          <a:xfrm>
            <a:off x="1805530" y="3717132"/>
            <a:ext cx="636713" cy="246221"/>
          </a:xfrm>
          <a:prstGeom prst="rect">
            <a:avLst/>
          </a:prstGeom>
          <a:noFill/>
        </p:spPr>
        <p:txBody>
          <a:bodyPr wrap="none" rtlCol="0">
            <a:spAutoFit/>
          </a:bodyPr>
          <a:lstStyle/>
          <a:p>
            <a:r>
              <a:rPr lang="en-US" altLang="zh-CN" sz="1000" dirty="0" smtClean="0"/>
              <a:t>EXP/IMP</a:t>
            </a:r>
            <a:endParaRPr lang="zh-CN" altLang="en-US" sz="1000" dirty="0"/>
          </a:p>
        </p:txBody>
      </p:sp>
      <p:sp>
        <p:nvSpPr>
          <p:cNvPr id="186" name="上弧形箭头 185"/>
          <p:cNvSpPr/>
          <p:nvPr/>
        </p:nvSpPr>
        <p:spPr>
          <a:xfrm>
            <a:off x="1629439" y="5294029"/>
            <a:ext cx="963087" cy="273114"/>
          </a:xfrm>
          <a:prstGeom prst="curved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187" name="上弧形箭头 186"/>
          <p:cNvSpPr/>
          <p:nvPr/>
        </p:nvSpPr>
        <p:spPr>
          <a:xfrm>
            <a:off x="2617119" y="5303118"/>
            <a:ext cx="963087" cy="273114"/>
          </a:xfrm>
          <a:prstGeom prst="curved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188" name="上弧形箭头 187"/>
          <p:cNvSpPr/>
          <p:nvPr/>
        </p:nvSpPr>
        <p:spPr>
          <a:xfrm>
            <a:off x="2608297" y="5204878"/>
            <a:ext cx="1714972" cy="387294"/>
          </a:xfrm>
          <a:prstGeom prst="curved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189" name="TextBox 188"/>
          <p:cNvSpPr txBox="1"/>
          <p:nvPr/>
        </p:nvSpPr>
        <p:spPr>
          <a:xfrm>
            <a:off x="1820142" y="5384736"/>
            <a:ext cx="474810" cy="246221"/>
          </a:xfrm>
          <a:prstGeom prst="rect">
            <a:avLst/>
          </a:prstGeom>
          <a:noFill/>
        </p:spPr>
        <p:txBody>
          <a:bodyPr wrap="none" rtlCol="0">
            <a:spAutoFit/>
          </a:bodyPr>
          <a:lstStyle/>
          <a:p>
            <a:r>
              <a:rPr lang="en-US" altLang="zh-CN" sz="1000" dirty="0" smtClean="0"/>
              <a:t>STMS</a:t>
            </a:r>
            <a:endParaRPr lang="zh-CN" altLang="en-US" sz="1000" dirty="0"/>
          </a:p>
        </p:txBody>
      </p:sp>
      <p:sp>
        <p:nvSpPr>
          <p:cNvPr id="190" name="TextBox 189"/>
          <p:cNvSpPr txBox="1"/>
          <p:nvPr/>
        </p:nvSpPr>
        <p:spPr>
          <a:xfrm>
            <a:off x="2815501" y="5425232"/>
            <a:ext cx="474810" cy="246221"/>
          </a:xfrm>
          <a:prstGeom prst="rect">
            <a:avLst/>
          </a:prstGeom>
          <a:noFill/>
        </p:spPr>
        <p:txBody>
          <a:bodyPr wrap="none" rtlCol="0">
            <a:spAutoFit/>
          </a:bodyPr>
          <a:lstStyle/>
          <a:p>
            <a:r>
              <a:rPr lang="en-US" altLang="zh-CN" sz="1000" dirty="0" smtClean="0"/>
              <a:t>STMS</a:t>
            </a:r>
            <a:endParaRPr lang="zh-CN" altLang="en-US" sz="1000" dirty="0"/>
          </a:p>
        </p:txBody>
      </p:sp>
      <p:sp>
        <p:nvSpPr>
          <p:cNvPr id="191" name="TextBox 190"/>
          <p:cNvSpPr txBox="1"/>
          <p:nvPr/>
        </p:nvSpPr>
        <p:spPr>
          <a:xfrm>
            <a:off x="3615230" y="5405319"/>
            <a:ext cx="474810" cy="246221"/>
          </a:xfrm>
          <a:prstGeom prst="rect">
            <a:avLst/>
          </a:prstGeom>
          <a:noFill/>
        </p:spPr>
        <p:txBody>
          <a:bodyPr wrap="none" rtlCol="0">
            <a:spAutoFit/>
          </a:bodyPr>
          <a:lstStyle/>
          <a:p>
            <a:r>
              <a:rPr lang="en-US" altLang="zh-CN" sz="1000" dirty="0" smtClean="0"/>
              <a:t>STMS</a:t>
            </a:r>
            <a:endParaRPr lang="zh-CN" altLang="en-US" sz="1000" dirty="0"/>
          </a:p>
        </p:txBody>
      </p:sp>
      <p:sp>
        <p:nvSpPr>
          <p:cNvPr id="192" name="上弧形箭头 191"/>
          <p:cNvSpPr/>
          <p:nvPr/>
        </p:nvSpPr>
        <p:spPr>
          <a:xfrm>
            <a:off x="7012444" y="5387266"/>
            <a:ext cx="963087" cy="273114"/>
          </a:xfrm>
          <a:prstGeom prst="curvedDown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196" name="上弧形箭头 195"/>
          <p:cNvSpPr/>
          <p:nvPr/>
        </p:nvSpPr>
        <p:spPr>
          <a:xfrm>
            <a:off x="8369815" y="5406048"/>
            <a:ext cx="963087" cy="273114"/>
          </a:xfrm>
          <a:prstGeom prst="curvedDown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197" name="上弧形箭头 196"/>
          <p:cNvSpPr/>
          <p:nvPr/>
        </p:nvSpPr>
        <p:spPr>
          <a:xfrm>
            <a:off x="9874905" y="5378426"/>
            <a:ext cx="963087" cy="273114"/>
          </a:xfrm>
          <a:prstGeom prst="curvedDown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198" name="上弧形箭头 197"/>
          <p:cNvSpPr/>
          <p:nvPr/>
        </p:nvSpPr>
        <p:spPr>
          <a:xfrm>
            <a:off x="7012444" y="3662929"/>
            <a:ext cx="963087" cy="273114"/>
          </a:xfrm>
          <a:prstGeom prst="curvedDown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199" name="上弧形箭头 198"/>
          <p:cNvSpPr/>
          <p:nvPr/>
        </p:nvSpPr>
        <p:spPr>
          <a:xfrm>
            <a:off x="8369815" y="3681711"/>
            <a:ext cx="963087" cy="273114"/>
          </a:xfrm>
          <a:prstGeom prst="curvedDown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200" name="上弧形箭头 199"/>
          <p:cNvSpPr/>
          <p:nvPr/>
        </p:nvSpPr>
        <p:spPr>
          <a:xfrm>
            <a:off x="9874905" y="3654089"/>
            <a:ext cx="963087" cy="273114"/>
          </a:xfrm>
          <a:prstGeom prst="curvedDown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203" name="TextBox 202"/>
          <p:cNvSpPr txBox="1"/>
          <p:nvPr/>
        </p:nvSpPr>
        <p:spPr>
          <a:xfrm>
            <a:off x="8497513" y="3850592"/>
            <a:ext cx="636713" cy="246221"/>
          </a:xfrm>
          <a:prstGeom prst="rect">
            <a:avLst/>
          </a:prstGeom>
          <a:noFill/>
        </p:spPr>
        <p:txBody>
          <a:bodyPr wrap="none" rtlCol="0">
            <a:spAutoFit/>
          </a:bodyPr>
          <a:lstStyle/>
          <a:p>
            <a:r>
              <a:rPr lang="en-US" altLang="zh-CN" sz="1000" dirty="0" smtClean="0"/>
              <a:t>EXP/IMP</a:t>
            </a:r>
            <a:endParaRPr lang="zh-CN" altLang="en-US" sz="1000" dirty="0"/>
          </a:p>
        </p:txBody>
      </p:sp>
      <p:sp>
        <p:nvSpPr>
          <p:cNvPr id="205" name="TextBox 204"/>
          <p:cNvSpPr txBox="1"/>
          <p:nvPr/>
        </p:nvSpPr>
        <p:spPr>
          <a:xfrm>
            <a:off x="7155263" y="3850592"/>
            <a:ext cx="636713" cy="246221"/>
          </a:xfrm>
          <a:prstGeom prst="rect">
            <a:avLst/>
          </a:prstGeom>
          <a:noFill/>
        </p:spPr>
        <p:txBody>
          <a:bodyPr wrap="none" rtlCol="0">
            <a:spAutoFit/>
          </a:bodyPr>
          <a:lstStyle/>
          <a:p>
            <a:r>
              <a:rPr lang="en-US" altLang="zh-CN" sz="1000" dirty="0" smtClean="0"/>
              <a:t>EXP/IMP</a:t>
            </a:r>
            <a:endParaRPr lang="zh-CN" altLang="en-US" sz="1000" dirty="0"/>
          </a:p>
        </p:txBody>
      </p:sp>
      <p:sp>
        <p:nvSpPr>
          <p:cNvPr id="206" name="TextBox 205"/>
          <p:cNvSpPr txBox="1"/>
          <p:nvPr/>
        </p:nvSpPr>
        <p:spPr>
          <a:xfrm>
            <a:off x="10030527" y="3860355"/>
            <a:ext cx="636713" cy="246221"/>
          </a:xfrm>
          <a:prstGeom prst="rect">
            <a:avLst/>
          </a:prstGeom>
          <a:noFill/>
        </p:spPr>
        <p:txBody>
          <a:bodyPr wrap="none" rtlCol="0">
            <a:spAutoFit/>
          </a:bodyPr>
          <a:lstStyle/>
          <a:p>
            <a:r>
              <a:rPr lang="en-US" altLang="zh-CN" sz="1000" dirty="0" smtClean="0"/>
              <a:t>EXP/IMP</a:t>
            </a:r>
            <a:endParaRPr lang="zh-CN" altLang="en-US" sz="1000" dirty="0"/>
          </a:p>
        </p:txBody>
      </p:sp>
      <p:sp>
        <p:nvSpPr>
          <p:cNvPr id="207" name="TextBox 206"/>
          <p:cNvSpPr txBox="1"/>
          <p:nvPr/>
        </p:nvSpPr>
        <p:spPr>
          <a:xfrm>
            <a:off x="7255618" y="5526647"/>
            <a:ext cx="474810" cy="246221"/>
          </a:xfrm>
          <a:prstGeom prst="rect">
            <a:avLst/>
          </a:prstGeom>
          <a:noFill/>
        </p:spPr>
        <p:txBody>
          <a:bodyPr wrap="none" rtlCol="0">
            <a:spAutoFit/>
          </a:bodyPr>
          <a:lstStyle/>
          <a:p>
            <a:r>
              <a:rPr lang="en-US" altLang="zh-CN" sz="1000" dirty="0" smtClean="0"/>
              <a:t>STMS</a:t>
            </a:r>
            <a:endParaRPr lang="zh-CN" altLang="en-US" sz="1000" dirty="0"/>
          </a:p>
        </p:txBody>
      </p:sp>
      <p:sp>
        <p:nvSpPr>
          <p:cNvPr id="208" name="TextBox 207"/>
          <p:cNvSpPr txBox="1"/>
          <p:nvPr/>
        </p:nvSpPr>
        <p:spPr>
          <a:xfrm>
            <a:off x="8584352" y="5567143"/>
            <a:ext cx="474810" cy="246221"/>
          </a:xfrm>
          <a:prstGeom prst="rect">
            <a:avLst/>
          </a:prstGeom>
          <a:noFill/>
        </p:spPr>
        <p:txBody>
          <a:bodyPr wrap="none" rtlCol="0">
            <a:spAutoFit/>
          </a:bodyPr>
          <a:lstStyle/>
          <a:p>
            <a:r>
              <a:rPr lang="en-US" altLang="zh-CN" sz="1000" dirty="0" smtClean="0"/>
              <a:t>STMS</a:t>
            </a:r>
            <a:endParaRPr lang="zh-CN" altLang="en-US" sz="1000" dirty="0"/>
          </a:p>
        </p:txBody>
      </p:sp>
      <p:sp>
        <p:nvSpPr>
          <p:cNvPr id="209" name="TextBox 208"/>
          <p:cNvSpPr txBox="1"/>
          <p:nvPr/>
        </p:nvSpPr>
        <p:spPr>
          <a:xfrm>
            <a:off x="10098456" y="5547230"/>
            <a:ext cx="474810" cy="246221"/>
          </a:xfrm>
          <a:prstGeom prst="rect">
            <a:avLst/>
          </a:prstGeom>
          <a:noFill/>
        </p:spPr>
        <p:txBody>
          <a:bodyPr wrap="none" rtlCol="0">
            <a:spAutoFit/>
          </a:bodyPr>
          <a:lstStyle/>
          <a:p>
            <a:r>
              <a:rPr lang="en-US" altLang="zh-CN" sz="1000" dirty="0" smtClean="0"/>
              <a:t>STMS</a:t>
            </a:r>
            <a:endParaRPr lang="zh-CN" altLang="en-US" sz="1000" dirty="0"/>
          </a:p>
        </p:txBody>
      </p:sp>
      <p:sp>
        <p:nvSpPr>
          <p:cNvPr id="210" name="五边形 209"/>
          <p:cNvSpPr/>
          <p:nvPr/>
        </p:nvSpPr>
        <p:spPr>
          <a:xfrm>
            <a:off x="5300668" y="4225495"/>
            <a:ext cx="738182" cy="752304"/>
          </a:xfrm>
          <a:prstGeom prst="homePlat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212" name="矩形 211"/>
          <p:cNvSpPr/>
          <p:nvPr/>
        </p:nvSpPr>
        <p:spPr>
          <a:xfrm>
            <a:off x="5295899" y="3482120"/>
            <a:ext cx="204787" cy="21019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3" name="TextBox 212"/>
          <p:cNvSpPr txBox="1"/>
          <p:nvPr/>
        </p:nvSpPr>
        <p:spPr>
          <a:xfrm>
            <a:off x="5500686" y="3447794"/>
            <a:ext cx="646331" cy="276999"/>
          </a:xfrm>
          <a:prstGeom prst="rect">
            <a:avLst/>
          </a:prstGeom>
          <a:noFill/>
        </p:spPr>
        <p:txBody>
          <a:bodyPr wrap="none" rtlCol="0">
            <a:spAutoFit/>
          </a:bodyPr>
          <a:lstStyle/>
          <a:p>
            <a:r>
              <a:rPr lang="zh-CN" altLang="en-US" sz="1200" dirty="0" smtClean="0"/>
              <a:t>新路径</a:t>
            </a:r>
            <a:endParaRPr lang="zh-CN" altLang="en-US" sz="1200" dirty="0"/>
          </a:p>
        </p:txBody>
      </p:sp>
      <p:sp>
        <p:nvSpPr>
          <p:cNvPr id="214" name="矩形 213"/>
          <p:cNvSpPr/>
          <p:nvPr/>
        </p:nvSpPr>
        <p:spPr>
          <a:xfrm>
            <a:off x="5295898" y="3844716"/>
            <a:ext cx="204787" cy="21019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5" name="TextBox 214"/>
          <p:cNvSpPr txBox="1"/>
          <p:nvPr/>
        </p:nvSpPr>
        <p:spPr>
          <a:xfrm>
            <a:off x="5500686" y="3800546"/>
            <a:ext cx="646331" cy="276999"/>
          </a:xfrm>
          <a:prstGeom prst="rect">
            <a:avLst/>
          </a:prstGeom>
          <a:noFill/>
        </p:spPr>
        <p:txBody>
          <a:bodyPr wrap="none" rtlCol="0">
            <a:spAutoFit/>
          </a:bodyPr>
          <a:lstStyle/>
          <a:p>
            <a:r>
              <a:rPr lang="zh-CN" altLang="en-US" sz="1200" dirty="0" smtClean="0"/>
              <a:t>旧路径</a:t>
            </a:r>
            <a:endParaRPr lang="zh-CN" altLang="en-US" sz="1200" dirty="0"/>
          </a:p>
        </p:txBody>
      </p:sp>
      <p:graphicFrame>
        <p:nvGraphicFramePr>
          <p:cNvPr id="216" name="表格 215"/>
          <p:cNvGraphicFramePr>
            <a:graphicFrameLocks noGrp="1"/>
          </p:cNvGraphicFramePr>
          <p:nvPr>
            <p:extLst>
              <p:ext uri="{D42A27DB-BD31-4B8C-83A1-F6EECF244321}">
                <p14:modId xmlns:p14="http://schemas.microsoft.com/office/powerpoint/2010/main" val="2270559680"/>
              </p:ext>
            </p:extLst>
          </p:nvPr>
        </p:nvGraphicFramePr>
        <p:xfrm>
          <a:off x="4876561" y="1606863"/>
          <a:ext cx="2546295" cy="1831250"/>
        </p:xfrm>
        <a:graphic>
          <a:graphicData uri="http://schemas.openxmlformats.org/drawingml/2006/table">
            <a:tbl>
              <a:tblPr firstRow="1" bandRow="1">
                <a:tableStyleId>{5C22544A-7EE6-4342-B048-85BDC9FD1C3A}</a:tableStyleId>
              </a:tblPr>
              <a:tblGrid>
                <a:gridCol w="2546295"/>
              </a:tblGrid>
              <a:tr h="246290">
                <a:tc>
                  <a:txBody>
                    <a:bodyPr/>
                    <a:lstStyle/>
                    <a:p>
                      <a:r>
                        <a:rPr lang="en-US" altLang="zh-CN" sz="1000" dirty="0" smtClean="0"/>
                        <a:t>1. ERP</a:t>
                      </a:r>
                      <a:r>
                        <a:rPr lang="zh-CN" altLang="en-US" sz="1000" dirty="0" smtClean="0"/>
                        <a:t>及</a:t>
                      </a:r>
                      <a:r>
                        <a:rPr lang="en-US" altLang="zh-CN" sz="1000" dirty="0" smtClean="0"/>
                        <a:t>PI</a:t>
                      </a:r>
                      <a:r>
                        <a:rPr lang="zh-CN" altLang="en-US" sz="1000" dirty="0" smtClean="0"/>
                        <a:t>传输路径变更</a:t>
                      </a:r>
                      <a:endParaRPr lang="zh-CN" altLang="en-US" sz="1000" dirty="0"/>
                    </a:p>
                  </a:txBody>
                  <a:tcPr>
                    <a:solidFill>
                      <a:schemeClr val="accent1">
                        <a:lumMod val="60000"/>
                        <a:lumOff val="40000"/>
                      </a:schemeClr>
                    </a:solidFill>
                  </a:tcPr>
                </a:tc>
              </a:tr>
              <a:tr h="237598">
                <a:tc>
                  <a:txBody>
                    <a:bodyPr/>
                    <a:lstStyle/>
                    <a:p>
                      <a:pPr marL="0" algn="l" defTabSz="609585" rtl="0" eaLnBrk="1" latinLnBrk="0" hangingPunct="1"/>
                      <a:r>
                        <a:rPr lang="en-US" altLang="zh-CN" sz="1000" b="1" kern="1200" dirty="0" smtClean="0">
                          <a:solidFill>
                            <a:schemeClr val="lt1"/>
                          </a:solidFill>
                          <a:latin typeface="+mn-lt"/>
                          <a:ea typeface="+mn-ea"/>
                          <a:cs typeface="+mn-cs"/>
                        </a:rPr>
                        <a:t>2.HBP</a:t>
                      </a:r>
                      <a:r>
                        <a:rPr lang="zh-CN" altLang="en-US" sz="1000" b="1" kern="1200" dirty="0" smtClean="0">
                          <a:solidFill>
                            <a:schemeClr val="lt1"/>
                          </a:solidFill>
                          <a:latin typeface="+mn-lt"/>
                          <a:ea typeface="+mn-ea"/>
                          <a:cs typeface="+mn-cs"/>
                        </a:rPr>
                        <a:t>与</a:t>
                      </a:r>
                      <a:r>
                        <a:rPr lang="en-US" altLang="zh-CN" sz="1000" b="1" kern="1200" dirty="0" smtClean="0">
                          <a:solidFill>
                            <a:schemeClr val="lt1"/>
                          </a:solidFill>
                          <a:latin typeface="+mn-lt"/>
                          <a:ea typeface="+mn-ea"/>
                          <a:cs typeface="+mn-cs"/>
                        </a:rPr>
                        <a:t>HBT</a:t>
                      </a:r>
                      <a:r>
                        <a:rPr lang="zh-CN" altLang="en-US" sz="1000" b="1" kern="1200" dirty="0" smtClean="0">
                          <a:solidFill>
                            <a:schemeClr val="lt1"/>
                          </a:solidFill>
                          <a:latin typeface="+mn-lt"/>
                          <a:ea typeface="+mn-ea"/>
                          <a:cs typeface="+mn-cs"/>
                        </a:rPr>
                        <a:t>系统数据定期刷新</a:t>
                      </a:r>
                      <a:endParaRPr lang="zh-CN" altLang="en-US" sz="1000" b="1" kern="1200" dirty="0">
                        <a:solidFill>
                          <a:schemeClr val="lt1"/>
                        </a:solidFill>
                        <a:latin typeface="+mn-lt"/>
                        <a:ea typeface="+mn-ea"/>
                        <a:cs typeface="+mn-cs"/>
                      </a:endParaRPr>
                    </a:p>
                  </a:txBody>
                  <a:tcPr>
                    <a:solidFill>
                      <a:schemeClr val="accent1">
                        <a:lumMod val="60000"/>
                        <a:lumOff val="40000"/>
                      </a:schemeClr>
                    </a:solidFill>
                  </a:tcPr>
                </a:tc>
              </a:tr>
              <a:tr h="232573">
                <a:tc>
                  <a:txBody>
                    <a:bodyPr/>
                    <a:lstStyle/>
                    <a:p>
                      <a:pPr marL="0" algn="l" defTabSz="609585" rtl="0" eaLnBrk="1" latinLnBrk="0" hangingPunct="1"/>
                      <a:r>
                        <a:rPr lang="en-US" altLang="zh-CN" sz="1000" b="1" kern="1200" dirty="0" smtClean="0">
                          <a:solidFill>
                            <a:schemeClr val="lt1"/>
                          </a:solidFill>
                          <a:latin typeface="+mn-lt"/>
                          <a:ea typeface="+mn-ea"/>
                          <a:cs typeface="+mn-cs"/>
                        </a:rPr>
                        <a:t>3.</a:t>
                      </a:r>
                      <a:r>
                        <a:rPr lang="zh-CN" altLang="en-US" sz="1000" b="1" kern="1200" dirty="0" smtClean="0">
                          <a:solidFill>
                            <a:schemeClr val="lt1"/>
                          </a:solidFill>
                          <a:latin typeface="+mn-lt"/>
                          <a:ea typeface="+mn-ea"/>
                          <a:cs typeface="+mn-cs"/>
                        </a:rPr>
                        <a:t>主数据需在每家工厂第一次</a:t>
                      </a:r>
                      <a:r>
                        <a:rPr lang="en-US" altLang="zh-CN" sz="1000" b="1" kern="1200" dirty="0" smtClean="0">
                          <a:solidFill>
                            <a:schemeClr val="lt1"/>
                          </a:solidFill>
                          <a:latin typeface="+mn-lt"/>
                          <a:ea typeface="+mn-ea"/>
                          <a:cs typeface="+mn-cs"/>
                        </a:rPr>
                        <a:t>UAT</a:t>
                      </a:r>
                      <a:r>
                        <a:rPr lang="zh-CN" altLang="en-US" sz="1000" b="1" kern="1200" dirty="0" smtClean="0">
                          <a:solidFill>
                            <a:schemeClr val="lt1"/>
                          </a:solidFill>
                          <a:latin typeface="+mn-lt"/>
                          <a:ea typeface="+mn-ea"/>
                          <a:cs typeface="+mn-cs"/>
                        </a:rPr>
                        <a:t>之前</a:t>
                      </a:r>
                      <a:endParaRPr lang="en-US" altLang="zh-CN" sz="1000" b="1" kern="1200" dirty="0" smtClean="0">
                        <a:solidFill>
                          <a:schemeClr val="lt1"/>
                        </a:solidFill>
                        <a:latin typeface="+mn-lt"/>
                        <a:ea typeface="+mn-ea"/>
                        <a:cs typeface="+mn-cs"/>
                      </a:endParaRPr>
                    </a:p>
                    <a:p>
                      <a:pPr marL="0" algn="l" defTabSz="609585" rtl="0" eaLnBrk="1" latinLnBrk="0" hangingPunct="1"/>
                      <a:r>
                        <a:rPr lang="zh-CN" altLang="en-US" sz="1000" b="1" kern="1200" dirty="0" smtClean="0">
                          <a:solidFill>
                            <a:schemeClr val="lt1"/>
                          </a:solidFill>
                          <a:latin typeface="+mn-lt"/>
                          <a:ea typeface="+mn-ea"/>
                          <a:cs typeface="+mn-cs"/>
                        </a:rPr>
                        <a:t>先导入</a:t>
                      </a:r>
                      <a:r>
                        <a:rPr lang="en-US" altLang="zh-CN" sz="1000" b="1" kern="1200" dirty="0" smtClean="0">
                          <a:solidFill>
                            <a:schemeClr val="lt1"/>
                          </a:solidFill>
                          <a:latin typeface="+mn-lt"/>
                          <a:ea typeface="+mn-ea"/>
                          <a:cs typeface="+mn-cs"/>
                        </a:rPr>
                        <a:t>HBQ</a:t>
                      </a:r>
                      <a:r>
                        <a:rPr lang="en-US" altLang="zh-CN" sz="1000" b="1" kern="1200" baseline="0" dirty="0" smtClean="0">
                          <a:solidFill>
                            <a:schemeClr val="lt1"/>
                          </a:solidFill>
                          <a:latin typeface="+mn-lt"/>
                          <a:ea typeface="+mn-ea"/>
                          <a:cs typeface="+mn-cs"/>
                        </a:rPr>
                        <a:t> 530 </a:t>
                      </a:r>
                      <a:r>
                        <a:rPr lang="zh-CN" altLang="en-US" sz="1000" b="1" kern="1200" baseline="0" dirty="0" smtClean="0">
                          <a:solidFill>
                            <a:schemeClr val="lt1"/>
                          </a:solidFill>
                          <a:latin typeface="+mn-lt"/>
                          <a:ea typeface="+mn-ea"/>
                          <a:cs typeface="+mn-cs"/>
                        </a:rPr>
                        <a:t>再导入</a:t>
                      </a:r>
                      <a:r>
                        <a:rPr lang="en-US" altLang="zh-CN" sz="1000" b="1" kern="1200" baseline="0" dirty="0" smtClean="0">
                          <a:solidFill>
                            <a:schemeClr val="lt1"/>
                          </a:solidFill>
                          <a:latin typeface="+mn-lt"/>
                          <a:ea typeface="+mn-ea"/>
                          <a:cs typeface="+mn-cs"/>
                        </a:rPr>
                        <a:t>HBT 630</a:t>
                      </a:r>
                      <a:endParaRPr lang="zh-CN" altLang="en-US" sz="1000" b="1" kern="1200" dirty="0">
                        <a:solidFill>
                          <a:schemeClr val="lt1"/>
                        </a:solidFill>
                        <a:latin typeface="+mn-lt"/>
                        <a:ea typeface="+mn-ea"/>
                        <a:cs typeface="+mn-cs"/>
                      </a:endParaRPr>
                    </a:p>
                  </a:txBody>
                  <a:tcPr>
                    <a:solidFill>
                      <a:schemeClr val="accent1">
                        <a:lumMod val="60000"/>
                        <a:lumOff val="40000"/>
                      </a:schemeClr>
                    </a:solidFill>
                  </a:tcPr>
                </a:tc>
              </a:tr>
              <a:tr h="239841">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altLang="zh-CN" sz="1000" b="1" kern="1200" dirty="0" smtClean="0">
                          <a:solidFill>
                            <a:schemeClr val="lt1"/>
                          </a:solidFill>
                          <a:latin typeface="+mn-lt"/>
                          <a:ea typeface="+mn-ea"/>
                          <a:cs typeface="+mn-cs"/>
                        </a:rPr>
                        <a:t>4.HBQ</a:t>
                      </a:r>
                      <a:r>
                        <a:rPr lang="en-US" altLang="zh-CN" sz="1000" b="1" kern="1200" baseline="0" dirty="0" smtClean="0">
                          <a:solidFill>
                            <a:schemeClr val="lt1"/>
                          </a:solidFill>
                          <a:latin typeface="+mn-lt"/>
                          <a:ea typeface="+mn-ea"/>
                          <a:cs typeface="+mn-cs"/>
                        </a:rPr>
                        <a:t> 530</a:t>
                      </a:r>
                      <a:r>
                        <a:rPr lang="zh-CN" altLang="en-US" sz="1000" b="1" kern="1200" baseline="0" dirty="0" smtClean="0">
                          <a:solidFill>
                            <a:schemeClr val="lt1"/>
                          </a:solidFill>
                          <a:latin typeface="+mn-lt"/>
                          <a:ea typeface="+mn-ea"/>
                          <a:cs typeface="+mn-cs"/>
                        </a:rPr>
                        <a:t>只和</a:t>
                      </a:r>
                      <a:r>
                        <a:rPr lang="en-US" altLang="zh-CN" sz="1000" b="1" kern="1200" baseline="0" dirty="0" smtClean="0">
                          <a:solidFill>
                            <a:schemeClr val="lt1"/>
                          </a:solidFill>
                          <a:latin typeface="+mn-lt"/>
                          <a:ea typeface="+mn-ea"/>
                          <a:cs typeface="+mn-cs"/>
                        </a:rPr>
                        <a:t>MES</a:t>
                      </a:r>
                      <a:r>
                        <a:rPr lang="zh-CN" altLang="en-US" sz="1000" b="1" kern="1200" baseline="0" dirty="0" smtClean="0">
                          <a:solidFill>
                            <a:schemeClr val="lt1"/>
                          </a:solidFill>
                          <a:latin typeface="+mn-lt"/>
                          <a:ea typeface="+mn-ea"/>
                          <a:cs typeface="+mn-cs"/>
                        </a:rPr>
                        <a:t>及</a:t>
                      </a:r>
                      <a:r>
                        <a:rPr lang="en-US" altLang="zh-CN" sz="1000" b="1" kern="1200" baseline="0" dirty="0" smtClean="0">
                          <a:solidFill>
                            <a:schemeClr val="lt1"/>
                          </a:solidFill>
                          <a:latin typeface="+mn-lt"/>
                          <a:ea typeface="+mn-ea"/>
                          <a:cs typeface="+mn-cs"/>
                        </a:rPr>
                        <a:t>WFM</a:t>
                      </a:r>
                      <a:r>
                        <a:rPr lang="zh-CN" altLang="en-US" sz="1000" b="1" kern="1200" baseline="0" dirty="0" smtClean="0">
                          <a:solidFill>
                            <a:schemeClr val="lt1"/>
                          </a:solidFill>
                          <a:latin typeface="+mn-lt"/>
                          <a:ea typeface="+mn-ea"/>
                          <a:cs typeface="+mn-cs"/>
                        </a:rPr>
                        <a:t>连接，如需连</a:t>
                      </a:r>
                      <a:endParaRPr lang="en-US" altLang="zh-CN" sz="1000" b="1" kern="1200" baseline="0" dirty="0" smtClean="0">
                        <a:solidFill>
                          <a:schemeClr val="lt1"/>
                        </a:solidFill>
                        <a:latin typeface="+mn-lt"/>
                        <a:ea typeface="+mn-ea"/>
                        <a:cs typeface="+mn-cs"/>
                      </a:endParaRPr>
                    </a:p>
                    <a:p>
                      <a:pPr marL="0" marR="0" indent="0" algn="l" defTabSz="609585" rtl="0" eaLnBrk="1" fontAlgn="auto" latinLnBrk="0" hangingPunct="1">
                        <a:lnSpc>
                          <a:spcPct val="100000"/>
                        </a:lnSpc>
                        <a:spcBef>
                          <a:spcPts val="0"/>
                        </a:spcBef>
                        <a:spcAft>
                          <a:spcPts val="0"/>
                        </a:spcAft>
                        <a:buClrTx/>
                        <a:buSzTx/>
                        <a:buFontTx/>
                        <a:buNone/>
                        <a:tabLst/>
                        <a:defRPr/>
                      </a:pPr>
                      <a:r>
                        <a:rPr lang="zh-CN" altLang="en-US" sz="1000" b="1" kern="1200" baseline="0" dirty="0" smtClean="0">
                          <a:solidFill>
                            <a:schemeClr val="lt1"/>
                          </a:solidFill>
                          <a:latin typeface="+mn-lt"/>
                          <a:ea typeface="+mn-ea"/>
                          <a:cs typeface="+mn-cs"/>
                        </a:rPr>
                        <a:t>接其他外围系统测试库需切换</a:t>
                      </a:r>
                      <a:r>
                        <a:rPr lang="en-US" altLang="zh-CN" sz="1000" b="1" kern="1200" baseline="0" dirty="0" smtClean="0">
                          <a:solidFill>
                            <a:schemeClr val="lt1"/>
                          </a:solidFill>
                          <a:latin typeface="+mn-lt"/>
                          <a:ea typeface="+mn-ea"/>
                          <a:cs typeface="+mn-cs"/>
                        </a:rPr>
                        <a:t>PI WSDL</a:t>
                      </a:r>
                      <a:r>
                        <a:rPr lang="zh-CN" altLang="en-US" sz="1000" b="1" kern="1200" baseline="0" dirty="0" smtClean="0">
                          <a:solidFill>
                            <a:schemeClr val="lt1"/>
                          </a:solidFill>
                          <a:latin typeface="+mn-lt"/>
                          <a:ea typeface="+mn-ea"/>
                          <a:cs typeface="+mn-cs"/>
                        </a:rPr>
                        <a:t>地址</a:t>
                      </a:r>
                      <a:endParaRPr lang="zh-CN" altLang="en-US" sz="1000" b="1" kern="1200" dirty="0" smtClean="0">
                        <a:solidFill>
                          <a:schemeClr val="lt1"/>
                        </a:solidFill>
                        <a:latin typeface="+mn-lt"/>
                        <a:ea typeface="+mn-ea"/>
                        <a:cs typeface="+mn-cs"/>
                      </a:endParaRPr>
                    </a:p>
                  </a:txBody>
                  <a:tcPr>
                    <a:solidFill>
                      <a:schemeClr val="accent1">
                        <a:lumMod val="60000"/>
                        <a:lumOff val="40000"/>
                      </a:schemeClr>
                    </a:solidFill>
                  </a:tcPr>
                </a:tc>
              </a:tr>
              <a:tr h="239841">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altLang="zh-CN" sz="1000" b="1" kern="1200" dirty="0" smtClean="0">
                          <a:solidFill>
                            <a:schemeClr val="lt1"/>
                          </a:solidFill>
                          <a:latin typeface="+mn-lt"/>
                          <a:ea typeface="+mn-ea"/>
                          <a:cs typeface="+mn-cs"/>
                        </a:rPr>
                        <a:t>5. MES</a:t>
                      </a:r>
                      <a:r>
                        <a:rPr lang="zh-CN" altLang="en-US" sz="1000" b="1" kern="1200" dirty="0" smtClean="0">
                          <a:solidFill>
                            <a:schemeClr val="lt1"/>
                          </a:solidFill>
                          <a:latin typeface="+mn-lt"/>
                          <a:ea typeface="+mn-ea"/>
                          <a:cs typeface="+mn-cs"/>
                        </a:rPr>
                        <a:t>预生产和生产系统之间通过自动同步事务和手工发布程序保证数据同步</a:t>
                      </a:r>
                      <a:endParaRPr lang="en-US" altLang="zh-CN" sz="1000" b="1" kern="1200" dirty="0" smtClean="0">
                        <a:solidFill>
                          <a:schemeClr val="lt1"/>
                        </a:solidFill>
                        <a:latin typeface="+mn-lt"/>
                        <a:ea typeface="+mn-ea"/>
                        <a:cs typeface="+mn-cs"/>
                      </a:endParaRPr>
                    </a:p>
                    <a:p>
                      <a:pPr marL="0" marR="0" indent="0" algn="l" defTabSz="609585" rtl="0" eaLnBrk="1" fontAlgn="auto" latinLnBrk="0" hangingPunct="1">
                        <a:lnSpc>
                          <a:spcPct val="100000"/>
                        </a:lnSpc>
                        <a:spcBef>
                          <a:spcPts val="0"/>
                        </a:spcBef>
                        <a:spcAft>
                          <a:spcPts val="0"/>
                        </a:spcAft>
                        <a:buClrTx/>
                        <a:buSzTx/>
                        <a:buFontTx/>
                        <a:buNone/>
                        <a:tabLst/>
                        <a:defRPr/>
                      </a:pPr>
                      <a:r>
                        <a:rPr lang="en-US" altLang="zh-CN" sz="1000" b="1" kern="1200" dirty="0" smtClean="0">
                          <a:solidFill>
                            <a:schemeClr val="lt1"/>
                          </a:solidFill>
                          <a:latin typeface="+mn-lt"/>
                          <a:ea typeface="+mn-ea"/>
                          <a:cs typeface="+mn-cs"/>
                        </a:rPr>
                        <a:t>IPUR</a:t>
                      </a:r>
                      <a:r>
                        <a:rPr lang="zh-CN" altLang="en-US" sz="1000" b="1" kern="1200" dirty="0" smtClean="0">
                          <a:solidFill>
                            <a:schemeClr val="lt1"/>
                          </a:solidFill>
                          <a:latin typeface="+mn-lt"/>
                          <a:ea typeface="+mn-ea"/>
                          <a:cs typeface="+mn-cs"/>
                        </a:rPr>
                        <a:t>通过配置表切换</a:t>
                      </a:r>
                    </a:p>
                  </a:txBody>
                  <a:tcPr>
                    <a:solidFill>
                      <a:schemeClr val="accent1">
                        <a:lumMod val="60000"/>
                        <a:lumOff val="40000"/>
                      </a:schemeClr>
                    </a:solidFill>
                  </a:tcPr>
                </a:tc>
              </a:tr>
            </a:tbl>
          </a:graphicData>
        </a:graphic>
      </p:graphicFrame>
      <p:sp>
        <p:nvSpPr>
          <p:cNvPr id="217" name="上弧形箭头 216"/>
          <p:cNvSpPr/>
          <p:nvPr/>
        </p:nvSpPr>
        <p:spPr>
          <a:xfrm rot="10800000">
            <a:off x="9831789" y="6301715"/>
            <a:ext cx="963087" cy="273114"/>
          </a:xfrm>
          <a:prstGeom prst="curvedDown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218" name="TextBox 217"/>
          <p:cNvSpPr txBox="1"/>
          <p:nvPr/>
        </p:nvSpPr>
        <p:spPr>
          <a:xfrm>
            <a:off x="9891453" y="6135506"/>
            <a:ext cx="954107" cy="246221"/>
          </a:xfrm>
          <a:prstGeom prst="rect">
            <a:avLst/>
          </a:prstGeom>
          <a:noFill/>
        </p:spPr>
        <p:txBody>
          <a:bodyPr wrap="none" rtlCol="0">
            <a:spAutoFit/>
          </a:bodyPr>
          <a:lstStyle/>
          <a:p>
            <a:r>
              <a:rPr lang="zh-CN" altLang="en-US" sz="1000" dirty="0" smtClean="0"/>
              <a:t>季度数据刷新</a:t>
            </a:r>
            <a:endParaRPr lang="zh-CN" altLang="en-US" sz="1000" dirty="0"/>
          </a:p>
        </p:txBody>
      </p:sp>
      <p:sp>
        <p:nvSpPr>
          <p:cNvPr id="219" name="左右箭头 218"/>
          <p:cNvSpPr/>
          <p:nvPr/>
        </p:nvSpPr>
        <p:spPr>
          <a:xfrm rot="5400000">
            <a:off x="2442734" y="3385545"/>
            <a:ext cx="575888" cy="165167"/>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0" name="左右箭头 219"/>
          <p:cNvSpPr/>
          <p:nvPr/>
        </p:nvSpPr>
        <p:spPr>
          <a:xfrm rot="5400000">
            <a:off x="2442734" y="4995752"/>
            <a:ext cx="575888" cy="165167"/>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1" name="左右箭头 220"/>
          <p:cNvSpPr/>
          <p:nvPr/>
        </p:nvSpPr>
        <p:spPr>
          <a:xfrm rot="5400000">
            <a:off x="3900055" y="3376078"/>
            <a:ext cx="575888" cy="165167"/>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2" name="左右箭头 221"/>
          <p:cNvSpPr/>
          <p:nvPr/>
        </p:nvSpPr>
        <p:spPr>
          <a:xfrm rot="5400000">
            <a:off x="3900055" y="5014437"/>
            <a:ext cx="575888" cy="165167"/>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3" name="左右箭头 222"/>
          <p:cNvSpPr/>
          <p:nvPr/>
        </p:nvSpPr>
        <p:spPr>
          <a:xfrm rot="5400000">
            <a:off x="1185645" y="5012635"/>
            <a:ext cx="575888" cy="165167"/>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4" name="左右箭头 223"/>
          <p:cNvSpPr/>
          <p:nvPr/>
        </p:nvSpPr>
        <p:spPr>
          <a:xfrm rot="5400000">
            <a:off x="7882795" y="3386484"/>
            <a:ext cx="575888" cy="165167"/>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7" name="左右箭头 226"/>
          <p:cNvSpPr/>
          <p:nvPr/>
        </p:nvSpPr>
        <p:spPr>
          <a:xfrm rot="5400000">
            <a:off x="7863745" y="5034791"/>
            <a:ext cx="575888" cy="165167"/>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8" name="左右箭头 227"/>
          <p:cNvSpPr/>
          <p:nvPr/>
        </p:nvSpPr>
        <p:spPr>
          <a:xfrm rot="5400000">
            <a:off x="10806966" y="3377017"/>
            <a:ext cx="575888" cy="165167"/>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9" name="左右箭头 228"/>
          <p:cNvSpPr/>
          <p:nvPr/>
        </p:nvSpPr>
        <p:spPr>
          <a:xfrm rot="5400000">
            <a:off x="10806967" y="5080577"/>
            <a:ext cx="575888" cy="165167"/>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30" name="左右箭头 229"/>
          <p:cNvSpPr/>
          <p:nvPr/>
        </p:nvSpPr>
        <p:spPr>
          <a:xfrm rot="5400000">
            <a:off x="6435206" y="5070724"/>
            <a:ext cx="575888" cy="165167"/>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31" name="左右箭头 230"/>
          <p:cNvSpPr/>
          <p:nvPr/>
        </p:nvSpPr>
        <p:spPr>
          <a:xfrm rot="5400000">
            <a:off x="9260170" y="3386485"/>
            <a:ext cx="575888" cy="165167"/>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32" name="左右箭头 231"/>
          <p:cNvSpPr/>
          <p:nvPr/>
        </p:nvSpPr>
        <p:spPr>
          <a:xfrm rot="5400000">
            <a:off x="9277216" y="5070725"/>
            <a:ext cx="575888" cy="165167"/>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右箭头 13"/>
          <p:cNvSpPr/>
          <p:nvPr/>
        </p:nvSpPr>
        <p:spPr>
          <a:xfrm rot="19472135">
            <a:off x="7430538" y="6324385"/>
            <a:ext cx="390252" cy="151266"/>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6800648" y="6551748"/>
            <a:ext cx="2444900" cy="253916"/>
          </a:xfrm>
          <a:prstGeom prst="rect">
            <a:avLst/>
          </a:prstGeom>
          <a:noFill/>
        </p:spPr>
        <p:txBody>
          <a:bodyPr wrap="none" rtlCol="0">
            <a:spAutoFit/>
          </a:bodyPr>
          <a:lstStyle/>
          <a:p>
            <a:r>
              <a:rPr lang="zh-CN" altLang="en-US" sz="1050" dirty="0" smtClean="0"/>
              <a:t>第一次</a:t>
            </a:r>
            <a:r>
              <a:rPr lang="en-US" altLang="zh-CN" sz="1050" dirty="0" smtClean="0"/>
              <a:t>UAT</a:t>
            </a:r>
            <a:r>
              <a:rPr lang="zh-CN" altLang="en-US" sz="1050" dirty="0" smtClean="0"/>
              <a:t>前主数据同步导入</a:t>
            </a:r>
            <a:r>
              <a:rPr lang="en-US" altLang="zh-CN" sz="1050" dirty="0" smtClean="0"/>
              <a:t>530</a:t>
            </a:r>
            <a:r>
              <a:rPr lang="zh-CN" altLang="en-US" sz="1050" dirty="0" smtClean="0"/>
              <a:t>及</a:t>
            </a:r>
            <a:r>
              <a:rPr lang="en-US" altLang="zh-CN" sz="1050" dirty="0" smtClean="0"/>
              <a:t>630</a:t>
            </a:r>
            <a:endParaRPr lang="zh-CN" altLang="en-US" sz="1050" dirty="0"/>
          </a:p>
        </p:txBody>
      </p:sp>
      <p:sp>
        <p:nvSpPr>
          <p:cNvPr id="238" name="左右箭头 237"/>
          <p:cNvSpPr/>
          <p:nvPr/>
        </p:nvSpPr>
        <p:spPr>
          <a:xfrm rot="8088323">
            <a:off x="8277795" y="3352054"/>
            <a:ext cx="701292" cy="172119"/>
          </a:xfrm>
          <a:prstGeom prst="leftRightArrow">
            <a:avLst/>
          </a:prstGeom>
          <a:noFill/>
          <a:ln>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951472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76" y="239553"/>
            <a:ext cx="11279716" cy="492443"/>
          </a:xfrm>
        </p:spPr>
        <p:txBody>
          <a:bodyPr/>
          <a:lstStyle/>
          <a:p>
            <a:r>
              <a:rPr lang="zh-CN" altLang="en-US" sz="3200" dirty="0" smtClean="0"/>
              <a:t>四系统架构</a:t>
            </a:r>
            <a:r>
              <a:rPr lang="en-US" altLang="zh-CN" sz="3200" dirty="0" smtClean="0"/>
              <a:t>—</a:t>
            </a:r>
            <a:r>
              <a:rPr lang="zh-CN" altLang="en-US" sz="3200" dirty="0" smtClean="0"/>
              <a:t>外围系统注意点</a:t>
            </a:r>
            <a:endParaRPr lang="en-US" sz="3200" dirty="0"/>
          </a:p>
        </p:txBody>
      </p:sp>
      <p:pic>
        <p:nvPicPr>
          <p:cNvPr id="211" name="图片 210" descr="C:\Users\sgong1\Desktop\logo-PPT使用-0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1598" y="485775"/>
            <a:ext cx="541199" cy="476250"/>
          </a:xfrm>
          <a:prstGeom prst="rect">
            <a:avLst/>
          </a:prstGeom>
          <a:noFill/>
          <a:ln>
            <a:noFill/>
          </a:ln>
        </p:spPr>
      </p:pic>
      <p:graphicFrame>
        <p:nvGraphicFramePr>
          <p:cNvPr id="4" name="表格 3"/>
          <p:cNvGraphicFramePr>
            <a:graphicFrameLocks noGrp="1"/>
          </p:cNvGraphicFramePr>
          <p:nvPr>
            <p:extLst>
              <p:ext uri="{D42A27DB-BD31-4B8C-83A1-F6EECF244321}">
                <p14:modId xmlns:p14="http://schemas.microsoft.com/office/powerpoint/2010/main" val="717366667"/>
              </p:ext>
            </p:extLst>
          </p:nvPr>
        </p:nvGraphicFramePr>
        <p:xfrm>
          <a:off x="1381896" y="1085850"/>
          <a:ext cx="9057503" cy="4608308"/>
        </p:xfrm>
        <a:graphic>
          <a:graphicData uri="http://schemas.openxmlformats.org/drawingml/2006/table">
            <a:tbl>
              <a:tblPr firstRow="1" bandRow="1">
                <a:tableStyleId>{5C22544A-7EE6-4342-B048-85BDC9FD1C3A}</a:tableStyleId>
              </a:tblPr>
              <a:tblGrid>
                <a:gridCol w="998768"/>
                <a:gridCol w="8058735"/>
              </a:tblGrid>
              <a:tr h="661285">
                <a:tc>
                  <a:txBody>
                    <a:bodyPr/>
                    <a:lstStyle/>
                    <a:p>
                      <a:r>
                        <a:rPr lang="zh-CN" altLang="en-US" sz="1400" dirty="0" smtClean="0"/>
                        <a:t>系统</a:t>
                      </a:r>
                      <a:endParaRPr lang="zh-CN" altLang="en-US" sz="1400" dirty="0"/>
                    </a:p>
                  </a:txBody>
                  <a:tcPr/>
                </a:tc>
                <a:tc>
                  <a:txBody>
                    <a:bodyPr/>
                    <a:lstStyle/>
                    <a:p>
                      <a:r>
                        <a:rPr lang="zh-CN" altLang="en-US" sz="1400" dirty="0" smtClean="0"/>
                        <a:t>注意点</a:t>
                      </a:r>
                      <a:endParaRPr lang="zh-CN" altLang="en-US" sz="1400" dirty="0"/>
                    </a:p>
                  </a:txBody>
                  <a:tcPr/>
                </a:tc>
              </a:tr>
              <a:tr h="519815">
                <a:tc>
                  <a:txBody>
                    <a:bodyPr/>
                    <a:lstStyle/>
                    <a:p>
                      <a:pPr marL="0" algn="l" defTabSz="609585" rtl="0" eaLnBrk="1" latinLnBrk="0" hangingPunct="1"/>
                      <a:r>
                        <a:rPr lang="en-US" altLang="zh-CN" sz="1200" kern="1200" dirty="0" smtClean="0">
                          <a:solidFill>
                            <a:schemeClr val="dk1"/>
                          </a:solidFill>
                          <a:latin typeface="+mn-lt"/>
                          <a:ea typeface="+mn-ea"/>
                          <a:cs typeface="+mn-cs"/>
                        </a:rPr>
                        <a:t>MES</a:t>
                      </a:r>
                      <a:endParaRPr lang="zh-CN" altLang="en-US" sz="1200" kern="1200" dirty="0">
                        <a:solidFill>
                          <a:schemeClr val="dk1"/>
                        </a:solidFill>
                        <a:latin typeface="+mn-lt"/>
                        <a:ea typeface="+mn-ea"/>
                        <a:cs typeface="+mn-cs"/>
                      </a:endParaRPr>
                    </a:p>
                  </a:txBody>
                  <a:tcPr>
                    <a:solidFill>
                      <a:schemeClr val="accent1">
                        <a:lumMod val="20000"/>
                        <a:lumOff val="80000"/>
                      </a:schemeClr>
                    </a:solidFill>
                  </a:tcPr>
                </a:tc>
                <a:tc>
                  <a:txBody>
                    <a:bodyPr/>
                    <a:lstStyle/>
                    <a:p>
                      <a:r>
                        <a:rPr lang="en-US" altLang="zh-CN" sz="1200" dirty="0" smtClean="0"/>
                        <a:t>MES</a:t>
                      </a:r>
                      <a:r>
                        <a:rPr lang="zh-CN" altLang="en-US" sz="1200" dirty="0" smtClean="0"/>
                        <a:t>生产系统与预生产系统自动同步主数据和配置，程序采用手工发布形式同时发布到生产与预生产系统，</a:t>
                      </a:r>
                      <a:endParaRPr lang="en-US" altLang="zh-CN" sz="1200" dirty="0" smtClean="0"/>
                    </a:p>
                    <a:p>
                      <a:endParaRPr lang="zh-CN" altLang="en-US" sz="1200" dirty="0"/>
                    </a:p>
                  </a:txBody>
                  <a:tcPr/>
                </a:tc>
              </a:tr>
              <a:tr h="509773">
                <a:tc>
                  <a:txBody>
                    <a:bodyPr/>
                    <a:lstStyle/>
                    <a:p>
                      <a:r>
                        <a:rPr lang="en-US" altLang="zh-CN" sz="1200" dirty="0" smtClean="0"/>
                        <a:t>WFM</a:t>
                      </a:r>
                      <a:endParaRPr lang="zh-CN" altLang="en-US" sz="1200" dirty="0"/>
                    </a:p>
                  </a:txBody>
                  <a:tcPr>
                    <a:solidFill>
                      <a:schemeClr val="accent1">
                        <a:lumMod val="20000"/>
                        <a:lumOff val="80000"/>
                      </a:schemeClr>
                    </a:solidFill>
                  </a:tcPr>
                </a:tc>
                <a:tc>
                  <a:txBody>
                    <a:bodyPr/>
                    <a:lstStyle/>
                    <a:p>
                      <a:r>
                        <a:rPr lang="en-US" altLang="zh-CN" sz="1200" dirty="0" smtClean="0"/>
                        <a:t>WFM</a:t>
                      </a:r>
                      <a:r>
                        <a:rPr lang="zh-CN" altLang="en-US" sz="1200" dirty="0" smtClean="0"/>
                        <a:t>生产系统和预生产系统不需要同步数据，主数据由</a:t>
                      </a:r>
                      <a:r>
                        <a:rPr lang="en-US" altLang="zh-CN" sz="1200" dirty="0" smtClean="0"/>
                        <a:t>HBT 630</a:t>
                      </a:r>
                      <a:r>
                        <a:rPr lang="zh-CN" altLang="en-US" sz="1200" dirty="0" smtClean="0"/>
                        <a:t>下发，</a:t>
                      </a:r>
                      <a:endParaRPr lang="zh-CN" altLang="en-US" sz="1200" dirty="0"/>
                    </a:p>
                  </a:txBody>
                  <a:tcPr/>
                </a:tc>
              </a:tr>
              <a:tr h="583487">
                <a:tc>
                  <a:txBody>
                    <a:bodyPr/>
                    <a:lstStyle/>
                    <a:p>
                      <a:r>
                        <a:rPr lang="en-US" altLang="zh-CN" sz="1200" dirty="0" smtClean="0"/>
                        <a:t>IBOM</a:t>
                      </a:r>
                      <a:endParaRPr lang="zh-CN" altLang="en-US" sz="1200" dirty="0"/>
                    </a:p>
                  </a:txBody>
                  <a:tcPr>
                    <a:solidFill>
                      <a:schemeClr val="accent1">
                        <a:lumMod val="20000"/>
                        <a:lumOff val="80000"/>
                      </a:schemeClr>
                    </a:solidFill>
                  </a:tcPr>
                </a:tc>
                <a:tc>
                  <a:txBody>
                    <a:bodyPr/>
                    <a:lstStyle/>
                    <a:p>
                      <a:r>
                        <a:rPr lang="en-US" altLang="zh-CN" sz="1200" dirty="0" smtClean="0"/>
                        <a:t>IBOM</a:t>
                      </a:r>
                      <a:r>
                        <a:rPr lang="zh-CN" altLang="en-US" sz="1200" dirty="0" smtClean="0"/>
                        <a:t>系统采用生产系统定期恢复数据到测试系统，通过配置表来区分生产和测试系统已使用过的</a:t>
                      </a:r>
                      <a:r>
                        <a:rPr lang="en-US" altLang="zh-CN" sz="1200" dirty="0" smtClean="0"/>
                        <a:t>MWO</a:t>
                      </a:r>
                      <a:r>
                        <a:rPr lang="zh-CN" altLang="en-US" sz="1200" dirty="0" smtClean="0"/>
                        <a:t>号码，通过切换</a:t>
                      </a:r>
                      <a:r>
                        <a:rPr lang="en-US" altLang="zh-CN" sz="1200" dirty="0" smtClean="0"/>
                        <a:t>WSDL</a:t>
                      </a:r>
                      <a:r>
                        <a:rPr lang="zh-CN" altLang="en-US" sz="1200" dirty="0" smtClean="0"/>
                        <a:t>地址来实现和</a:t>
                      </a:r>
                      <a:r>
                        <a:rPr lang="en-US" altLang="zh-CN" sz="1200" dirty="0" smtClean="0"/>
                        <a:t>HBQ</a:t>
                      </a:r>
                      <a:r>
                        <a:rPr lang="en-US" altLang="zh-CN" sz="1200" baseline="0" dirty="0" smtClean="0"/>
                        <a:t> 530</a:t>
                      </a:r>
                      <a:r>
                        <a:rPr lang="zh-CN" altLang="en-US" sz="1200" dirty="0" smtClean="0"/>
                        <a:t>和</a:t>
                      </a:r>
                      <a:r>
                        <a:rPr lang="en-US" altLang="zh-CN" sz="1200" dirty="0" smtClean="0"/>
                        <a:t>HBT</a:t>
                      </a:r>
                      <a:r>
                        <a:rPr lang="en-US" altLang="zh-CN" sz="1200" baseline="0" dirty="0" smtClean="0"/>
                        <a:t> 630</a:t>
                      </a:r>
                      <a:r>
                        <a:rPr lang="zh-CN" altLang="en-US" sz="1200" dirty="0" smtClean="0"/>
                        <a:t>系统的连接</a:t>
                      </a:r>
                      <a:endParaRPr lang="zh-CN" altLang="en-US" sz="1200" dirty="0"/>
                    </a:p>
                  </a:txBody>
                  <a:tcPr/>
                </a:tc>
              </a:tr>
              <a:tr h="583487">
                <a:tc>
                  <a:txBody>
                    <a:bodyPr/>
                    <a:lstStyle/>
                    <a:p>
                      <a:r>
                        <a:rPr lang="en-US" altLang="zh-CN" sz="1200" dirty="0" smtClean="0"/>
                        <a:t>ISV</a:t>
                      </a:r>
                      <a:endParaRPr lang="zh-CN" altLang="en-US" sz="1200" dirty="0"/>
                    </a:p>
                  </a:txBody>
                  <a:tcPr>
                    <a:solidFill>
                      <a:schemeClr val="accent1">
                        <a:lumMod val="20000"/>
                        <a:lumOff val="80000"/>
                      </a:schemeClr>
                    </a:solidFill>
                  </a:tcPr>
                </a:tc>
                <a:tc>
                  <a:txBody>
                    <a:bodyPr/>
                    <a:lstStyle/>
                    <a:p>
                      <a:r>
                        <a:rPr lang="en-US" altLang="zh-CN" sz="1200" dirty="0" smtClean="0"/>
                        <a:t>ISV</a:t>
                      </a:r>
                      <a:r>
                        <a:rPr lang="zh-CN" altLang="en-US" sz="1200" dirty="0" smtClean="0"/>
                        <a:t>生产系统和预生产系统不需要同步数据</a:t>
                      </a:r>
                      <a:r>
                        <a:rPr lang="zh-CN" altLang="en-US" sz="1200" kern="1200" dirty="0" smtClean="0">
                          <a:solidFill>
                            <a:schemeClr val="dk1"/>
                          </a:solidFill>
                          <a:latin typeface="+mn-lt"/>
                          <a:ea typeface="+mn-ea"/>
                          <a:cs typeface="+mn-cs"/>
                        </a:rPr>
                        <a:t>，业务数据由</a:t>
                      </a:r>
                      <a:r>
                        <a:rPr lang="en-US" altLang="zh-CN" sz="1200" kern="1200" dirty="0" smtClean="0">
                          <a:solidFill>
                            <a:schemeClr val="dk1"/>
                          </a:solidFill>
                          <a:latin typeface="+mn-lt"/>
                          <a:ea typeface="+mn-ea"/>
                          <a:cs typeface="+mn-cs"/>
                        </a:rPr>
                        <a:t>SAP</a:t>
                      </a:r>
                      <a:r>
                        <a:rPr lang="zh-CN" altLang="en-US" sz="1200" kern="1200" dirty="0" smtClean="0">
                          <a:solidFill>
                            <a:schemeClr val="dk1"/>
                          </a:solidFill>
                          <a:latin typeface="+mn-lt"/>
                          <a:ea typeface="+mn-ea"/>
                          <a:cs typeface="+mn-cs"/>
                        </a:rPr>
                        <a:t>系统下发，</a:t>
                      </a:r>
                      <a:r>
                        <a:rPr lang="zh-CN" altLang="en-US" sz="1200" dirty="0" smtClean="0"/>
                        <a:t>通过切换</a:t>
                      </a:r>
                      <a:r>
                        <a:rPr lang="en-US" altLang="zh-CN" sz="1200" dirty="0" smtClean="0"/>
                        <a:t>WSDL</a:t>
                      </a:r>
                      <a:r>
                        <a:rPr lang="zh-CN" altLang="en-US" sz="1200" dirty="0" smtClean="0"/>
                        <a:t>地址来实现和</a:t>
                      </a:r>
                      <a:r>
                        <a:rPr lang="en-US" altLang="zh-CN" sz="1200" dirty="0" smtClean="0"/>
                        <a:t>HBQ</a:t>
                      </a:r>
                      <a:r>
                        <a:rPr lang="en-US" altLang="zh-CN" sz="1200" baseline="0" dirty="0" smtClean="0"/>
                        <a:t> 530</a:t>
                      </a:r>
                      <a:r>
                        <a:rPr lang="zh-CN" altLang="en-US" sz="1200" dirty="0" smtClean="0"/>
                        <a:t>和</a:t>
                      </a:r>
                      <a:r>
                        <a:rPr lang="en-US" altLang="zh-CN" sz="1200" dirty="0" smtClean="0"/>
                        <a:t>HBT</a:t>
                      </a:r>
                      <a:r>
                        <a:rPr lang="en-US" altLang="zh-CN" sz="1200" baseline="0" dirty="0" smtClean="0"/>
                        <a:t> 630</a:t>
                      </a:r>
                      <a:r>
                        <a:rPr lang="zh-CN" altLang="en-US" sz="1200" dirty="0" smtClean="0"/>
                        <a:t>系统的连接</a:t>
                      </a:r>
                      <a:endParaRPr lang="zh-CN" altLang="en-US" sz="1200" kern="1200" dirty="0">
                        <a:solidFill>
                          <a:schemeClr val="dk1"/>
                        </a:solidFill>
                        <a:latin typeface="+mn-lt"/>
                        <a:ea typeface="+mn-ea"/>
                        <a:cs typeface="+mn-cs"/>
                      </a:endParaRPr>
                    </a:p>
                  </a:txBody>
                  <a:tcPr/>
                </a:tc>
              </a:tr>
              <a:tr h="583487">
                <a:tc>
                  <a:txBody>
                    <a:bodyPr/>
                    <a:lstStyle/>
                    <a:p>
                      <a:r>
                        <a:rPr lang="en-US" altLang="zh-CN" sz="1200" dirty="0" smtClean="0"/>
                        <a:t>IPUR</a:t>
                      </a:r>
                      <a:endParaRPr lang="zh-CN" altLang="en-US" sz="1200" dirty="0"/>
                    </a:p>
                  </a:txBody>
                  <a:tcPr>
                    <a:solidFill>
                      <a:schemeClr val="accent1">
                        <a:lumMod val="20000"/>
                        <a:lumOff val="80000"/>
                      </a:schemeClr>
                    </a:solidFill>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dk1"/>
                          </a:solidFill>
                          <a:latin typeface="+mn-lt"/>
                          <a:ea typeface="+mn-ea"/>
                          <a:cs typeface="+mn-cs"/>
                        </a:rPr>
                        <a:t>IPUR</a:t>
                      </a:r>
                      <a:r>
                        <a:rPr lang="zh-CN" altLang="en-US" sz="1200" kern="1200" dirty="0" smtClean="0">
                          <a:solidFill>
                            <a:schemeClr val="dk1"/>
                          </a:solidFill>
                          <a:latin typeface="+mn-lt"/>
                          <a:ea typeface="+mn-ea"/>
                          <a:cs typeface="+mn-cs"/>
                        </a:rPr>
                        <a:t>系统</a:t>
                      </a:r>
                      <a:r>
                        <a:rPr lang="zh-CN" altLang="en-US" sz="1200" dirty="0" smtClean="0"/>
                        <a:t>采用生产系统定期恢复数据到测试系统，通过切换</a:t>
                      </a:r>
                      <a:r>
                        <a:rPr lang="en-US" altLang="zh-CN" sz="1200" dirty="0" smtClean="0"/>
                        <a:t>WSDL</a:t>
                      </a:r>
                      <a:r>
                        <a:rPr lang="zh-CN" altLang="en-US" sz="1200" dirty="0" smtClean="0"/>
                        <a:t>地址来实现和</a:t>
                      </a:r>
                      <a:r>
                        <a:rPr lang="en-US" altLang="zh-CN" sz="1200" dirty="0" smtClean="0"/>
                        <a:t>HBQ</a:t>
                      </a:r>
                      <a:r>
                        <a:rPr lang="en-US" altLang="zh-CN" sz="1200" baseline="0" dirty="0" smtClean="0"/>
                        <a:t> 530</a:t>
                      </a:r>
                      <a:r>
                        <a:rPr lang="zh-CN" altLang="en-US" sz="1200" dirty="0" smtClean="0"/>
                        <a:t>和</a:t>
                      </a:r>
                      <a:r>
                        <a:rPr lang="en-US" altLang="zh-CN" sz="1200" dirty="0" smtClean="0"/>
                        <a:t>HBT</a:t>
                      </a:r>
                      <a:r>
                        <a:rPr lang="en-US" altLang="zh-CN" sz="1200" baseline="0" dirty="0" smtClean="0"/>
                        <a:t> 630</a:t>
                      </a:r>
                      <a:r>
                        <a:rPr lang="zh-CN" altLang="en-US" sz="1200" dirty="0" smtClean="0"/>
                        <a:t>系统的连接</a:t>
                      </a:r>
                    </a:p>
                    <a:p>
                      <a:r>
                        <a:rPr lang="zh-CN" altLang="en-US" sz="1200" kern="1200" dirty="0" smtClean="0">
                          <a:solidFill>
                            <a:schemeClr val="dk1"/>
                          </a:solidFill>
                          <a:latin typeface="+mn-lt"/>
                          <a:ea typeface="+mn-ea"/>
                          <a:cs typeface="+mn-cs"/>
                        </a:rPr>
                        <a:t>后按照公司代码全量发数据给</a:t>
                      </a:r>
                      <a:r>
                        <a:rPr lang="en-US" altLang="zh-CN" sz="1200" kern="1200" dirty="0" smtClean="0">
                          <a:solidFill>
                            <a:schemeClr val="dk1"/>
                          </a:solidFill>
                          <a:latin typeface="+mn-lt"/>
                          <a:ea typeface="+mn-ea"/>
                          <a:cs typeface="+mn-cs"/>
                        </a:rPr>
                        <a:t>SAP</a:t>
                      </a:r>
                      <a:r>
                        <a:rPr lang="zh-CN" altLang="en-US" sz="1200" kern="1200" dirty="0" smtClean="0">
                          <a:solidFill>
                            <a:schemeClr val="dk1"/>
                          </a:solidFill>
                          <a:latin typeface="+mn-lt"/>
                          <a:ea typeface="+mn-ea"/>
                          <a:cs typeface="+mn-cs"/>
                        </a:rPr>
                        <a:t>，</a:t>
                      </a:r>
                      <a:endParaRPr lang="zh-CN" altLang="en-US" sz="1200" kern="1200" dirty="0">
                        <a:solidFill>
                          <a:schemeClr val="dk1"/>
                        </a:solidFill>
                        <a:latin typeface="+mn-lt"/>
                        <a:ea typeface="+mn-ea"/>
                        <a:cs typeface="+mn-cs"/>
                      </a:endParaRPr>
                    </a:p>
                  </a:txBody>
                  <a:tcPr/>
                </a:tc>
              </a:tr>
              <a:tr h="583487">
                <a:tc>
                  <a:txBody>
                    <a:bodyPr/>
                    <a:lstStyle/>
                    <a:p>
                      <a:r>
                        <a:rPr lang="en-US" altLang="zh-CN" sz="1200" dirty="0" smtClean="0"/>
                        <a:t>HRM</a:t>
                      </a:r>
                      <a:endParaRPr lang="zh-CN" altLang="en-US" sz="1200" dirty="0"/>
                    </a:p>
                  </a:txBody>
                  <a:tcPr>
                    <a:solidFill>
                      <a:schemeClr val="accent1">
                        <a:lumMod val="20000"/>
                        <a:lumOff val="80000"/>
                      </a:schemeClr>
                    </a:solidFill>
                  </a:tcPr>
                </a:tc>
                <a:tc>
                  <a:txBody>
                    <a:bodyPr/>
                    <a:lstStyle/>
                    <a:p>
                      <a:r>
                        <a:rPr lang="en-US" altLang="zh-CN" sz="1200" dirty="0" smtClean="0"/>
                        <a:t>HRM</a:t>
                      </a:r>
                      <a:r>
                        <a:rPr lang="zh-CN" altLang="en-US" sz="1200" dirty="0" smtClean="0"/>
                        <a:t>生产系统和预生产系统不需要同步数据，主数据由</a:t>
                      </a:r>
                      <a:r>
                        <a:rPr lang="en-US" altLang="zh-CN" sz="1200" dirty="0" smtClean="0"/>
                        <a:t>HBT 630</a:t>
                      </a:r>
                      <a:r>
                        <a:rPr lang="zh-CN" altLang="en-US" sz="1200" dirty="0" smtClean="0"/>
                        <a:t>下发，</a:t>
                      </a:r>
                      <a:endParaRPr lang="zh-CN" altLang="en-US" sz="1200" dirty="0"/>
                    </a:p>
                  </a:txBody>
                  <a:tcPr/>
                </a:tc>
              </a:tr>
              <a:tr h="583487">
                <a:tc>
                  <a:txBody>
                    <a:bodyPr/>
                    <a:lstStyle/>
                    <a:p>
                      <a:r>
                        <a:rPr lang="zh-CN" altLang="en-US" sz="1200" dirty="0" smtClean="0"/>
                        <a:t>主数据</a:t>
                      </a:r>
                      <a:endParaRPr lang="zh-CN" altLang="en-US" sz="1200" dirty="0"/>
                    </a:p>
                  </a:txBody>
                  <a:tcPr>
                    <a:solidFill>
                      <a:schemeClr val="accent1">
                        <a:lumMod val="20000"/>
                        <a:lumOff val="80000"/>
                      </a:schemeClr>
                    </a:solidFill>
                  </a:tcPr>
                </a:tc>
                <a:tc>
                  <a:txBody>
                    <a:bodyPr/>
                    <a:lstStyle/>
                    <a:p>
                      <a:r>
                        <a:rPr lang="zh-CN" altLang="en-US" sz="1200" kern="1200" dirty="0" smtClean="0">
                          <a:solidFill>
                            <a:schemeClr val="dk1"/>
                          </a:solidFill>
                          <a:latin typeface="+mn-lt"/>
                          <a:ea typeface="+mn-ea"/>
                          <a:cs typeface="+mn-cs"/>
                        </a:rPr>
                        <a:t>每家工厂</a:t>
                      </a:r>
                      <a:r>
                        <a:rPr lang="en-US" altLang="zh-CN" sz="1200" kern="1200" dirty="0" smtClean="0">
                          <a:solidFill>
                            <a:schemeClr val="dk1"/>
                          </a:solidFill>
                          <a:latin typeface="+mn-lt"/>
                          <a:ea typeface="+mn-ea"/>
                          <a:cs typeface="+mn-cs"/>
                        </a:rPr>
                        <a:t>UAT</a:t>
                      </a:r>
                      <a:r>
                        <a:rPr lang="zh-CN" altLang="en-US" sz="1200" kern="1200" dirty="0" smtClean="0">
                          <a:solidFill>
                            <a:schemeClr val="dk1"/>
                          </a:solidFill>
                          <a:latin typeface="+mn-lt"/>
                          <a:ea typeface="+mn-ea"/>
                          <a:cs typeface="+mn-cs"/>
                        </a:rPr>
                        <a:t>之前第一版主数据需要在</a:t>
                      </a:r>
                      <a:r>
                        <a:rPr lang="en-US" altLang="zh-CN" sz="1200" kern="1200" dirty="0" smtClean="0">
                          <a:solidFill>
                            <a:schemeClr val="dk1"/>
                          </a:solidFill>
                          <a:latin typeface="+mn-lt"/>
                          <a:ea typeface="+mn-ea"/>
                          <a:cs typeface="+mn-cs"/>
                        </a:rPr>
                        <a:t>HBQ 530</a:t>
                      </a:r>
                      <a:r>
                        <a:rPr lang="zh-CN" altLang="en-US" sz="1200" kern="1200" dirty="0" smtClean="0">
                          <a:solidFill>
                            <a:schemeClr val="dk1"/>
                          </a:solidFill>
                          <a:latin typeface="+mn-lt"/>
                          <a:ea typeface="+mn-ea"/>
                          <a:cs typeface="+mn-cs"/>
                        </a:rPr>
                        <a:t>及</a:t>
                      </a:r>
                      <a:r>
                        <a:rPr lang="en-US" altLang="zh-CN" sz="1200" kern="1200" dirty="0" smtClean="0">
                          <a:solidFill>
                            <a:schemeClr val="dk1"/>
                          </a:solidFill>
                          <a:latin typeface="+mn-lt"/>
                          <a:ea typeface="+mn-ea"/>
                          <a:cs typeface="+mn-cs"/>
                        </a:rPr>
                        <a:t>HBT 630</a:t>
                      </a:r>
                      <a:r>
                        <a:rPr lang="zh-CN" altLang="en-US" sz="1200" kern="1200" dirty="0" smtClean="0">
                          <a:solidFill>
                            <a:schemeClr val="dk1"/>
                          </a:solidFill>
                          <a:latin typeface="+mn-lt"/>
                          <a:ea typeface="+mn-ea"/>
                          <a:cs typeface="+mn-cs"/>
                        </a:rPr>
                        <a:t>中都导入一遍，</a:t>
                      </a:r>
                      <a:r>
                        <a:rPr lang="en-US" altLang="zh-CN" sz="1200" kern="1200" dirty="0" smtClean="0">
                          <a:solidFill>
                            <a:schemeClr val="dk1"/>
                          </a:solidFill>
                          <a:latin typeface="+mn-lt"/>
                          <a:ea typeface="+mn-ea"/>
                          <a:cs typeface="+mn-cs"/>
                        </a:rPr>
                        <a:t>HBQ 530</a:t>
                      </a:r>
                      <a:r>
                        <a:rPr lang="zh-CN" altLang="en-US" sz="1200" kern="1200" dirty="0" smtClean="0">
                          <a:solidFill>
                            <a:schemeClr val="dk1"/>
                          </a:solidFill>
                          <a:latin typeface="+mn-lt"/>
                          <a:ea typeface="+mn-ea"/>
                          <a:cs typeface="+mn-cs"/>
                        </a:rPr>
                        <a:t>中价格和</a:t>
                      </a:r>
                      <a:r>
                        <a:rPr lang="en-US" altLang="zh-CN" sz="1200" kern="1200" dirty="0" smtClean="0">
                          <a:solidFill>
                            <a:schemeClr val="dk1"/>
                          </a:solidFill>
                          <a:latin typeface="+mn-lt"/>
                          <a:ea typeface="+mn-ea"/>
                          <a:cs typeface="+mn-cs"/>
                        </a:rPr>
                        <a:t>BOM</a:t>
                      </a:r>
                      <a:r>
                        <a:rPr lang="zh-CN" altLang="en-US" sz="1200" kern="1200" dirty="0" smtClean="0">
                          <a:solidFill>
                            <a:schemeClr val="dk1"/>
                          </a:solidFill>
                          <a:latin typeface="+mn-lt"/>
                          <a:ea typeface="+mn-ea"/>
                          <a:cs typeface="+mn-cs"/>
                        </a:rPr>
                        <a:t>用量数据需要做脱敏处理，</a:t>
                      </a:r>
                      <a:endParaRPr lang="zh-CN" altLang="en-US" sz="12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1157121539"/>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76" y="239553"/>
            <a:ext cx="11279716" cy="492443"/>
          </a:xfrm>
        </p:spPr>
        <p:txBody>
          <a:bodyPr/>
          <a:lstStyle/>
          <a:p>
            <a:r>
              <a:rPr lang="zh-CN" altLang="en-US" sz="3200" dirty="0" smtClean="0"/>
              <a:t>四系统架构</a:t>
            </a:r>
            <a:r>
              <a:rPr lang="en-US" altLang="zh-CN" sz="3200" dirty="0" smtClean="0"/>
              <a:t>—</a:t>
            </a:r>
            <a:r>
              <a:rPr lang="zh-CN" altLang="en-US" sz="3200" dirty="0" smtClean="0"/>
              <a:t>切换步骤</a:t>
            </a:r>
            <a:endParaRPr lang="en-US" sz="3200" dirty="0"/>
          </a:p>
        </p:txBody>
      </p:sp>
      <p:pic>
        <p:nvPicPr>
          <p:cNvPr id="211" name="图片 210" descr="C:\Users\sgong1\Desktop\logo-PPT使用-0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1598" y="485775"/>
            <a:ext cx="541199" cy="476250"/>
          </a:xfrm>
          <a:prstGeom prst="rect">
            <a:avLst/>
          </a:prstGeom>
          <a:noFill/>
          <a:ln>
            <a:noFill/>
          </a:ln>
        </p:spPr>
      </p:pic>
      <p:graphicFrame>
        <p:nvGraphicFramePr>
          <p:cNvPr id="4" name="表格 3"/>
          <p:cNvGraphicFramePr>
            <a:graphicFrameLocks noGrp="1"/>
          </p:cNvGraphicFramePr>
          <p:nvPr>
            <p:extLst>
              <p:ext uri="{D42A27DB-BD31-4B8C-83A1-F6EECF244321}">
                <p14:modId xmlns:p14="http://schemas.microsoft.com/office/powerpoint/2010/main" val="1727771201"/>
              </p:ext>
            </p:extLst>
          </p:nvPr>
        </p:nvGraphicFramePr>
        <p:xfrm>
          <a:off x="1086622" y="1123950"/>
          <a:ext cx="10219553" cy="5042000"/>
        </p:xfrm>
        <a:graphic>
          <a:graphicData uri="http://schemas.openxmlformats.org/drawingml/2006/table">
            <a:tbl>
              <a:tblPr firstRow="1" bandRow="1">
                <a:tableStyleId>{5C22544A-7EE6-4342-B048-85BDC9FD1C3A}</a:tableStyleId>
              </a:tblPr>
              <a:tblGrid>
                <a:gridCol w="369979"/>
                <a:gridCol w="3753574"/>
                <a:gridCol w="4143375"/>
                <a:gridCol w="685800"/>
                <a:gridCol w="1266825"/>
              </a:tblGrid>
              <a:tr h="485775">
                <a:tc>
                  <a:txBody>
                    <a:bodyPr/>
                    <a:lstStyle/>
                    <a:p>
                      <a:r>
                        <a:rPr lang="zh-CN" altLang="en-US" sz="1400" dirty="0" smtClean="0"/>
                        <a:t>序号</a:t>
                      </a:r>
                      <a:endParaRPr lang="zh-CN" altLang="en-US" sz="1400" dirty="0"/>
                    </a:p>
                  </a:txBody>
                  <a:tcPr/>
                </a:tc>
                <a:tc>
                  <a:txBody>
                    <a:bodyPr/>
                    <a:lstStyle/>
                    <a:p>
                      <a:r>
                        <a:rPr lang="zh-CN" altLang="en-US" sz="1400" dirty="0" smtClean="0"/>
                        <a:t>任务</a:t>
                      </a:r>
                      <a:endParaRPr lang="zh-CN" altLang="en-US" sz="1400" dirty="0"/>
                    </a:p>
                  </a:txBody>
                  <a:tcPr/>
                </a:tc>
                <a:tc>
                  <a:txBody>
                    <a:bodyPr/>
                    <a:lstStyle/>
                    <a:p>
                      <a:r>
                        <a:rPr lang="zh-CN" altLang="en-US" sz="1400" dirty="0" smtClean="0"/>
                        <a:t>备注</a:t>
                      </a:r>
                      <a:endParaRPr lang="en-US" altLang="zh-CN" sz="1400" dirty="0" smtClean="0"/>
                    </a:p>
                  </a:txBody>
                  <a:tcPr/>
                </a:tc>
                <a:tc>
                  <a:txBody>
                    <a:bodyPr/>
                    <a:lstStyle/>
                    <a:p>
                      <a:r>
                        <a:rPr lang="zh-CN" altLang="en-US" sz="1400" dirty="0" smtClean="0"/>
                        <a:t>时间</a:t>
                      </a:r>
                      <a:endParaRPr lang="zh-CN" altLang="en-US" sz="1400" dirty="0"/>
                    </a:p>
                  </a:txBody>
                  <a:tcPr/>
                </a:tc>
                <a:tc>
                  <a:txBody>
                    <a:bodyPr/>
                    <a:lstStyle/>
                    <a:p>
                      <a:r>
                        <a:rPr lang="zh-CN" altLang="en-US" sz="1400" dirty="0" smtClean="0"/>
                        <a:t>人员</a:t>
                      </a:r>
                      <a:endParaRPr lang="zh-CN" altLang="en-US" sz="1400" dirty="0"/>
                    </a:p>
                  </a:txBody>
                  <a:tcPr/>
                </a:tc>
              </a:tr>
              <a:tr h="529590">
                <a:tc>
                  <a:txBody>
                    <a:bodyPr/>
                    <a:lstStyle/>
                    <a:p>
                      <a:r>
                        <a:rPr lang="en-US" altLang="zh-CN" sz="1200" dirty="0" smtClean="0"/>
                        <a:t>1</a:t>
                      </a:r>
                      <a:endParaRPr lang="zh-CN" altLang="en-US" sz="1200" dirty="0"/>
                    </a:p>
                  </a:txBody>
                  <a:tcPr/>
                </a:tc>
                <a:tc>
                  <a:txBody>
                    <a:bodyPr/>
                    <a:lstStyle/>
                    <a:p>
                      <a:r>
                        <a:rPr lang="en-US" altLang="zh-CN" sz="1200" dirty="0" smtClean="0"/>
                        <a:t>HBT</a:t>
                      </a:r>
                      <a:r>
                        <a:rPr lang="zh-CN" altLang="en-US" sz="1200" dirty="0" smtClean="0"/>
                        <a:t>数据刷新</a:t>
                      </a:r>
                      <a:r>
                        <a:rPr lang="en-US" altLang="zh-CN" sz="1200" dirty="0" smtClean="0"/>
                        <a:t>(HBP 800 </a:t>
                      </a:r>
                      <a:r>
                        <a:rPr lang="en-US" altLang="zh-CN" sz="1200" dirty="0" smtClean="0">
                          <a:sym typeface="Wingdings" panose="05000000000000000000" pitchFamily="2" charset="2"/>
                        </a:rPr>
                        <a:t> HBT</a:t>
                      </a:r>
                      <a:r>
                        <a:rPr lang="en-US" altLang="zh-CN" sz="1200" baseline="0" dirty="0" smtClean="0">
                          <a:sym typeface="Wingdings" panose="05000000000000000000" pitchFamily="2" charset="2"/>
                        </a:rPr>
                        <a:t> 630</a:t>
                      </a:r>
                      <a:r>
                        <a:rPr lang="en-US" altLang="zh-CN" sz="1200" dirty="0" smtClean="0"/>
                        <a:t>)</a:t>
                      </a:r>
                    </a:p>
                    <a:p>
                      <a:endParaRPr lang="en-US" altLang="zh-CN" sz="1200" dirty="0" smtClean="0"/>
                    </a:p>
                    <a:p>
                      <a:endParaRPr lang="zh-CN" altLang="en-US" sz="1200" dirty="0"/>
                    </a:p>
                  </a:txBody>
                  <a:tcPr/>
                </a:tc>
                <a:tc>
                  <a:txBody>
                    <a:bodyPr/>
                    <a:lstStyle/>
                    <a:p>
                      <a:endParaRPr lang="en-US" altLang="zh-CN" sz="1200" dirty="0" smtClean="0"/>
                    </a:p>
                    <a:p>
                      <a:r>
                        <a:rPr lang="en-US" altLang="zh-CN" sz="1200" dirty="0" smtClean="0"/>
                        <a:t>JX CX XS</a:t>
                      </a:r>
                      <a:r>
                        <a:rPr lang="zh-CN" altLang="en-US" sz="1200" dirty="0" smtClean="0"/>
                        <a:t>在</a:t>
                      </a:r>
                      <a:r>
                        <a:rPr lang="en-US" altLang="zh-CN" sz="1200" dirty="0" smtClean="0"/>
                        <a:t>9/20</a:t>
                      </a:r>
                      <a:r>
                        <a:rPr lang="zh-CN" altLang="en-US" sz="1200" dirty="0" smtClean="0"/>
                        <a:t>之后</a:t>
                      </a:r>
                      <a:r>
                        <a:rPr lang="en-US" altLang="zh-CN" sz="1200" dirty="0" smtClean="0"/>
                        <a:t>MD</a:t>
                      </a:r>
                      <a:r>
                        <a:rPr lang="zh-CN" altLang="en-US" sz="1200" dirty="0" smtClean="0"/>
                        <a:t>都已导入进</a:t>
                      </a:r>
                      <a:r>
                        <a:rPr lang="en-US" altLang="zh-CN" sz="1200" dirty="0" smtClean="0"/>
                        <a:t>800</a:t>
                      </a:r>
                      <a:r>
                        <a:rPr lang="zh-CN" altLang="en-US" sz="1200" dirty="0" smtClean="0"/>
                        <a:t>并完成成本估算</a:t>
                      </a:r>
                      <a:endParaRPr lang="en-US" altLang="zh-CN" sz="1200" dirty="0" smtClean="0"/>
                    </a:p>
                  </a:txBody>
                  <a:tcPr/>
                </a:tc>
                <a:tc>
                  <a:txBody>
                    <a:bodyPr/>
                    <a:lstStyle/>
                    <a:p>
                      <a:endParaRPr lang="en-US" altLang="zh-CN" sz="1200" dirty="0" smtClean="0"/>
                    </a:p>
                    <a:p>
                      <a:r>
                        <a:rPr lang="en-US" altLang="zh-CN" sz="1200" dirty="0" smtClean="0"/>
                        <a:t>9/21-22</a:t>
                      </a:r>
                      <a:endParaRPr lang="zh-CN" altLang="en-US" sz="1200" dirty="0"/>
                    </a:p>
                  </a:txBody>
                  <a:tcPr/>
                </a:tc>
                <a:tc>
                  <a:txBody>
                    <a:bodyPr/>
                    <a:lstStyle/>
                    <a:p>
                      <a:endParaRPr lang="en-US" altLang="zh-CN" sz="1200" dirty="0" smtClean="0"/>
                    </a:p>
                    <a:p>
                      <a:r>
                        <a:rPr lang="zh-CN" altLang="en-US" sz="1200" dirty="0" smtClean="0"/>
                        <a:t>严达</a:t>
                      </a:r>
                      <a:r>
                        <a:rPr lang="en-US" altLang="zh-CN" sz="1200" dirty="0" smtClean="0"/>
                        <a:t>/</a:t>
                      </a:r>
                      <a:r>
                        <a:rPr lang="zh-CN" altLang="en-US" sz="1200" dirty="0" smtClean="0"/>
                        <a:t>黄学明</a:t>
                      </a:r>
                      <a:endParaRPr lang="zh-CN" altLang="en-US" sz="1200" dirty="0"/>
                    </a:p>
                  </a:txBody>
                  <a:tcPr/>
                </a:tc>
              </a:tr>
              <a:tr h="399440">
                <a:tc>
                  <a:txBody>
                    <a:bodyPr/>
                    <a:lstStyle/>
                    <a:p>
                      <a:r>
                        <a:rPr lang="en-US" altLang="zh-CN" sz="1200" dirty="0" smtClean="0"/>
                        <a:t>2</a:t>
                      </a:r>
                      <a:endParaRPr lang="zh-CN" altLang="en-US" sz="1200" dirty="0"/>
                    </a:p>
                  </a:txBody>
                  <a:tcPr>
                    <a:solidFill>
                      <a:schemeClr val="accent2"/>
                    </a:solidFill>
                  </a:tcPr>
                </a:tc>
                <a:tc>
                  <a:txBody>
                    <a:bodyPr/>
                    <a:lstStyle/>
                    <a:p>
                      <a:r>
                        <a:rPr lang="zh-CN" altLang="en-US" sz="1200" dirty="0" smtClean="0"/>
                        <a:t>传输路径调整</a:t>
                      </a:r>
                      <a:r>
                        <a:rPr lang="en-US" altLang="zh-CN" sz="1200" dirty="0" smtClean="0"/>
                        <a:t>(HBD-HBQ-HBT-HBP)</a:t>
                      </a:r>
                      <a:endParaRPr lang="zh-CN" altLang="en-US" sz="1200" dirty="0"/>
                    </a:p>
                  </a:txBody>
                  <a:tcPr/>
                </a:tc>
                <a:tc>
                  <a:txBody>
                    <a:bodyPr/>
                    <a:lstStyle/>
                    <a:p>
                      <a:r>
                        <a:rPr lang="zh-CN" altLang="en-US" sz="1200" dirty="0" smtClean="0"/>
                        <a:t>传输系统不可用</a:t>
                      </a:r>
                      <a:endParaRPr lang="zh-CN" altLang="en-US" sz="1200" dirty="0"/>
                    </a:p>
                  </a:txBody>
                  <a:tcPr>
                    <a:solidFill>
                      <a:schemeClr val="accent2"/>
                    </a:solidFill>
                  </a:tcPr>
                </a:tc>
                <a:tc>
                  <a:txBody>
                    <a:bodyPr/>
                    <a:lstStyle/>
                    <a:p>
                      <a:r>
                        <a:rPr lang="en-US" altLang="zh-CN" sz="1200" dirty="0" smtClean="0"/>
                        <a:t>9/23</a:t>
                      </a:r>
                      <a:endParaRPr lang="zh-CN" altLang="en-US" sz="1200" dirty="0"/>
                    </a:p>
                  </a:txBody>
                  <a:tcPr/>
                </a:tc>
                <a:tc>
                  <a:txBody>
                    <a:bodyPr/>
                    <a:lstStyle/>
                    <a:p>
                      <a:r>
                        <a:rPr lang="zh-CN" altLang="en-US" sz="1200" dirty="0" smtClean="0"/>
                        <a:t>黄学明</a:t>
                      </a:r>
                      <a:r>
                        <a:rPr lang="en-US" altLang="zh-CN" sz="1200" dirty="0" smtClean="0"/>
                        <a:t>/</a:t>
                      </a:r>
                      <a:r>
                        <a:rPr lang="zh-CN" altLang="en-US" sz="1200" dirty="0" smtClean="0"/>
                        <a:t>严达</a:t>
                      </a:r>
                      <a:endParaRPr lang="zh-CN" altLang="en-US" sz="1200" dirty="0"/>
                    </a:p>
                  </a:txBody>
                  <a:tcPr/>
                </a:tc>
              </a:tr>
              <a:tr h="399440">
                <a:tc>
                  <a:txBody>
                    <a:bodyPr/>
                    <a:lstStyle/>
                    <a:p>
                      <a:r>
                        <a:rPr lang="en-US" altLang="zh-CN" sz="1200" dirty="0" smtClean="0"/>
                        <a:t>3</a:t>
                      </a:r>
                      <a:endParaRPr lang="zh-CN" altLang="en-US" sz="1200" dirty="0"/>
                    </a:p>
                  </a:txBody>
                  <a:tcPr>
                    <a:solidFill>
                      <a:schemeClr val="bg2"/>
                    </a:solidFill>
                  </a:tcPr>
                </a:tc>
                <a:tc>
                  <a:txBody>
                    <a:bodyPr/>
                    <a:lstStyle/>
                    <a:p>
                      <a:r>
                        <a:rPr lang="zh-CN" altLang="en-US" sz="1200" dirty="0" smtClean="0"/>
                        <a:t>已传输到</a:t>
                      </a:r>
                      <a:r>
                        <a:rPr lang="en-US" altLang="zh-CN" sz="1200" dirty="0" smtClean="0"/>
                        <a:t>HBQ</a:t>
                      </a:r>
                      <a:r>
                        <a:rPr lang="zh-CN" altLang="en-US" sz="1200" dirty="0" smtClean="0"/>
                        <a:t>中但还未传输到</a:t>
                      </a:r>
                      <a:r>
                        <a:rPr lang="en-US" altLang="zh-CN" sz="1200" dirty="0" smtClean="0"/>
                        <a:t>HBP</a:t>
                      </a:r>
                      <a:r>
                        <a:rPr lang="zh-CN" altLang="en-US" sz="1200" dirty="0" smtClean="0"/>
                        <a:t>的</a:t>
                      </a:r>
                      <a:r>
                        <a:rPr lang="en-US" altLang="zh-CN" sz="1200" dirty="0" smtClean="0"/>
                        <a:t>TR</a:t>
                      </a:r>
                      <a:r>
                        <a:rPr lang="zh-CN" altLang="en-US" sz="1200" dirty="0" smtClean="0"/>
                        <a:t>需要重新往</a:t>
                      </a:r>
                      <a:r>
                        <a:rPr lang="en-US" altLang="zh-CN" sz="1200" dirty="0" smtClean="0"/>
                        <a:t>HBT</a:t>
                      </a:r>
                      <a:r>
                        <a:rPr lang="zh-CN" altLang="en-US" sz="1200" dirty="0" smtClean="0"/>
                        <a:t>集中传输一次</a:t>
                      </a:r>
                      <a:endParaRPr lang="zh-CN" altLang="en-US" sz="1200" dirty="0"/>
                    </a:p>
                  </a:txBody>
                  <a:tcPr/>
                </a:tc>
                <a:tc>
                  <a:txBody>
                    <a:bodyPr/>
                    <a:lstStyle/>
                    <a:p>
                      <a:r>
                        <a:rPr lang="zh-CN" altLang="en-US" sz="1200" baseline="0" dirty="0" smtClean="0"/>
                        <a:t>如有已传</a:t>
                      </a:r>
                      <a:r>
                        <a:rPr lang="en-US" altLang="zh-CN" sz="1200" baseline="0" dirty="0" smtClean="0"/>
                        <a:t>530</a:t>
                      </a:r>
                      <a:r>
                        <a:rPr lang="zh-CN" altLang="en-US" sz="1200" baseline="0" dirty="0" smtClean="0"/>
                        <a:t>但还未传</a:t>
                      </a:r>
                      <a:r>
                        <a:rPr lang="en-US" altLang="zh-CN" sz="1200" baseline="0" dirty="0" smtClean="0"/>
                        <a:t>800</a:t>
                      </a:r>
                      <a:r>
                        <a:rPr lang="zh-CN" altLang="en-US" sz="1200" baseline="0" dirty="0" smtClean="0"/>
                        <a:t>的</a:t>
                      </a:r>
                      <a:r>
                        <a:rPr lang="en-US" altLang="zh-CN" sz="1200" baseline="0" dirty="0" smtClean="0"/>
                        <a:t>TR</a:t>
                      </a:r>
                      <a:r>
                        <a:rPr lang="zh-CN" altLang="en-US" sz="1200" baseline="0" dirty="0" smtClean="0"/>
                        <a:t>在</a:t>
                      </a:r>
                      <a:r>
                        <a:rPr lang="en-US" altLang="zh-CN" sz="1200" baseline="0" dirty="0" smtClean="0"/>
                        <a:t>9/22</a:t>
                      </a:r>
                      <a:r>
                        <a:rPr lang="zh-CN" altLang="en-US" sz="1200" baseline="0" dirty="0" smtClean="0"/>
                        <a:t>上午之前汇总到我这里</a:t>
                      </a:r>
                      <a:endParaRPr lang="zh-CN" altLang="en-US" sz="1200" dirty="0"/>
                    </a:p>
                  </a:txBody>
                  <a:tcPr/>
                </a:tc>
                <a:tc>
                  <a:txBody>
                    <a:bodyPr/>
                    <a:lstStyle/>
                    <a:p>
                      <a:r>
                        <a:rPr lang="en-US" altLang="zh-CN" sz="1200" dirty="0" smtClean="0"/>
                        <a:t>9/25</a:t>
                      </a:r>
                      <a:endParaRPr lang="zh-CN" altLang="en-US" sz="1200" dirty="0"/>
                    </a:p>
                  </a:txBody>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zh-CN" altLang="en-US" sz="1200" dirty="0" smtClean="0"/>
                        <a:t>严达</a:t>
                      </a:r>
                      <a:r>
                        <a:rPr lang="en-US" altLang="zh-CN" sz="1200" dirty="0" smtClean="0"/>
                        <a:t>/</a:t>
                      </a:r>
                      <a:r>
                        <a:rPr lang="zh-CN" altLang="en-US" sz="1200" dirty="0" smtClean="0"/>
                        <a:t>黄学明</a:t>
                      </a:r>
                    </a:p>
                  </a:txBody>
                  <a:tcPr/>
                </a:tc>
              </a:tr>
              <a:tr h="399440">
                <a:tc>
                  <a:txBody>
                    <a:bodyPr/>
                    <a:lstStyle/>
                    <a:p>
                      <a:r>
                        <a:rPr lang="en-US" altLang="zh-CN" sz="1200" dirty="0" smtClean="0"/>
                        <a:t>4</a:t>
                      </a:r>
                      <a:endParaRPr lang="zh-CN" altLang="en-US" sz="1200" dirty="0"/>
                    </a:p>
                  </a:txBody>
                  <a:tcPr/>
                </a:tc>
                <a:tc>
                  <a:txBody>
                    <a:bodyPr/>
                    <a:lstStyle/>
                    <a:p>
                      <a:r>
                        <a:rPr lang="zh-CN" altLang="en-US" sz="1200" dirty="0" smtClean="0"/>
                        <a:t>给出</a:t>
                      </a:r>
                      <a:r>
                        <a:rPr lang="en-US" altLang="zh-CN" sz="1200" dirty="0" smtClean="0"/>
                        <a:t>PIT</a:t>
                      </a:r>
                      <a:r>
                        <a:rPr lang="zh-CN" altLang="en-US" sz="1200" dirty="0" smtClean="0"/>
                        <a:t>和</a:t>
                      </a:r>
                      <a:r>
                        <a:rPr lang="en-US" altLang="zh-CN" sz="1200" dirty="0" smtClean="0"/>
                        <a:t>PIQ</a:t>
                      </a:r>
                      <a:r>
                        <a:rPr lang="zh-CN" altLang="en-US" sz="1200" dirty="0" smtClean="0"/>
                        <a:t>接口清单</a:t>
                      </a:r>
                      <a:endParaRPr lang="zh-CN" altLang="en-US" sz="1200" dirty="0"/>
                    </a:p>
                  </a:txBody>
                  <a:tcPr/>
                </a:tc>
                <a:tc>
                  <a:txBody>
                    <a:bodyPr/>
                    <a:lstStyle/>
                    <a:p>
                      <a:r>
                        <a:rPr lang="zh-CN" altLang="en-US" sz="1200" dirty="0" smtClean="0"/>
                        <a:t>后勤接口清单已给出，</a:t>
                      </a:r>
                      <a:r>
                        <a:rPr lang="en-US" altLang="zh-CN" sz="1200" dirty="0" smtClean="0"/>
                        <a:t>PM</a:t>
                      </a:r>
                      <a:r>
                        <a:rPr lang="zh-CN" altLang="en-US" sz="1200" dirty="0" smtClean="0"/>
                        <a:t>及</a:t>
                      </a:r>
                      <a:r>
                        <a:rPr lang="en-US" altLang="zh-CN" sz="1200" dirty="0" smtClean="0"/>
                        <a:t>FICO</a:t>
                      </a:r>
                      <a:r>
                        <a:rPr lang="zh-CN" altLang="en-US" sz="1200" dirty="0" smtClean="0"/>
                        <a:t>接口清单</a:t>
                      </a:r>
                      <a:r>
                        <a:rPr lang="en-US" altLang="zh-CN" sz="1200" dirty="0" smtClean="0"/>
                        <a:t>9/19</a:t>
                      </a:r>
                      <a:r>
                        <a:rPr lang="zh-CN" altLang="en-US" sz="1200" dirty="0" smtClean="0"/>
                        <a:t>给出</a:t>
                      </a:r>
                      <a:endParaRPr lang="zh-CN" altLang="en-US" sz="1200" dirty="0"/>
                    </a:p>
                  </a:txBody>
                  <a:tcPr/>
                </a:tc>
                <a:tc>
                  <a:txBody>
                    <a:bodyPr/>
                    <a:lstStyle/>
                    <a:p>
                      <a:r>
                        <a:rPr lang="en-US" altLang="zh-CN" sz="1200" dirty="0" smtClean="0"/>
                        <a:t>9/19</a:t>
                      </a:r>
                      <a:endParaRPr lang="zh-CN" altLang="en-US" sz="1200" dirty="0"/>
                    </a:p>
                  </a:txBody>
                  <a:tcPr/>
                </a:tc>
                <a:tc>
                  <a:txBody>
                    <a:bodyPr/>
                    <a:lstStyle/>
                    <a:p>
                      <a:r>
                        <a:rPr lang="zh-CN" altLang="en-US" sz="1200" dirty="0" smtClean="0"/>
                        <a:t>支志兵</a:t>
                      </a:r>
                      <a:r>
                        <a:rPr lang="en-US" altLang="zh-CN" sz="1200" dirty="0" smtClean="0"/>
                        <a:t>/</a:t>
                      </a:r>
                      <a:r>
                        <a:rPr lang="zh-CN" altLang="en-US" sz="1200" dirty="0" smtClean="0"/>
                        <a:t>刘书文</a:t>
                      </a:r>
                      <a:endParaRPr lang="zh-CN" altLang="en-US" sz="1200" dirty="0"/>
                    </a:p>
                  </a:txBody>
                  <a:tcPr/>
                </a:tc>
              </a:tr>
              <a:tr h="399440">
                <a:tc>
                  <a:txBody>
                    <a:bodyPr/>
                    <a:lstStyle/>
                    <a:p>
                      <a:r>
                        <a:rPr lang="en-US" altLang="zh-CN" sz="1200" dirty="0" smtClean="0"/>
                        <a:t>5</a:t>
                      </a:r>
                      <a:endParaRPr lang="zh-CN" altLang="en-US" sz="1200" dirty="0"/>
                    </a:p>
                  </a:txBody>
                  <a:tcPr/>
                </a:tc>
                <a:tc>
                  <a:txBody>
                    <a:bodyPr/>
                    <a:lstStyle/>
                    <a:p>
                      <a:r>
                        <a:rPr lang="en-US" altLang="zh-CN" sz="1200" dirty="0" smtClean="0"/>
                        <a:t>PIT</a:t>
                      </a:r>
                      <a:r>
                        <a:rPr lang="zh-CN" altLang="en-US" sz="1200" dirty="0" smtClean="0"/>
                        <a:t>及</a:t>
                      </a:r>
                      <a:r>
                        <a:rPr lang="en-US" altLang="zh-CN" sz="1200" dirty="0" smtClean="0"/>
                        <a:t>PIQ</a:t>
                      </a:r>
                      <a:r>
                        <a:rPr lang="zh-CN" altLang="en-US" sz="1200" dirty="0" smtClean="0"/>
                        <a:t>按照切换后架构完成接口配置</a:t>
                      </a:r>
                      <a:endParaRPr lang="zh-CN" altLang="en-US" sz="1200" dirty="0"/>
                    </a:p>
                  </a:txBody>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altLang="zh-CN" sz="1200" dirty="0" smtClean="0"/>
                        <a:t>PIT</a:t>
                      </a:r>
                      <a:r>
                        <a:rPr lang="zh-CN" altLang="en-US" sz="1200" dirty="0" smtClean="0"/>
                        <a:t>接口配置参照</a:t>
                      </a:r>
                      <a:r>
                        <a:rPr lang="en-US" altLang="zh-CN" sz="1200" dirty="0" smtClean="0"/>
                        <a:t>PIQ, PIQ</a:t>
                      </a:r>
                      <a:r>
                        <a:rPr lang="zh-CN" altLang="en-US" sz="1200" dirty="0" smtClean="0"/>
                        <a:t>上增加新</a:t>
                      </a:r>
                      <a:r>
                        <a:rPr lang="en-US" altLang="zh-CN" sz="1200" dirty="0" smtClean="0"/>
                        <a:t>MES</a:t>
                      </a:r>
                      <a:r>
                        <a:rPr lang="zh-CN" altLang="en-US" sz="1200" dirty="0" smtClean="0"/>
                        <a:t>及</a:t>
                      </a:r>
                      <a:r>
                        <a:rPr lang="en-US" altLang="zh-CN" sz="1200" dirty="0" smtClean="0"/>
                        <a:t>WFM</a:t>
                      </a:r>
                      <a:r>
                        <a:rPr lang="zh-CN" altLang="en-US" sz="1200" dirty="0" smtClean="0"/>
                        <a:t>接口配置</a:t>
                      </a:r>
                    </a:p>
                    <a:p>
                      <a:endParaRPr lang="zh-CN" altLang="en-US" sz="1200" dirty="0"/>
                    </a:p>
                  </a:txBody>
                  <a:tcPr/>
                </a:tc>
                <a:tc>
                  <a:txBody>
                    <a:bodyPr/>
                    <a:lstStyle/>
                    <a:p>
                      <a:r>
                        <a:rPr lang="en-US" altLang="zh-CN" sz="1200" dirty="0" smtClean="0"/>
                        <a:t>9/20-27</a:t>
                      </a:r>
                      <a:endParaRPr lang="zh-CN" altLang="en-US" sz="1200" dirty="0"/>
                    </a:p>
                  </a:txBody>
                  <a:tcPr/>
                </a:tc>
                <a:tc>
                  <a:txBody>
                    <a:bodyPr/>
                    <a:lstStyle/>
                    <a:p>
                      <a:r>
                        <a:rPr lang="zh-CN" altLang="en-US" sz="1200" dirty="0" smtClean="0"/>
                        <a:t>张林</a:t>
                      </a:r>
                      <a:r>
                        <a:rPr lang="en-US" altLang="zh-CN" sz="1200" dirty="0" smtClean="0"/>
                        <a:t>/</a:t>
                      </a:r>
                      <a:r>
                        <a:rPr lang="zh-CN" altLang="en-US" sz="1200" dirty="0" smtClean="0"/>
                        <a:t>支志兵</a:t>
                      </a:r>
                      <a:r>
                        <a:rPr lang="en-US" altLang="zh-CN" sz="1200" dirty="0" smtClean="0"/>
                        <a:t>/</a:t>
                      </a:r>
                      <a:r>
                        <a:rPr lang="zh-CN" altLang="en-US" sz="1200" dirty="0" smtClean="0"/>
                        <a:t>刘书文</a:t>
                      </a:r>
                      <a:endParaRPr lang="zh-CN" altLang="en-US" sz="1200" dirty="0"/>
                    </a:p>
                  </a:txBody>
                  <a:tcPr/>
                </a:tc>
              </a:tr>
              <a:tr h="399440">
                <a:tc>
                  <a:txBody>
                    <a:bodyPr/>
                    <a:lstStyle/>
                    <a:p>
                      <a:r>
                        <a:rPr lang="en-US" altLang="zh-CN" sz="1200" dirty="0" smtClean="0"/>
                        <a:t>6</a:t>
                      </a:r>
                      <a:endParaRPr lang="zh-CN" altLang="en-US" sz="1200" dirty="0"/>
                    </a:p>
                  </a:txBody>
                  <a:tcPr>
                    <a:solidFill>
                      <a:schemeClr val="accent2"/>
                    </a:solidFill>
                  </a:tcPr>
                </a:tc>
                <a:tc>
                  <a:txBody>
                    <a:bodyPr/>
                    <a:lstStyle/>
                    <a:p>
                      <a:r>
                        <a:rPr lang="en-US" altLang="zh-CN" sz="1200" dirty="0" smtClean="0"/>
                        <a:t>PIQ 530</a:t>
                      </a:r>
                      <a:r>
                        <a:rPr lang="zh-CN" altLang="en-US" sz="1200" dirty="0" smtClean="0"/>
                        <a:t>断开连接</a:t>
                      </a:r>
                      <a:endParaRPr lang="zh-CN" altLang="en-US" sz="1200" dirty="0"/>
                    </a:p>
                  </a:txBody>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altLang="zh-CN" sz="1200" dirty="0" smtClean="0"/>
                        <a:t>HBQ 530</a:t>
                      </a:r>
                      <a:r>
                        <a:rPr lang="zh-CN" altLang="en-US" sz="1200" dirty="0" smtClean="0"/>
                        <a:t>及对应的外围系统不可用，传输需后台进行</a:t>
                      </a:r>
                    </a:p>
                  </a:txBody>
                  <a:tcPr>
                    <a:solidFill>
                      <a:schemeClr val="accent2"/>
                    </a:solidFill>
                  </a:tcPr>
                </a:tc>
                <a:tc>
                  <a:txBody>
                    <a:bodyPr/>
                    <a:lstStyle/>
                    <a:p>
                      <a:r>
                        <a:rPr lang="en-US" altLang="zh-CN" sz="1200" dirty="0" smtClean="0"/>
                        <a:t>9/28</a:t>
                      </a:r>
                      <a:endParaRPr lang="zh-CN" altLang="en-US" sz="1200" dirty="0"/>
                    </a:p>
                  </a:txBody>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zh-CN" altLang="en-US" sz="1200" dirty="0" smtClean="0"/>
                        <a:t>张林</a:t>
                      </a:r>
                      <a:r>
                        <a:rPr lang="en-US" altLang="zh-CN" sz="1200" dirty="0" smtClean="0"/>
                        <a:t>/</a:t>
                      </a:r>
                      <a:r>
                        <a:rPr lang="zh-CN" altLang="en-US" sz="1200" dirty="0" smtClean="0"/>
                        <a:t>刘书文</a:t>
                      </a:r>
                    </a:p>
                  </a:txBody>
                  <a:tcPr/>
                </a:tc>
              </a:tr>
              <a:tr h="399440">
                <a:tc>
                  <a:txBody>
                    <a:bodyPr/>
                    <a:lstStyle/>
                    <a:p>
                      <a:r>
                        <a:rPr lang="en-US" altLang="zh-CN" sz="1200" dirty="0" smtClean="0"/>
                        <a:t>7</a:t>
                      </a:r>
                      <a:endParaRPr lang="zh-CN" altLang="en-US" sz="1200" dirty="0"/>
                    </a:p>
                  </a:txBody>
                  <a:tcPr>
                    <a:solidFill>
                      <a:schemeClr val="accent2"/>
                    </a:solidFill>
                  </a:tcPr>
                </a:tc>
                <a:tc>
                  <a:txBody>
                    <a:bodyPr/>
                    <a:lstStyle/>
                    <a:p>
                      <a:r>
                        <a:rPr lang="en-US" altLang="zh-CN" sz="1200" dirty="0" smtClean="0"/>
                        <a:t>HBT-PIT</a:t>
                      </a:r>
                      <a:r>
                        <a:rPr lang="zh-CN" altLang="en-US" sz="1200" dirty="0" smtClean="0"/>
                        <a:t>和外围系统对接后做连通性测试</a:t>
                      </a:r>
                      <a:endParaRPr lang="zh-CN" altLang="en-US" sz="1200" dirty="0"/>
                    </a:p>
                  </a:txBody>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altLang="zh-CN" sz="1200" dirty="0" smtClean="0"/>
                        <a:t>HBT</a:t>
                      </a:r>
                      <a:r>
                        <a:rPr lang="zh-CN" altLang="en-US" sz="1200" dirty="0" smtClean="0"/>
                        <a:t>系统不可用，传输需后台进行</a:t>
                      </a:r>
                    </a:p>
                    <a:p>
                      <a:endParaRPr lang="zh-CN" altLang="en-US" sz="1200" dirty="0"/>
                    </a:p>
                  </a:txBody>
                  <a:tcPr>
                    <a:solidFill>
                      <a:schemeClr val="accent2"/>
                    </a:solidFill>
                  </a:tcPr>
                </a:tc>
                <a:tc>
                  <a:txBody>
                    <a:bodyPr/>
                    <a:lstStyle/>
                    <a:p>
                      <a:r>
                        <a:rPr lang="en-US" altLang="zh-CN" sz="1200" dirty="0" smtClean="0"/>
                        <a:t>9/29</a:t>
                      </a:r>
                      <a:endParaRPr lang="zh-CN" altLang="en-US" sz="1200" dirty="0"/>
                    </a:p>
                  </a:txBody>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zh-CN" altLang="en-US" sz="1200" dirty="0" smtClean="0"/>
                        <a:t>张林</a:t>
                      </a:r>
                      <a:r>
                        <a:rPr lang="en-US" altLang="zh-CN" sz="1200" dirty="0" smtClean="0"/>
                        <a:t>/</a:t>
                      </a:r>
                      <a:r>
                        <a:rPr lang="zh-CN" altLang="en-US" sz="1200" dirty="0" smtClean="0"/>
                        <a:t>刘书文</a:t>
                      </a:r>
                    </a:p>
                  </a:txBody>
                  <a:tcPr/>
                </a:tc>
              </a:tr>
              <a:tr h="399440">
                <a:tc>
                  <a:txBody>
                    <a:bodyPr/>
                    <a:lstStyle/>
                    <a:p>
                      <a:r>
                        <a:rPr lang="en-US" altLang="zh-CN" sz="1200" dirty="0" smtClean="0"/>
                        <a:t>8</a:t>
                      </a:r>
                      <a:endParaRPr lang="zh-CN" altLang="en-US" sz="1200" dirty="0"/>
                    </a:p>
                  </a:txBody>
                  <a:tcPr>
                    <a:solidFill>
                      <a:schemeClr val="accent2"/>
                    </a:solidFill>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altLang="zh-CN" sz="1200" dirty="0" smtClean="0"/>
                        <a:t>HBQ-PIQ</a:t>
                      </a:r>
                      <a:r>
                        <a:rPr lang="zh-CN" altLang="en-US" sz="1200" dirty="0" smtClean="0"/>
                        <a:t>和新增</a:t>
                      </a:r>
                      <a:r>
                        <a:rPr lang="en-US" altLang="zh-CN" sz="1200" dirty="0" smtClean="0"/>
                        <a:t>MES</a:t>
                      </a:r>
                      <a:r>
                        <a:rPr lang="zh-CN" altLang="en-US" sz="1200" dirty="0" smtClean="0"/>
                        <a:t>和</a:t>
                      </a:r>
                      <a:r>
                        <a:rPr lang="en-US" altLang="zh-CN" sz="1200" dirty="0" smtClean="0"/>
                        <a:t>WFM</a:t>
                      </a:r>
                      <a:r>
                        <a:rPr lang="zh-CN" altLang="en-US" sz="1200" dirty="0" smtClean="0"/>
                        <a:t>系统对接后做连通性测试</a:t>
                      </a:r>
                    </a:p>
                  </a:txBody>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altLang="zh-CN" sz="1200" dirty="0" smtClean="0"/>
                        <a:t>HBQ 530</a:t>
                      </a:r>
                      <a:r>
                        <a:rPr lang="zh-CN" altLang="en-US" sz="1200" dirty="0" smtClean="0"/>
                        <a:t>及对应的外围系统不可用，传输需后台进行</a:t>
                      </a:r>
                    </a:p>
                  </a:txBody>
                  <a:tcPr>
                    <a:solidFill>
                      <a:schemeClr val="accent2"/>
                    </a:solidFill>
                  </a:tcPr>
                </a:tc>
                <a:tc>
                  <a:txBody>
                    <a:bodyPr/>
                    <a:lstStyle/>
                    <a:p>
                      <a:r>
                        <a:rPr lang="en-US" altLang="zh-CN" sz="1200" dirty="0" smtClean="0"/>
                        <a:t>9/30</a:t>
                      </a:r>
                      <a:endParaRPr lang="zh-CN" altLang="en-US" sz="1200" dirty="0"/>
                    </a:p>
                  </a:txBody>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zh-CN" altLang="en-US" sz="1200" dirty="0" smtClean="0"/>
                        <a:t>张林</a:t>
                      </a:r>
                      <a:r>
                        <a:rPr lang="en-US" altLang="zh-CN" sz="1200" dirty="0" smtClean="0"/>
                        <a:t>/</a:t>
                      </a:r>
                      <a:r>
                        <a:rPr lang="zh-CN" altLang="en-US" sz="1200" dirty="0" smtClean="0"/>
                        <a:t>刘书文</a:t>
                      </a:r>
                    </a:p>
                  </a:txBody>
                  <a:tcPr/>
                </a:tc>
              </a:tr>
              <a:tr h="399440">
                <a:tc>
                  <a:txBody>
                    <a:bodyPr/>
                    <a:lstStyle/>
                    <a:p>
                      <a:r>
                        <a:rPr lang="en-US" altLang="zh-CN" sz="1200" dirty="0" smtClean="0"/>
                        <a:t>9</a:t>
                      </a:r>
                      <a:endParaRPr lang="zh-CN" altLang="en-US" sz="1200" dirty="0"/>
                    </a:p>
                  </a:txBody>
                  <a:tcPr/>
                </a:tc>
                <a:tc>
                  <a:txBody>
                    <a:bodyPr/>
                    <a:lstStyle/>
                    <a:p>
                      <a:r>
                        <a:rPr lang="en-US" altLang="zh-CN" sz="1200" dirty="0" smtClean="0"/>
                        <a:t>BO</a:t>
                      </a:r>
                      <a:r>
                        <a:rPr lang="zh-CN" altLang="en-US" sz="1200" dirty="0" smtClean="0"/>
                        <a:t>去</a:t>
                      </a:r>
                      <a:r>
                        <a:rPr lang="en-US" altLang="zh-CN" sz="1200" dirty="0" smtClean="0"/>
                        <a:t>630</a:t>
                      </a:r>
                      <a:r>
                        <a:rPr lang="zh-CN" altLang="en-US" sz="1200" dirty="0" smtClean="0"/>
                        <a:t>和</a:t>
                      </a:r>
                      <a:r>
                        <a:rPr lang="en-US" altLang="zh-CN" sz="1200" dirty="0" smtClean="0"/>
                        <a:t>530</a:t>
                      </a:r>
                      <a:r>
                        <a:rPr lang="zh-CN" altLang="en-US" sz="1200" dirty="0" smtClean="0"/>
                        <a:t>中做</a:t>
                      </a:r>
                      <a:r>
                        <a:rPr lang="en-US" altLang="zh-CN" sz="1200" dirty="0" smtClean="0"/>
                        <a:t>SIT</a:t>
                      </a:r>
                      <a:r>
                        <a:rPr lang="zh-CN" altLang="en-US" sz="1200" dirty="0" smtClean="0"/>
                        <a:t>验证系统</a:t>
                      </a:r>
                      <a:endParaRPr lang="zh-CN" altLang="en-US" sz="1200" dirty="0"/>
                    </a:p>
                  </a:txBody>
                  <a:tcPr/>
                </a:tc>
                <a:tc>
                  <a:txBody>
                    <a:bodyPr/>
                    <a:lstStyle/>
                    <a:p>
                      <a:r>
                        <a:rPr lang="en-US" altLang="zh-CN" sz="1200" dirty="0" smtClean="0"/>
                        <a:t>9/30</a:t>
                      </a:r>
                      <a:r>
                        <a:rPr lang="zh-CN" altLang="en-US" sz="1200" dirty="0" smtClean="0"/>
                        <a:t>做</a:t>
                      </a:r>
                      <a:r>
                        <a:rPr lang="en-US" altLang="zh-CN" sz="1200" dirty="0" smtClean="0"/>
                        <a:t>630</a:t>
                      </a:r>
                      <a:r>
                        <a:rPr lang="zh-CN" altLang="en-US" sz="1200" dirty="0" smtClean="0"/>
                        <a:t>测试，节后做</a:t>
                      </a:r>
                      <a:r>
                        <a:rPr lang="en-US" altLang="zh-CN" sz="1200" dirty="0" smtClean="0"/>
                        <a:t>530</a:t>
                      </a:r>
                      <a:r>
                        <a:rPr lang="zh-CN" altLang="en-US" sz="1200" dirty="0" smtClean="0"/>
                        <a:t>测试，每个外围系统挑一个业务场景做测试。</a:t>
                      </a:r>
                      <a:endParaRPr lang="zh-CN" altLang="en-US" sz="1200" dirty="0"/>
                    </a:p>
                  </a:txBody>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altLang="zh-CN" sz="1200" dirty="0" smtClean="0"/>
                        <a:t>9/30</a:t>
                      </a:r>
                      <a:endParaRPr lang="zh-CN" altLang="en-US" sz="1200" dirty="0" smtClean="0"/>
                    </a:p>
                  </a:txBody>
                  <a:tcPr/>
                </a:tc>
                <a:tc>
                  <a:txBody>
                    <a:bodyPr/>
                    <a:lstStyle/>
                    <a:p>
                      <a:r>
                        <a:rPr lang="zh-CN" altLang="en-US" sz="1200" dirty="0" smtClean="0"/>
                        <a:t>严达</a:t>
                      </a:r>
                      <a:r>
                        <a:rPr lang="en-US" altLang="zh-CN" sz="1200" dirty="0" smtClean="0"/>
                        <a:t>/</a:t>
                      </a:r>
                      <a:r>
                        <a:rPr lang="zh-CN" altLang="en-US" sz="1200" dirty="0" smtClean="0"/>
                        <a:t>吴凌峰</a:t>
                      </a:r>
                      <a:endParaRPr lang="zh-CN" altLang="en-US" sz="1200" dirty="0"/>
                    </a:p>
                  </a:txBody>
                  <a:tcPr/>
                </a:tc>
              </a:tr>
              <a:tr h="399440">
                <a:tc>
                  <a:txBody>
                    <a:bodyPr/>
                    <a:lstStyle/>
                    <a:p>
                      <a:r>
                        <a:rPr lang="en-US" altLang="zh-CN" sz="1200" dirty="0" smtClean="0"/>
                        <a:t>10</a:t>
                      </a:r>
                      <a:endParaRPr lang="zh-CN" altLang="en-US" sz="1200" dirty="0"/>
                    </a:p>
                  </a:txBody>
                  <a:tcPr/>
                </a:tc>
                <a:tc>
                  <a:txBody>
                    <a:bodyPr/>
                    <a:lstStyle/>
                    <a:p>
                      <a:r>
                        <a:rPr lang="en-US" altLang="zh-CN" sz="1200" dirty="0" smtClean="0"/>
                        <a:t>530</a:t>
                      </a:r>
                      <a:r>
                        <a:rPr lang="zh-CN" altLang="en-US" sz="1200" dirty="0" smtClean="0"/>
                        <a:t>系统数据脱敏</a:t>
                      </a:r>
                      <a:endParaRPr lang="zh-CN" altLang="en-US" sz="1200" dirty="0"/>
                    </a:p>
                  </a:txBody>
                  <a:tcPr/>
                </a:tc>
                <a:tc>
                  <a:txBody>
                    <a:bodyPr/>
                    <a:lstStyle/>
                    <a:p>
                      <a:endParaRPr lang="zh-CN" altLang="en-US" sz="1200" dirty="0"/>
                    </a:p>
                  </a:txBody>
                  <a:tcPr/>
                </a:tc>
                <a:tc>
                  <a:txBody>
                    <a:bodyPr/>
                    <a:lstStyle/>
                    <a:p>
                      <a:r>
                        <a:rPr lang="zh-CN" altLang="en-US" sz="1200" dirty="0" smtClean="0"/>
                        <a:t>节后待定</a:t>
                      </a:r>
                      <a:endParaRPr lang="zh-CN" altLang="en-US" sz="1200" dirty="0"/>
                    </a:p>
                  </a:txBody>
                  <a:tcPr/>
                </a:tc>
                <a:tc>
                  <a:txBody>
                    <a:bodyPr/>
                    <a:lstStyle/>
                    <a:p>
                      <a:endParaRPr lang="zh-CN" altLang="en-US" sz="1200" dirty="0"/>
                    </a:p>
                  </a:txBody>
                  <a:tcPr/>
                </a:tc>
              </a:tr>
            </a:tbl>
          </a:graphicData>
        </a:graphic>
      </p:graphicFrame>
    </p:spTree>
    <p:extLst>
      <p:ext uri="{BB962C8B-B14F-4D97-AF65-F5344CB8AC3E}">
        <p14:creationId xmlns:p14="http://schemas.microsoft.com/office/powerpoint/2010/main" val="2893634823"/>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Title and Content Master">
  <a:themeElements>
    <a:clrScheme name="Custom 155">
      <a:dk1>
        <a:sysClr val="windowText" lastClr="000000"/>
      </a:dk1>
      <a:lt1>
        <a:sysClr val="window" lastClr="FFFFFF"/>
      </a:lt1>
      <a:dk2>
        <a:srgbClr val="000000"/>
      </a:dk2>
      <a:lt2>
        <a:srgbClr val="E5E8E8"/>
      </a:lt2>
      <a:accent1>
        <a:srgbClr val="0096D6"/>
      </a:accent1>
      <a:accent2>
        <a:srgbClr val="F05332"/>
      </a:accent2>
      <a:accent3>
        <a:srgbClr val="B7CA34"/>
      </a:accent3>
      <a:accent4>
        <a:srgbClr val="822980"/>
      </a:accent4>
      <a:accent5>
        <a:srgbClr val="87898B"/>
      </a:accent5>
      <a:accent6>
        <a:srgbClr val="B9B8BB"/>
      </a:accent6>
      <a:hlink>
        <a:srgbClr val="0096D6"/>
      </a:hlink>
      <a:folHlink>
        <a:srgbClr val="8229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2549</TotalTime>
  <Words>1126</Words>
  <Application>Microsoft Office PowerPoint</Application>
  <PresentationFormat>自定义</PresentationFormat>
  <Paragraphs>320</Paragraphs>
  <Slides>5</Slides>
  <Notes>5</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Title and Content Master</vt:lpstr>
      <vt:lpstr>四系统架构—PI链路变更 </vt:lpstr>
      <vt:lpstr>四系统架构—接口清单</vt:lpstr>
      <vt:lpstr>四系统架构—传输路径变更 </vt:lpstr>
      <vt:lpstr>四系统架构—外围系统注意点</vt:lpstr>
      <vt:lpstr>四系统架构—切换步骤</vt:lpstr>
    </vt:vector>
  </TitlesOfParts>
  <Company>Hewlett 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SAP相关系统集成示意图</dc:title>
  <dc:creator>Zhu, Yu-Bing (ES-Apps-SH)</dc:creator>
  <cp:lastModifiedBy>Yan Da(YFPOSAP)</cp:lastModifiedBy>
  <cp:revision>172</cp:revision>
  <dcterms:created xsi:type="dcterms:W3CDTF">2015-05-15T00:18:06Z</dcterms:created>
  <dcterms:modified xsi:type="dcterms:W3CDTF">2017-09-18T08:55:37Z</dcterms:modified>
</cp:coreProperties>
</file>