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1" r:id="rId1"/>
    <p:sldMasterId id="2147483690" r:id="rId2"/>
    <p:sldMasterId id="2147485049" r:id="rId3"/>
  </p:sldMasterIdLst>
  <p:notesMasterIdLst>
    <p:notesMasterId r:id="rId43"/>
  </p:notesMasterIdLst>
  <p:handoutMasterIdLst>
    <p:handoutMasterId r:id="rId44"/>
  </p:handoutMasterIdLst>
  <p:sldIdLst>
    <p:sldId id="256" r:id="rId4"/>
    <p:sldId id="414" r:id="rId5"/>
    <p:sldId id="415" r:id="rId6"/>
    <p:sldId id="377" r:id="rId7"/>
    <p:sldId id="396" r:id="rId8"/>
    <p:sldId id="399" r:id="rId9"/>
    <p:sldId id="378" r:id="rId10"/>
    <p:sldId id="400" r:id="rId11"/>
    <p:sldId id="379" r:id="rId12"/>
    <p:sldId id="401" r:id="rId13"/>
    <p:sldId id="380" r:id="rId14"/>
    <p:sldId id="386" r:id="rId15"/>
    <p:sldId id="381" r:id="rId16"/>
    <p:sldId id="397" r:id="rId17"/>
    <p:sldId id="382" r:id="rId18"/>
    <p:sldId id="402" r:id="rId19"/>
    <p:sldId id="387" r:id="rId20"/>
    <p:sldId id="398" r:id="rId21"/>
    <p:sldId id="403" r:id="rId22"/>
    <p:sldId id="388" r:id="rId23"/>
    <p:sldId id="391" r:id="rId24"/>
    <p:sldId id="404" r:id="rId25"/>
    <p:sldId id="389" r:id="rId26"/>
    <p:sldId id="390" r:id="rId27"/>
    <p:sldId id="405" r:id="rId28"/>
    <p:sldId id="395" r:id="rId29"/>
    <p:sldId id="406" r:id="rId30"/>
    <p:sldId id="383" r:id="rId31"/>
    <p:sldId id="392" r:id="rId32"/>
    <p:sldId id="394" r:id="rId33"/>
    <p:sldId id="413" r:id="rId34"/>
    <p:sldId id="354" r:id="rId35"/>
    <p:sldId id="371" r:id="rId36"/>
    <p:sldId id="372" r:id="rId37"/>
    <p:sldId id="412" r:id="rId38"/>
    <p:sldId id="409" r:id="rId39"/>
    <p:sldId id="410" r:id="rId40"/>
    <p:sldId id="411" r:id="rId41"/>
    <p:sldId id="269" r:id="rId4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24561E-BE52-4761-92D3-60B9ECC3A283}">
          <p14:sldIdLst>
            <p14:sldId id="256"/>
            <p14:sldId id="414"/>
            <p14:sldId id="415"/>
            <p14:sldId id="377"/>
            <p14:sldId id="396"/>
            <p14:sldId id="399"/>
            <p14:sldId id="378"/>
            <p14:sldId id="400"/>
            <p14:sldId id="379"/>
            <p14:sldId id="401"/>
            <p14:sldId id="380"/>
            <p14:sldId id="386"/>
            <p14:sldId id="381"/>
            <p14:sldId id="397"/>
            <p14:sldId id="382"/>
            <p14:sldId id="402"/>
            <p14:sldId id="387"/>
            <p14:sldId id="398"/>
            <p14:sldId id="403"/>
            <p14:sldId id="388"/>
            <p14:sldId id="391"/>
            <p14:sldId id="404"/>
            <p14:sldId id="389"/>
            <p14:sldId id="390"/>
            <p14:sldId id="405"/>
            <p14:sldId id="395"/>
            <p14:sldId id="406"/>
            <p14:sldId id="383"/>
            <p14:sldId id="392"/>
            <p14:sldId id="394"/>
            <p14:sldId id="413"/>
            <p14:sldId id="354"/>
            <p14:sldId id="371"/>
            <p14:sldId id="372"/>
            <p14:sldId id="412"/>
            <p14:sldId id="409"/>
            <p14:sldId id="410"/>
            <p14:sldId id="411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A"/>
    <a:srgbClr val="FF6600"/>
    <a:srgbClr val="FFFF99"/>
    <a:srgbClr val="66FF99"/>
    <a:srgbClr val="0000FF"/>
    <a:srgbClr val="FF9B05"/>
    <a:srgbClr val="FF9999"/>
    <a:srgbClr val="0000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0" autoAdjust="0"/>
    <p:restoredTop sz="87420" autoAdjust="0"/>
  </p:normalViewPr>
  <p:slideViewPr>
    <p:cSldViewPr snapToGrid="0">
      <p:cViewPr>
        <p:scale>
          <a:sx n="70" d="100"/>
          <a:sy n="70" d="100"/>
        </p:scale>
        <p:origin x="-1248" y="-288"/>
      </p:cViewPr>
      <p:guideLst>
        <p:guide orient="horz" pos="2154"/>
        <p:guide pos="3831"/>
      </p:guideLst>
    </p:cSldViewPr>
  </p:slideViewPr>
  <p:outlineViewPr>
    <p:cViewPr>
      <p:scale>
        <a:sx n="33" d="100"/>
        <a:sy n="33" d="100"/>
      </p:scale>
      <p:origin x="0" y="1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napToGrid="0">
      <p:cViewPr varScale="1">
        <p:scale>
          <a:sx n="68" d="100"/>
          <a:sy n="68" d="100"/>
        </p:scale>
        <p:origin x="-332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41F510-3430-43D8-A951-D74E2454759F}" type="doc">
      <dgm:prSet loTypeId="urn:microsoft.com/office/officeart/2005/8/layout/radial2#1" loCatId="relationship" qsTypeId="urn:microsoft.com/office/officeart/2005/8/quickstyle/simple1#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CAF2097-1478-4FE3-B4CF-340322BBEB5B}">
      <dgm:prSet phldrT="[文本]" custT="1"/>
      <dgm:spPr/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业务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说明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0CDFA625-243B-4E4D-B145-CB47CD40C85E}" type="parTrans" cxnId="{59F412DD-6811-47E3-8F7D-0D56D3100C7E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2C4B7724-A650-4E2C-8515-18BC5869D394}" type="sibTrans" cxnId="{59F412DD-6811-47E3-8F7D-0D56D3100C7E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5F98A899-7EA1-41B7-B90A-3FBCBD0CEE57}">
      <dgm:prSet phldrT="[文本]" custT="1"/>
      <dgm:spPr/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技术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架构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D800A89F-4B05-45C2-B722-4FDEF0F73BC4}" type="parTrans" cxnId="{AE584F9B-B2F3-4463-A911-D79A39ECB206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45D3DA9E-444E-438C-BBE2-09693891341F}" type="sibTrans" cxnId="{AE584F9B-B2F3-4463-A911-D79A39ECB206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7160E16F-393D-4B4D-A644-E48C6FBB255C}">
      <dgm:prSet phldrT="[文本]" custT="1"/>
      <dgm:spPr/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未来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规划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</dgm:t>
    </dgm:pt>
    <dgm:pt modelId="{558E0069-1E85-4ADE-BB2F-D2B26688D882}" type="parTrans" cxnId="{58B1D4F7-21F2-46DC-AA0F-D6245C7A9917}">
      <dgm:prSet/>
      <dgm:spPr/>
      <dgm:t>
        <a:bodyPr/>
        <a:lstStyle/>
        <a:p>
          <a:endParaRPr lang="zh-CN" altLang="en-US"/>
        </a:p>
      </dgm:t>
    </dgm:pt>
    <dgm:pt modelId="{5ECBE79D-5AFE-4DEE-9859-1BE4C9A2B5F5}" type="sibTrans" cxnId="{58B1D4F7-21F2-46DC-AA0F-D6245C7A9917}">
      <dgm:prSet/>
      <dgm:spPr/>
      <dgm:t>
        <a:bodyPr/>
        <a:lstStyle/>
        <a:p>
          <a:endParaRPr lang="zh-CN" altLang="en-US"/>
        </a:p>
      </dgm:t>
    </dgm:pt>
    <dgm:pt modelId="{0617D331-05FA-4B13-ADFD-25371440506E}" type="pres">
      <dgm:prSet presAssocID="{2241F510-3430-43D8-A951-D74E2454759F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0FB9A2-E844-493E-9DC3-19478C172826}" type="pres">
      <dgm:prSet presAssocID="{2241F510-3430-43D8-A951-D74E2454759F}" presName="cycle" presStyleCnt="0"/>
      <dgm:spPr/>
      <dgm:t>
        <a:bodyPr/>
        <a:lstStyle/>
        <a:p>
          <a:endParaRPr lang="zh-CN" altLang="en-US"/>
        </a:p>
      </dgm:t>
    </dgm:pt>
    <dgm:pt modelId="{3196B84D-43B6-42F8-83F6-97F67B4A17C5}" type="pres">
      <dgm:prSet presAssocID="{2241F510-3430-43D8-A951-D74E2454759F}" presName="centerShape" presStyleCnt="0"/>
      <dgm:spPr/>
      <dgm:t>
        <a:bodyPr/>
        <a:lstStyle/>
        <a:p>
          <a:endParaRPr lang="zh-CN" altLang="en-US"/>
        </a:p>
      </dgm:t>
    </dgm:pt>
    <dgm:pt modelId="{A3A55D92-987F-4F63-91C3-C0D660ECE5C1}" type="pres">
      <dgm:prSet presAssocID="{2241F510-3430-43D8-A951-D74E2454759F}" presName="connSite" presStyleLbl="node1" presStyleIdx="0" presStyleCnt="4"/>
      <dgm:spPr/>
      <dgm:t>
        <a:bodyPr/>
        <a:lstStyle/>
        <a:p>
          <a:endParaRPr lang="zh-CN" altLang="en-US"/>
        </a:p>
      </dgm:t>
    </dgm:pt>
    <dgm:pt modelId="{2498551C-374F-4489-BB4E-D78C76CA4434}" type="pres">
      <dgm:prSet presAssocID="{2241F510-3430-43D8-A951-D74E2454759F}" presName="visible" presStyleLbl="node1" presStyleIdx="0" presStyleCnt="4"/>
      <dgm:spPr>
        <a:prstGeom prst="sun">
          <a:avLst/>
        </a:prstGeom>
      </dgm:spPr>
      <dgm:t>
        <a:bodyPr/>
        <a:lstStyle/>
        <a:p>
          <a:endParaRPr lang="zh-CN" altLang="en-US"/>
        </a:p>
      </dgm:t>
    </dgm:pt>
    <dgm:pt modelId="{8CFB6BA7-718D-4742-AF37-23642C2A2F51}" type="pres">
      <dgm:prSet presAssocID="{0CDFA625-243B-4E4D-B145-CB47CD40C85E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9BED80D9-1E9D-476D-8321-ADA9DCEDA234}" type="pres">
      <dgm:prSet presAssocID="{FCAF2097-1478-4FE3-B4CF-340322BBEB5B}" presName="node" presStyleCnt="0"/>
      <dgm:spPr/>
      <dgm:t>
        <a:bodyPr/>
        <a:lstStyle/>
        <a:p>
          <a:endParaRPr lang="zh-CN" altLang="en-US"/>
        </a:p>
      </dgm:t>
    </dgm:pt>
    <dgm:pt modelId="{993775BD-3656-41F7-A66D-1C5B3FBFBF59}" type="pres">
      <dgm:prSet presAssocID="{FCAF2097-1478-4FE3-B4CF-340322BBEB5B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EDA79-9703-42F2-8CF8-DD6F6DE18E37}" type="pres">
      <dgm:prSet presAssocID="{FCAF2097-1478-4FE3-B4CF-340322BBEB5B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38C66F-3714-49A6-A013-735C3C264BBA}" type="pres">
      <dgm:prSet presAssocID="{D800A89F-4B05-45C2-B722-4FDEF0F73BC4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419A747C-91C8-4FF2-B955-61B57FBBCDEB}" type="pres">
      <dgm:prSet presAssocID="{5F98A899-7EA1-41B7-B90A-3FBCBD0CEE57}" presName="node" presStyleCnt="0"/>
      <dgm:spPr/>
      <dgm:t>
        <a:bodyPr/>
        <a:lstStyle/>
        <a:p>
          <a:endParaRPr lang="zh-CN" altLang="en-US"/>
        </a:p>
      </dgm:t>
    </dgm:pt>
    <dgm:pt modelId="{8BE38D70-9CC3-4C00-81F7-467A01EF9E16}" type="pres">
      <dgm:prSet presAssocID="{5F98A899-7EA1-41B7-B90A-3FBCBD0CEE57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BED1C4-35E4-49F0-B82C-E75F197B1E57}" type="pres">
      <dgm:prSet presAssocID="{5F98A899-7EA1-41B7-B90A-3FBCBD0CEE57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C595-646A-4172-954F-4BFD95204ACE}" type="pres">
      <dgm:prSet presAssocID="{558E0069-1E85-4ADE-BB2F-D2B26688D882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1A906E34-DA01-45EA-8E13-EC9F3B627F01}" type="pres">
      <dgm:prSet presAssocID="{7160E16F-393D-4B4D-A644-E48C6FBB255C}" presName="node" presStyleCnt="0"/>
      <dgm:spPr/>
    </dgm:pt>
    <dgm:pt modelId="{64BB5935-48D3-4CED-AE3A-F07A36A87306}" type="pres">
      <dgm:prSet presAssocID="{7160E16F-393D-4B4D-A644-E48C6FBB255C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F7F556-748D-494A-B25E-0C13A211D37C}" type="pres">
      <dgm:prSet presAssocID="{7160E16F-393D-4B4D-A644-E48C6FBB255C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10992131-9315-499D-B207-102455CD04EA}" type="presOf" srcId="{558E0069-1E85-4ADE-BB2F-D2B26688D882}" destId="{D80CC595-646A-4172-954F-4BFD95204ACE}" srcOrd="0" destOrd="0" presId="urn:microsoft.com/office/officeart/2005/8/layout/radial2#1"/>
    <dgm:cxn modelId="{FA507549-44F5-40BE-B77F-083646AB1E88}" type="presOf" srcId="{7160E16F-393D-4B4D-A644-E48C6FBB255C}" destId="{64BB5935-48D3-4CED-AE3A-F07A36A87306}" srcOrd="0" destOrd="0" presId="urn:microsoft.com/office/officeart/2005/8/layout/radial2#1"/>
    <dgm:cxn modelId="{E566ACE6-D050-4538-936B-BF0F35C7E271}" type="presOf" srcId="{5F98A899-7EA1-41B7-B90A-3FBCBD0CEE57}" destId="{8BE38D70-9CC3-4C00-81F7-467A01EF9E16}" srcOrd="0" destOrd="0" presId="urn:microsoft.com/office/officeart/2005/8/layout/radial2#1"/>
    <dgm:cxn modelId="{A4ABB419-E3D1-438E-A931-965B465F0302}" type="presOf" srcId="{D800A89F-4B05-45C2-B722-4FDEF0F73BC4}" destId="{2538C66F-3714-49A6-A013-735C3C264BBA}" srcOrd="0" destOrd="0" presId="urn:microsoft.com/office/officeart/2005/8/layout/radial2#1"/>
    <dgm:cxn modelId="{AE584F9B-B2F3-4463-A911-D79A39ECB206}" srcId="{2241F510-3430-43D8-A951-D74E2454759F}" destId="{5F98A899-7EA1-41B7-B90A-3FBCBD0CEE57}" srcOrd="1" destOrd="0" parTransId="{D800A89F-4B05-45C2-B722-4FDEF0F73BC4}" sibTransId="{45D3DA9E-444E-438C-BBE2-09693891341F}"/>
    <dgm:cxn modelId="{58B1D4F7-21F2-46DC-AA0F-D6245C7A9917}" srcId="{2241F510-3430-43D8-A951-D74E2454759F}" destId="{7160E16F-393D-4B4D-A644-E48C6FBB255C}" srcOrd="2" destOrd="0" parTransId="{558E0069-1E85-4ADE-BB2F-D2B26688D882}" sibTransId="{5ECBE79D-5AFE-4DEE-9859-1BE4C9A2B5F5}"/>
    <dgm:cxn modelId="{F21D9A0D-677A-4D15-B56B-C31B520677A9}" type="presOf" srcId="{FCAF2097-1478-4FE3-B4CF-340322BBEB5B}" destId="{993775BD-3656-41F7-A66D-1C5B3FBFBF59}" srcOrd="0" destOrd="0" presId="urn:microsoft.com/office/officeart/2005/8/layout/radial2#1"/>
    <dgm:cxn modelId="{AB0B9300-FDDD-4E03-AFA6-704C455A51B7}" type="presOf" srcId="{0CDFA625-243B-4E4D-B145-CB47CD40C85E}" destId="{8CFB6BA7-718D-4742-AF37-23642C2A2F51}" srcOrd="0" destOrd="0" presId="urn:microsoft.com/office/officeart/2005/8/layout/radial2#1"/>
    <dgm:cxn modelId="{92E3C976-F27E-4652-A76E-BF57E35025C5}" type="presOf" srcId="{2241F510-3430-43D8-A951-D74E2454759F}" destId="{0617D331-05FA-4B13-ADFD-25371440506E}" srcOrd="0" destOrd="0" presId="urn:microsoft.com/office/officeart/2005/8/layout/radial2#1"/>
    <dgm:cxn modelId="{59F412DD-6811-47E3-8F7D-0D56D3100C7E}" srcId="{2241F510-3430-43D8-A951-D74E2454759F}" destId="{FCAF2097-1478-4FE3-B4CF-340322BBEB5B}" srcOrd="0" destOrd="0" parTransId="{0CDFA625-243B-4E4D-B145-CB47CD40C85E}" sibTransId="{2C4B7724-A650-4E2C-8515-18BC5869D394}"/>
    <dgm:cxn modelId="{DB8EE790-D52F-4E19-BF56-166A37DD45FB}" type="presParOf" srcId="{0617D331-05FA-4B13-ADFD-25371440506E}" destId="{950FB9A2-E844-493E-9DC3-19478C172826}" srcOrd="0" destOrd="0" presId="urn:microsoft.com/office/officeart/2005/8/layout/radial2#1"/>
    <dgm:cxn modelId="{90229786-B623-4B43-B44A-1F556AA3EEF2}" type="presParOf" srcId="{950FB9A2-E844-493E-9DC3-19478C172826}" destId="{3196B84D-43B6-42F8-83F6-97F67B4A17C5}" srcOrd="0" destOrd="0" presId="urn:microsoft.com/office/officeart/2005/8/layout/radial2#1"/>
    <dgm:cxn modelId="{0A4C26E6-A77E-4E1E-9F05-0876B820B5B0}" type="presParOf" srcId="{3196B84D-43B6-42F8-83F6-97F67B4A17C5}" destId="{A3A55D92-987F-4F63-91C3-C0D660ECE5C1}" srcOrd="0" destOrd="0" presId="urn:microsoft.com/office/officeart/2005/8/layout/radial2#1"/>
    <dgm:cxn modelId="{C6D824E8-895C-4CAA-937E-3A217473D93D}" type="presParOf" srcId="{3196B84D-43B6-42F8-83F6-97F67B4A17C5}" destId="{2498551C-374F-4489-BB4E-D78C76CA4434}" srcOrd="1" destOrd="0" presId="urn:microsoft.com/office/officeart/2005/8/layout/radial2#1"/>
    <dgm:cxn modelId="{FA60DD16-08C7-4425-B281-9990B2A65134}" type="presParOf" srcId="{950FB9A2-E844-493E-9DC3-19478C172826}" destId="{8CFB6BA7-718D-4742-AF37-23642C2A2F51}" srcOrd="1" destOrd="0" presId="urn:microsoft.com/office/officeart/2005/8/layout/radial2#1"/>
    <dgm:cxn modelId="{7358BAD5-C77F-43CB-AC4F-CAB91E59D69F}" type="presParOf" srcId="{950FB9A2-E844-493E-9DC3-19478C172826}" destId="{9BED80D9-1E9D-476D-8321-ADA9DCEDA234}" srcOrd="2" destOrd="0" presId="urn:microsoft.com/office/officeart/2005/8/layout/radial2#1"/>
    <dgm:cxn modelId="{92A99B39-E2F8-4BF7-B1AD-735E5F38D9AE}" type="presParOf" srcId="{9BED80D9-1E9D-476D-8321-ADA9DCEDA234}" destId="{993775BD-3656-41F7-A66D-1C5B3FBFBF59}" srcOrd="0" destOrd="0" presId="urn:microsoft.com/office/officeart/2005/8/layout/radial2#1"/>
    <dgm:cxn modelId="{A3185E0D-226C-4273-BCA7-80384EC81172}" type="presParOf" srcId="{9BED80D9-1E9D-476D-8321-ADA9DCEDA234}" destId="{A9AEDA79-9703-42F2-8CF8-DD6F6DE18E37}" srcOrd="1" destOrd="0" presId="urn:microsoft.com/office/officeart/2005/8/layout/radial2#1"/>
    <dgm:cxn modelId="{8B6B3C61-798E-46CC-9864-5E43CFEEF352}" type="presParOf" srcId="{950FB9A2-E844-493E-9DC3-19478C172826}" destId="{2538C66F-3714-49A6-A013-735C3C264BBA}" srcOrd="3" destOrd="0" presId="urn:microsoft.com/office/officeart/2005/8/layout/radial2#1"/>
    <dgm:cxn modelId="{E446EBBE-877B-44AE-92CB-7C810F83DE42}" type="presParOf" srcId="{950FB9A2-E844-493E-9DC3-19478C172826}" destId="{419A747C-91C8-4FF2-B955-61B57FBBCDEB}" srcOrd="4" destOrd="0" presId="urn:microsoft.com/office/officeart/2005/8/layout/radial2#1"/>
    <dgm:cxn modelId="{DB333F09-43CE-4150-A6B6-83E9F8826E9E}" type="presParOf" srcId="{419A747C-91C8-4FF2-B955-61B57FBBCDEB}" destId="{8BE38D70-9CC3-4C00-81F7-467A01EF9E16}" srcOrd="0" destOrd="0" presId="urn:microsoft.com/office/officeart/2005/8/layout/radial2#1"/>
    <dgm:cxn modelId="{18C58B41-1704-46A9-8590-FC08EEE05E0D}" type="presParOf" srcId="{419A747C-91C8-4FF2-B955-61B57FBBCDEB}" destId="{02BED1C4-35E4-49F0-B82C-E75F197B1E57}" srcOrd="1" destOrd="0" presId="urn:microsoft.com/office/officeart/2005/8/layout/radial2#1"/>
    <dgm:cxn modelId="{06B50C07-058C-48FE-B5BE-6DB6ED6362B5}" type="presParOf" srcId="{950FB9A2-E844-493E-9DC3-19478C172826}" destId="{D80CC595-646A-4172-954F-4BFD95204ACE}" srcOrd="5" destOrd="0" presId="urn:microsoft.com/office/officeart/2005/8/layout/radial2#1"/>
    <dgm:cxn modelId="{2D61449F-C665-48DD-849F-6050D823CBD2}" type="presParOf" srcId="{950FB9A2-E844-493E-9DC3-19478C172826}" destId="{1A906E34-DA01-45EA-8E13-EC9F3B627F01}" srcOrd="6" destOrd="0" presId="urn:microsoft.com/office/officeart/2005/8/layout/radial2#1"/>
    <dgm:cxn modelId="{3535C4AC-FCCE-4AF2-ACD2-6749CC4C53B3}" type="presParOf" srcId="{1A906E34-DA01-45EA-8E13-EC9F3B627F01}" destId="{64BB5935-48D3-4CED-AE3A-F07A36A87306}" srcOrd="0" destOrd="0" presId="urn:microsoft.com/office/officeart/2005/8/layout/radial2#1"/>
    <dgm:cxn modelId="{3577CA6A-03BE-40B9-A43B-68580B967D5F}" type="presParOf" srcId="{1A906E34-DA01-45EA-8E13-EC9F3B627F01}" destId="{19F7F556-748D-494A-B25E-0C13A211D37C}" srcOrd="1" destOrd="0" presId="urn:microsoft.com/office/officeart/2005/8/layout/radial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41F510-3430-43D8-A951-D74E2454759F}" type="doc">
      <dgm:prSet loTypeId="urn:microsoft.com/office/officeart/2005/8/layout/radial2#1" loCatId="relationship" qsTypeId="urn:microsoft.com/office/officeart/2005/8/quickstyle/simple1#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CAF2097-1478-4FE3-B4CF-340322BBEB5B}">
      <dgm:prSet phldrT="[文本]" custT="1"/>
      <dgm:spPr/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业务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说明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0CDFA625-243B-4E4D-B145-CB47CD40C85E}" type="parTrans" cxnId="{59F412DD-6811-47E3-8F7D-0D56D3100C7E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2C4B7724-A650-4E2C-8515-18BC5869D394}" type="sibTrans" cxnId="{59F412DD-6811-47E3-8F7D-0D56D3100C7E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5F98A899-7EA1-41B7-B90A-3FBCBD0CEE57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技术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架构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D800A89F-4B05-45C2-B722-4FDEF0F73BC4}" type="parTrans" cxnId="{AE584F9B-B2F3-4463-A911-D79A39ECB206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45D3DA9E-444E-438C-BBE2-09693891341F}" type="sibTrans" cxnId="{AE584F9B-B2F3-4463-A911-D79A39ECB206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E0CA146B-797E-4740-A16B-18F858A0EF75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未来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规划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DB4ADCE6-A21E-4DC6-93D9-095B6EB7B5F8}" type="parTrans" cxnId="{0300736C-D3A8-470C-BF26-7D3F575D2D14}">
      <dgm:prSet/>
      <dgm:spPr/>
      <dgm:t>
        <a:bodyPr/>
        <a:lstStyle/>
        <a:p>
          <a:endParaRPr lang="zh-CN" altLang="en-US"/>
        </a:p>
      </dgm:t>
    </dgm:pt>
    <dgm:pt modelId="{AAF0E66A-145D-4248-AF82-BBFA0EA8CC09}" type="sibTrans" cxnId="{0300736C-D3A8-470C-BF26-7D3F575D2D14}">
      <dgm:prSet/>
      <dgm:spPr/>
      <dgm:t>
        <a:bodyPr/>
        <a:lstStyle/>
        <a:p>
          <a:endParaRPr lang="zh-CN" altLang="en-US"/>
        </a:p>
      </dgm:t>
    </dgm:pt>
    <dgm:pt modelId="{0617D331-05FA-4B13-ADFD-25371440506E}" type="pres">
      <dgm:prSet presAssocID="{2241F510-3430-43D8-A951-D74E2454759F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0FB9A2-E844-493E-9DC3-19478C172826}" type="pres">
      <dgm:prSet presAssocID="{2241F510-3430-43D8-A951-D74E2454759F}" presName="cycle" presStyleCnt="0"/>
      <dgm:spPr/>
      <dgm:t>
        <a:bodyPr/>
        <a:lstStyle/>
        <a:p>
          <a:endParaRPr lang="zh-CN" altLang="en-US"/>
        </a:p>
      </dgm:t>
    </dgm:pt>
    <dgm:pt modelId="{3196B84D-43B6-42F8-83F6-97F67B4A17C5}" type="pres">
      <dgm:prSet presAssocID="{2241F510-3430-43D8-A951-D74E2454759F}" presName="centerShape" presStyleCnt="0"/>
      <dgm:spPr/>
      <dgm:t>
        <a:bodyPr/>
        <a:lstStyle/>
        <a:p>
          <a:endParaRPr lang="zh-CN" altLang="en-US"/>
        </a:p>
      </dgm:t>
    </dgm:pt>
    <dgm:pt modelId="{A3A55D92-987F-4F63-91C3-C0D660ECE5C1}" type="pres">
      <dgm:prSet presAssocID="{2241F510-3430-43D8-A951-D74E2454759F}" presName="connSite" presStyleLbl="node1" presStyleIdx="0" presStyleCnt="4"/>
      <dgm:spPr/>
      <dgm:t>
        <a:bodyPr/>
        <a:lstStyle/>
        <a:p>
          <a:endParaRPr lang="zh-CN" altLang="en-US"/>
        </a:p>
      </dgm:t>
    </dgm:pt>
    <dgm:pt modelId="{2498551C-374F-4489-BB4E-D78C76CA4434}" type="pres">
      <dgm:prSet presAssocID="{2241F510-3430-43D8-A951-D74E2454759F}" presName="visible" presStyleLbl="node1" presStyleIdx="0" presStyleCnt="4"/>
      <dgm:spPr>
        <a:prstGeom prst="sun">
          <a:avLst/>
        </a:prstGeom>
      </dgm:spPr>
      <dgm:t>
        <a:bodyPr/>
        <a:lstStyle/>
        <a:p>
          <a:endParaRPr lang="zh-CN" altLang="en-US"/>
        </a:p>
      </dgm:t>
    </dgm:pt>
    <dgm:pt modelId="{8CFB6BA7-718D-4742-AF37-23642C2A2F51}" type="pres">
      <dgm:prSet presAssocID="{0CDFA625-243B-4E4D-B145-CB47CD40C85E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9BED80D9-1E9D-476D-8321-ADA9DCEDA234}" type="pres">
      <dgm:prSet presAssocID="{FCAF2097-1478-4FE3-B4CF-340322BBEB5B}" presName="node" presStyleCnt="0"/>
      <dgm:spPr/>
      <dgm:t>
        <a:bodyPr/>
        <a:lstStyle/>
        <a:p>
          <a:endParaRPr lang="zh-CN" altLang="en-US"/>
        </a:p>
      </dgm:t>
    </dgm:pt>
    <dgm:pt modelId="{993775BD-3656-41F7-A66D-1C5B3FBFBF59}" type="pres">
      <dgm:prSet presAssocID="{FCAF2097-1478-4FE3-B4CF-340322BBEB5B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EDA79-9703-42F2-8CF8-DD6F6DE18E37}" type="pres">
      <dgm:prSet presAssocID="{FCAF2097-1478-4FE3-B4CF-340322BBEB5B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38C66F-3714-49A6-A013-735C3C264BBA}" type="pres">
      <dgm:prSet presAssocID="{D800A89F-4B05-45C2-B722-4FDEF0F73BC4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419A747C-91C8-4FF2-B955-61B57FBBCDEB}" type="pres">
      <dgm:prSet presAssocID="{5F98A899-7EA1-41B7-B90A-3FBCBD0CEE57}" presName="node" presStyleCnt="0"/>
      <dgm:spPr/>
      <dgm:t>
        <a:bodyPr/>
        <a:lstStyle/>
        <a:p>
          <a:endParaRPr lang="zh-CN" altLang="en-US"/>
        </a:p>
      </dgm:t>
    </dgm:pt>
    <dgm:pt modelId="{8BE38D70-9CC3-4C00-81F7-467A01EF9E16}" type="pres">
      <dgm:prSet presAssocID="{5F98A899-7EA1-41B7-B90A-3FBCBD0CEE57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BED1C4-35E4-49F0-B82C-E75F197B1E57}" type="pres">
      <dgm:prSet presAssocID="{5F98A899-7EA1-41B7-B90A-3FBCBD0CEE57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C40D3F-2FF4-476A-9BEA-0B1D0CD8B8C5}" type="pres">
      <dgm:prSet presAssocID="{DB4ADCE6-A21E-4DC6-93D9-095B6EB7B5F8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85655C14-C270-4652-95CE-B7F502797880}" type="pres">
      <dgm:prSet presAssocID="{E0CA146B-797E-4740-A16B-18F858A0EF75}" presName="node" presStyleCnt="0"/>
      <dgm:spPr/>
    </dgm:pt>
    <dgm:pt modelId="{C04A5719-A130-411B-A627-29A918166834}" type="pres">
      <dgm:prSet presAssocID="{E0CA146B-797E-4740-A16B-18F858A0EF75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8B3165-E6DF-4A06-88CE-C0B970192C79}" type="pres">
      <dgm:prSet presAssocID="{E0CA146B-797E-4740-A16B-18F858A0EF75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AE265603-8FFA-4A9E-B414-47EC9DD4D3B8}" type="presOf" srcId="{2241F510-3430-43D8-A951-D74E2454759F}" destId="{0617D331-05FA-4B13-ADFD-25371440506E}" srcOrd="0" destOrd="0" presId="urn:microsoft.com/office/officeart/2005/8/layout/radial2#1"/>
    <dgm:cxn modelId="{7165C836-6A78-4487-AB02-57FF63B0730E}" type="presOf" srcId="{5F98A899-7EA1-41B7-B90A-3FBCBD0CEE57}" destId="{8BE38D70-9CC3-4C00-81F7-467A01EF9E16}" srcOrd="0" destOrd="0" presId="urn:microsoft.com/office/officeart/2005/8/layout/radial2#1"/>
    <dgm:cxn modelId="{D951DE96-F7BF-4E04-9360-7DF4FA1BF820}" type="presOf" srcId="{E0CA146B-797E-4740-A16B-18F858A0EF75}" destId="{C04A5719-A130-411B-A627-29A918166834}" srcOrd="0" destOrd="0" presId="urn:microsoft.com/office/officeart/2005/8/layout/radial2#1"/>
    <dgm:cxn modelId="{3121777E-4D06-4612-AEDF-0702C1101E34}" type="presOf" srcId="{0CDFA625-243B-4E4D-B145-CB47CD40C85E}" destId="{8CFB6BA7-718D-4742-AF37-23642C2A2F51}" srcOrd="0" destOrd="0" presId="urn:microsoft.com/office/officeart/2005/8/layout/radial2#1"/>
    <dgm:cxn modelId="{59F412DD-6811-47E3-8F7D-0D56D3100C7E}" srcId="{2241F510-3430-43D8-A951-D74E2454759F}" destId="{FCAF2097-1478-4FE3-B4CF-340322BBEB5B}" srcOrd="0" destOrd="0" parTransId="{0CDFA625-243B-4E4D-B145-CB47CD40C85E}" sibTransId="{2C4B7724-A650-4E2C-8515-18BC5869D394}"/>
    <dgm:cxn modelId="{0300736C-D3A8-470C-BF26-7D3F575D2D14}" srcId="{2241F510-3430-43D8-A951-D74E2454759F}" destId="{E0CA146B-797E-4740-A16B-18F858A0EF75}" srcOrd="2" destOrd="0" parTransId="{DB4ADCE6-A21E-4DC6-93D9-095B6EB7B5F8}" sibTransId="{AAF0E66A-145D-4248-AF82-BBFA0EA8CC09}"/>
    <dgm:cxn modelId="{D0E14193-B498-47BD-B4B2-5A53E1391860}" type="presOf" srcId="{D800A89F-4B05-45C2-B722-4FDEF0F73BC4}" destId="{2538C66F-3714-49A6-A013-735C3C264BBA}" srcOrd="0" destOrd="0" presId="urn:microsoft.com/office/officeart/2005/8/layout/radial2#1"/>
    <dgm:cxn modelId="{6A3E3151-BEB4-44CD-AC55-6EDE9721FA9A}" type="presOf" srcId="{DB4ADCE6-A21E-4DC6-93D9-095B6EB7B5F8}" destId="{A9C40D3F-2FF4-476A-9BEA-0B1D0CD8B8C5}" srcOrd="0" destOrd="0" presId="urn:microsoft.com/office/officeart/2005/8/layout/radial2#1"/>
    <dgm:cxn modelId="{AE584F9B-B2F3-4463-A911-D79A39ECB206}" srcId="{2241F510-3430-43D8-A951-D74E2454759F}" destId="{5F98A899-7EA1-41B7-B90A-3FBCBD0CEE57}" srcOrd="1" destOrd="0" parTransId="{D800A89F-4B05-45C2-B722-4FDEF0F73BC4}" sibTransId="{45D3DA9E-444E-438C-BBE2-09693891341F}"/>
    <dgm:cxn modelId="{C49D79B7-209B-4D5B-87E6-88F7419D9F26}" type="presOf" srcId="{FCAF2097-1478-4FE3-B4CF-340322BBEB5B}" destId="{993775BD-3656-41F7-A66D-1C5B3FBFBF59}" srcOrd="0" destOrd="0" presId="urn:microsoft.com/office/officeart/2005/8/layout/radial2#1"/>
    <dgm:cxn modelId="{7EEBED4C-4944-4AC3-BC81-9273CDEAE786}" type="presParOf" srcId="{0617D331-05FA-4B13-ADFD-25371440506E}" destId="{950FB9A2-E844-493E-9DC3-19478C172826}" srcOrd="0" destOrd="0" presId="urn:microsoft.com/office/officeart/2005/8/layout/radial2#1"/>
    <dgm:cxn modelId="{76F38978-27C6-47EF-85DD-26D8E51DEFEF}" type="presParOf" srcId="{950FB9A2-E844-493E-9DC3-19478C172826}" destId="{3196B84D-43B6-42F8-83F6-97F67B4A17C5}" srcOrd="0" destOrd="0" presId="urn:microsoft.com/office/officeart/2005/8/layout/radial2#1"/>
    <dgm:cxn modelId="{4B2797FC-809C-4546-BD57-393A77132FF6}" type="presParOf" srcId="{3196B84D-43B6-42F8-83F6-97F67B4A17C5}" destId="{A3A55D92-987F-4F63-91C3-C0D660ECE5C1}" srcOrd="0" destOrd="0" presId="urn:microsoft.com/office/officeart/2005/8/layout/radial2#1"/>
    <dgm:cxn modelId="{6A39A59A-2F82-484F-90D4-C32543F6DF46}" type="presParOf" srcId="{3196B84D-43B6-42F8-83F6-97F67B4A17C5}" destId="{2498551C-374F-4489-BB4E-D78C76CA4434}" srcOrd="1" destOrd="0" presId="urn:microsoft.com/office/officeart/2005/8/layout/radial2#1"/>
    <dgm:cxn modelId="{9835B7B0-E7D0-4065-B05A-9008C77719E0}" type="presParOf" srcId="{950FB9A2-E844-493E-9DC3-19478C172826}" destId="{8CFB6BA7-718D-4742-AF37-23642C2A2F51}" srcOrd="1" destOrd="0" presId="urn:microsoft.com/office/officeart/2005/8/layout/radial2#1"/>
    <dgm:cxn modelId="{E4EA530C-80F5-4A54-B344-9D814B3357C1}" type="presParOf" srcId="{950FB9A2-E844-493E-9DC3-19478C172826}" destId="{9BED80D9-1E9D-476D-8321-ADA9DCEDA234}" srcOrd="2" destOrd="0" presId="urn:microsoft.com/office/officeart/2005/8/layout/radial2#1"/>
    <dgm:cxn modelId="{F401E69E-F465-4B9F-8C85-594CA25D7AF9}" type="presParOf" srcId="{9BED80D9-1E9D-476D-8321-ADA9DCEDA234}" destId="{993775BD-3656-41F7-A66D-1C5B3FBFBF59}" srcOrd="0" destOrd="0" presId="urn:microsoft.com/office/officeart/2005/8/layout/radial2#1"/>
    <dgm:cxn modelId="{379BA1AC-171A-41E3-BCF3-6C024FDD6A3F}" type="presParOf" srcId="{9BED80D9-1E9D-476D-8321-ADA9DCEDA234}" destId="{A9AEDA79-9703-42F2-8CF8-DD6F6DE18E37}" srcOrd="1" destOrd="0" presId="urn:microsoft.com/office/officeart/2005/8/layout/radial2#1"/>
    <dgm:cxn modelId="{18BD80BD-7403-43A9-B75F-0A3A287A50AA}" type="presParOf" srcId="{950FB9A2-E844-493E-9DC3-19478C172826}" destId="{2538C66F-3714-49A6-A013-735C3C264BBA}" srcOrd="3" destOrd="0" presId="urn:microsoft.com/office/officeart/2005/8/layout/radial2#1"/>
    <dgm:cxn modelId="{2B1311D5-6B4A-441E-914C-5E83F2CE2D21}" type="presParOf" srcId="{950FB9A2-E844-493E-9DC3-19478C172826}" destId="{419A747C-91C8-4FF2-B955-61B57FBBCDEB}" srcOrd="4" destOrd="0" presId="urn:microsoft.com/office/officeart/2005/8/layout/radial2#1"/>
    <dgm:cxn modelId="{FD941C68-4BE5-4F6F-A2C8-4EDF09031730}" type="presParOf" srcId="{419A747C-91C8-4FF2-B955-61B57FBBCDEB}" destId="{8BE38D70-9CC3-4C00-81F7-467A01EF9E16}" srcOrd="0" destOrd="0" presId="urn:microsoft.com/office/officeart/2005/8/layout/radial2#1"/>
    <dgm:cxn modelId="{284E4E8D-223E-4997-B6A2-57E4A9539D64}" type="presParOf" srcId="{419A747C-91C8-4FF2-B955-61B57FBBCDEB}" destId="{02BED1C4-35E4-49F0-B82C-E75F197B1E57}" srcOrd="1" destOrd="0" presId="urn:microsoft.com/office/officeart/2005/8/layout/radial2#1"/>
    <dgm:cxn modelId="{B1569A19-BD6B-4213-A0C7-1BF3DBE28D0A}" type="presParOf" srcId="{950FB9A2-E844-493E-9DC3-19478C172826}" destId="{A9C40D3F-2FF4-476A-9BEA-0B1D0CD8B8C5}" srcOrd="5" destOrd="0" presId="urn:microsoft.com/office/officeart/2005/8/layout/radial2#1"/>
    <dgm:cxn modelId="{F7EB3A97-0D4E-4978-BC41-ACBB495818DE}" type="presParOf" srcId="{950FB9A2-E844-493E-9DC3-19478C172826}" destId="{85655C14-C270-4652-95CE-B7F502797880}" srcOrd="6" destOrd="0" presId="urn:microsoft.com/office/officeart/2005/8/layout/radial2#1"/>
    <dgm:cxn modelId="{A3C93E34-E6A4-4991-94AB-8E7582D9C2FC}" type="presParOf" srcId="{85655C14-C270-4652-95CE-B7F502797880}" destId="{C04A5719-A130-411B-A627-29A918166834}" srcOrd="0" destOrd="0" presId="urn:microsoft.com/office/officeart/2005/8/layout/radial2#1"/>
    <dgm:cxn modelId="{E86A5350-AC19-4828-B2C5-65AD212DE07B}" type="presParOf" srcId="{85655C14-C270-4652-95CE-B7F502797880}" destId="{158B3165-E6DF-4A06-88CE-C0B970192C79}" srcOrd="1" destOrd="0" presId="urn:microsoft.com/office/officeart/2005/8/layout/radial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59ADF2-64EB-4305-A2AA-572E447BAA3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386ADFC-07DE-4569-A1D4-4CB4D3B52656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1600" b="0" dirty="0" smtClean="0"/>
            <a:t>注塑</a:t>
          </a:r>
          <a:endParaRPr lang="zh-CN" altLang="en-US" sz="1600" b="0" dirty="0"/>
        </a:p>
      </dgm:t>
    </dgm:pt>
    <dgm:pt modelId="{6B0A3E0D-F3A4-49D8-88F1-93053BFE31FF}" type="parTrans" cxnId="{18512017-EB08-49BD-8F28-A69D312E46D0}">
      <dgm:prSet/>
      <dgm:spPr/>
      <dgm:t>
        <a:bodyPr/>
        <a:lstStyle/>
        <a:p>
          <a:endParaRPr lang="zh-CN" altLang="en-US"/>
        </a:p>
      </dgm:t>
    </dgm:pt>
    <dgm:pt modelId="{4C7E5C90-DE10-4D1E-BB7A-4D1E74BBB6D5}" type="sibTrans" cxnId="{18512017-EB08-49BD-8F28-A69D312E46D0}">
      <dgm:prSet/>
      <dgm:spPr/>
      <dgm:t>
        <a:bodyPr/>
        <a:lstStyle/>
        <a:p>
          <a:endParaRPr lang="zh-CN" altLang="en-US"/>
        </a:p>
      </dgm:t>
    </dgm:pt>
    <dgm:pt modelId="{8AB5FAF9-6727-4661-A879-410F45FF0E5C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1600" b="0" dirty="0" smtClean="0"/>
            <a:t>涂装</a:t>
          </a:r>
          <a:endParaRPr lang="zh-CN" altLang="en-US" sz="1600" b="0" dirty="0"/>
        </a:p>
      </dgm:t>
    </dgm:pt>
    <dgm:pt modelId="{9243F938-1CC1-4B08-9FBB-F4BF70A510FA}" type="parTrans" cxnId="{1E46ABDE-380A-418B-9A5E-FA4CF0B1B7C3}">
      <dgm:prSet/>
      <dgm:spPr/>
      <dgm:t>
        <a:bodyPr/>
        <a:lstStyle/>
        <a:p>
          <a:endParaRPr lang="zh-CN" altLang="en-US"/>
        </a:p>
      </dgm:t>
    </dgm:pt>
    <dgm:pt modelId="{FE9630B5-04BE-477E-945B-D96445710337}" type="sibTrans" cxnId="{1E46ABDE-380A-418B-9A5E-FA4CF0B1B7C3}">
      <dgm:prSet/>
      <dgm:spPr/>
      <dgm:t>
        <a:bodyPr/>
        <a:lstStyle/>
        <a:p>
          <a:endParaRPr lang="zh-CN" altLang="en-US"/>
        </a:p>
      </dgm:t>
    </dgm:pt>
    <dgm:pt modelId="{36315E73-C67B-4123-912A-8B72E887C97A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200" dirty="0" smtClean="0"/>
            <a:t>Masking</a:t>
          </a:r>
        </a:p>
        <a:p>
          <a:r>
            <a:rPr lang="zh-CN" altLang="en-US" sz="1200" dirty="0" smtClean="0"/>
            <a:t>清洗</a:t>
          </a:r>
          <a:endParaRPr lang="en-US" altLang="zh-CN" sz="1200" dirty="0" smtClean="0"/>
        </a:p>
      </dgm:t>
    </dgm:pt>
    <dgm:pt modelId="{DD036C1E-BD13-4FA1-9FC9-40B06A186C73}" type="parTrans" cxnId="{1B018D2D-0C10-4020-9718-AF7195A20200}">
      <dgm:prSet/>
      <dgm:spPr/>
      <dgm:t>
        <a:bodyPr/>
        <a:lstStyle/>
        <a:p>
          <a:endParaRPr lang="zh-CN" altLang="en-US"/>
        </a:p>
      </dgm:t>
    </dgm:pt>
    <dgm:pt modelId="{D4BF6EAD-8C8D-4917-B514-4232F1CDB2ED}" type="sibTrans" cxnId="{1B018D2D-0C10-4020-9718-AF7195A20200}">
      <dgm:prSet/>
      <dgm:spPr/>
      <dgm:t>
        <a:bodyPr/>
        <a:lstStyle/>
        <a:p>
          <a:endParaRPr lang="zh-CN" altLang="en-US"/>
        </a:p>
      </dgm:t>
    </dgm:pt>
    <dgm:pt modelId="{3E0D2EA2-83BD-40D1-A361-DD123128D2BA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200" dirty="0" smtClean="0"/>
            <a:t>Bonding</a:t>
          </a:r>
        </a:p>
        <a:p>
          <a:r>
            <a:rPr lang="zh-CN" altLang="en-US" sz="1200" dirty="0" smtClean="0"/>
            <a:t>预装</a:t>
          </a:r>
          <a:endParaRPr lang="en-US" altLang="zh-CN" sz="1200" dirty="0" smtClean="0"/>
        </a:p>
        <a:p>
          <a:r>
            <a:rPr lang="en-US" altLang="zh-CN" sz="1200" dirty="0" smtClean="0"/>
            <a:t>Masking</a:t>
          </a:r>
        </a:p>
      </dgm:t>
    </dgm:pt>
    <dgm:pt modelId="{10B40554-8FCF-41D5-93C5-16AC69FD4D43}" type="parTrans" cxnId="{D43DEF38-4591-4F98-8FC4-5F4697E1C0FA}">
      <dgm:prSet/>
      <dgm:spPr/>
      <dgm:t>
        <a:bodyPr/>
        <a:lstStyle/>
        <a:p>
          <a:endParaRPr lang="zh-CN" altLang="en-US"/>
        </a:p>
      </dgm:t>
    </dgm:pt>
    <dgm:pt modelId="{B43CF769-AD97-494A-A4B9-2A93BE2E8964}" type="sibTrans" cxnId="{D43DEF38-4591-4F98-8FC4-5F4697E1C0FA}">
      <dgm:prSet/>
      <dgm:spPr/>
      <dgm:t>
        <a:bodyPr/>
        <a:lstStyle/>
        <a:p>
          <a:endParaRPr lang="zh-CN" altLang="en-US"/>
        </a:p>
      </dgm:t>
    </dgm:pt>
    <dgm:pt modelId="{5303B00D-64FB-46B6-A272-F9130DBAAFA1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1600" b="0" dirty="0" smtClean="0"/>
            <a:t>总成装配</a:t>
          </a:r>
          <a:endParaRPr lang="zh-CN" altLang="en-US" sz="1600" b="0" dirty="0"/>
        </a:p>
      </dgm:t>
    </dgm:pt>
    <dgm:pt modelId="{2E60CE1A-F989-42C7-BD21-AA6E5AE5316E}" type="sibTrans" cxnId="{90F829A0-EF0C-43FA-97CE-355A29BCE0B9}">
      <dgm:prSet/>
      <dgm:spPr/>
      <dgm:t>
        <a:bodyPr/>
        <a:lstStyle/>
        <a:p>
          <a:endParaRPr lang="zh-CN" altLang="en-US"/>
        </a:p>
      </dgm:t>
    </dgm:pt>
    <dgm:pt modelId="{E58AC025-F81F-407A-AB4B-FC046F05371C}" type="parTrans" cxnId="{90F829A0-EF0C-43FA-97CE-355A29BCE0B9}">
      <dgm:prSet/>
      <dgm:spPr/>
      <dgm:t>
        <a:bodyPr/>
        <a:lstStyle/>
        <a:p>
          <a:endParaRPr lang="zh-CN" altLang="en-US"/>
        </a:p>
      </dgm:t>
    </dgm:pt>
    <dgm:pt modelId="{4964D02A-AF0A-4335-801E-7C13422C645E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200" dirty="0" smtClean="0"/>
            <a:t>销售</a:t>
          </a:r>
          <a:endParaRPr lang="zh-CN" altLang="en-US" sz="1200" dirty="0"/>
        </a:p>
      </dgm:t>
    </dgm:pt>
    <dgm:pt modelId="{C22F0FF8-F02F-410A-9239-B225B256D693}" type="parTrans" cxnId="{07824E47-5307-4674-869D-7E2109E0594A}">
      <dgm:prSet/>
      <dgm:spPr/>
      <dgm:t>
        <a:bodyPr/>
        <a:lstStyle/>
        <a:p>
          <a:endParaRPr lang="zh-CN" altLang="en-US"/>
        </a:p>
      </dgm:t>
    </dgm:pt>
    <dgm:pt modelId="{1873F99A-D5FA-4C2A-9990-5566173EA877}" type="sibTrans" cxnId="{07824E47-5307-4674-869D-7E2109E0594A}">
      <dgm:prSet/>
      <dgm:spPr/>
      <dgm:t>
        <a:bodyPr/>
        <a:lstStyle/>
        <a:p>
          <a:endParaRPr lang="zh-CN" altLang="en-US"/>
        </a:p>
      </dgm:t>
    </dgm:pt>
    <dgm:pt modelId="{2B092929-53F2-43A3-B5C2-ED6700964BFC}" type="pres">
      <dgm:prSet presAssocID="{1859ADF2-64EB-4305-A2AA-572E447BAA3F}" presName="CompostProcess" presStyleCnt="0">
        <dgm:presLayoutVars>
          <dgm:dir/>
          <dgm:resizeHandles val="exact"/>
        </dgm:presLayoutVars>
      </dgm:prSet>
      <dgm:spPr/>
    </dgm:pt>
    <dgm:pt modelId="{96377086-1699-4520-8FF6-EB9CB057BFA7}" type="pres">
      <dgm:prSet presAssocID="{1859ADF2-64EB-4305-A2AA-572E447BAA3F}" presName="arrow" presStyleLbl="bgShp" presStyleIdx="0" presStyleCnt="1"/>
      <dgm:spPr>
        <a:solidFill>
          <a:schemeClr val="bg1">
            <a:lumMod val="65000"/>
          </a:schemeClr>
        </a:solidFill>
      </dgm:spPr>
    </dgm:pt>
    <dgm:pt modelId="{5C5AC395-1A65-4EAC-A732-218F80D9FBCF}" type="pres">
      <dgm:prSet presAssocID="{1859ADF2-64EB-4305-A2AA-572E447BAA3F}" presName="linearProcess" presStyleCnt="0"/>
      <dgm:spPr/>
    </dgm:pt>
    <dgm:pt modelId="{DA1EEC3D-A814-438D-99B1-625529A025A1}" type="pres">
      <dgm:prSet presAssocID="{D386ADFC-07DE-4569-A1D4-4CB4D3B52656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B88C09-CF97-477D-A2ED-E6FC85389A3A}" type="pres">
      <dgm:prSet presAssocID="{4C7E5C90-DE10-4D1E-BB7A-4D1E74BBB6D5}" presName="sibTrans" presStyleCnt="0"/>
      <dgm:spPr/>
    </dgm:pt>
    <dgm:pt modelId="{B40C713E-CA75-47E3-8FDB-843A813C5623}" type="pres">
      <dgm:prSet presAssocID="{36315E73-C67B-4123-912A-8B72E887C97A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7C2153-48DB-4E24-9D52-F75FB958D1C5}" type="pres">
      <dgm:prSet presAssocID="{D4BF6EAD-8C8D-4917-B514-4232F1CDB2ED}" presName="sibTrans" presStyleCnt="0"/>
      <dgm:spPr/>
    </dgm:pt>
    <dgm:pt modelId="{42EF3D0C-291D-4C4A-B730-122F0F4BEE0C}" type="pres">
      <dgm:prSet presAssocID="{8AB5FAF9-6727-4661-A879-410F45FF0E5C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A79752-0FCB-4A00-8E5B-550FD9A9DA9F}" type="pres">
      <dgm:prSet presAssocID="{FE9630B5-04BE-477E-945B-D96445710337}" presName="sibTrans" presStyleCnt="0"/>
      <dgm:spPr/>
    </dgm:pt>
    <dgm:pt modelId="{7B71A9E7-9BEB-4BF2-AB78-79865880AA73}" type="pres">
      <dgm:prSet presAssocID="{3E0D2EA2-83BD-40D1-A361-DD123128D2BA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93296F-3B2F-4BAE-976E-B19A3E83ACA1}" type="pres">
      <dgm:prSet presAssocID="{B43CF769-AD97-494A-A4B9-2A93BE2E8964}" presName="sibTrans" presStyleCnt="0"/>
      <dgm:spPr/>
    </dgm:pt>
    <dgm:pt modelId="{AD77AAB4-6767-4CB7-B705-0A094E255DDC}" type="pres">
      <dgm:prSet presAssocID="{5303B00D-64FB-46B6-A272-F9130DBAAFA1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8F5236-1428-4EF2-8658-8C423305F216}" type="pres">
      <dgm:prSet presAssocID="{2E60CE1A-F989-42C7-BD21-AA6E5AE5316E}" presName="sibTrans" presStyleCnt="0"/>
      <dgm:spPr/>
    </dgm:pt>
    <dgm:pt modelId="{F65BDC57-6A21-47E7-A635-6616579608D0}" type="pres">
      <dgm:prSet presAssocID="{4964D02A-AF0A-4335-801E-7C13422C645E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F829A0-EF0C-43FA-97CE-355A29BCE0B9}" srcId="{1859ADF2-64EB-4305-A2AA-572E447BAA3F}" destId="{5303B00D-64FB-46B6-A272-F9130DBAAFA1}" srcOrd="4" destOrd="0" parTransId="{E58AC025-F81F-407A-AB4B-FC046F05371C}" sibTransId="{2E60CE1A-F989-42C7-BD21-AA6E5AE5316E}"/>
    <dgm:cxn modelId="{18512017-EB08-49BD-8F28-A69D312E46D0}" srcId="{1859ADF2-64EB-4305-A2AA-572E447BAA3F}" destId="{D386ADFC-07DE-4569-A1D4-4CB4D3B52656}" srcOrd="0" destOrd="0" parTransId="{6B0A3E0D-F3A4-49D8-88F1-93053BFE31FF}" sibTransId="{4C7E5C90-DE10-4D1E-BB7A-4D1E74BBB6D5}"/>
    <dgm:cxn modelId="{1E46ABDE-380A-418B-9A5E-FA4CF0B1B7C3}" srcId="{1859ADF2-64EB-4305-A2AA-572E447BAA3F}" destId="{8AB5FAF9-6727-4661-A879-410F45FF0E5C}" srcOrd="2" destOrd="0" parTransId="{9243F938-1CC1-4B08-9FBB-F4BF70A510FA}" sibTransId="{FE9630B5-04BE-477E-945B-D96445710337}"/>
    <dgm:cxn modelId="{D43DEF38-4591-4F98-8FC4-5F4697E1C0FA}" srcId="{1859ADF2-64EB-4305-A2AA-572E447BAA3F}" destId="{3E0D2EA2-83BD-40D1-A361-DD123128D2BA}" srcOrd="3" destOrd="0" parTransId="{10B40554-8FCF-41D5-93C5-16AC69FD4D43}" sibTransId="{B43CF769-AD97-494A-A4B9-2A93BE2E8964}"/>
    <dgm:cxn modelId="{C31B26B0-F3F6-417C-B6BB-EDE6EC78F4F6}" type="presOf" srcId="{5303B00D-64FB-46B6-A272-F9130DBAAFA1}" destId="{AD77AAB4-6767-4CB7-B705-0A094E255DDC}" srcOrd="0" destOrd="0" presId="urn:microsoft.com/office/officeart/2005/8/layout/hProcess9"/>
    <dgm:cxn modelId="{1B018D2D-0C10-4020-9718-AF7195A20200}" srcId="{1859ADF2-64EB-4305-A2AA-572E447BAA3F}" destId="{36315E73-C67B-4123-912A-8B72E887C97A}" srcOrd="1" destOrd="0" parTransId="{DD036C1E-BD13-4FA1-9FC9-40B06A186C73}" sibTransId="{D4BF6EAD-8C8D-4917-B514-4232F1CDB2ED}"/>
    <dgm:cxn modelId="{A1607FC2-2701-4F57-8356-83E7BD68C99C}" type="presOf" srcId="{3E0D2EA2-83BD-40D1-A361-DD123128D2BA}" destId="{7B71A9E7-9BEB-4BF2-AB78-79865880AA73}" srcOrd="0" destOrd="0" presId="urn:microsoft.com/office/officeart/2005/8/layout/hProcess9"/>
    <dgm:cxn modelId="{13307DEE-2279-4F1E-ACF4-D06D40AA8961}" type="presOf" srcId="{D386ADFC-07DE-4569-A1D4-4CB4D3B52656}" destId="{DA1EEC3D-A814-438D-99B1-625529A025A1}" srcOrd="0" destOrd="0" presId="urn:microsoft.com/office/officeart/2005/8/layout/hProcess9"/>
    <dgm:cxn modelId="{40899E0A-FBB7-451C-B8A4-76F11979CAA2}" type="presOf" srcId="{36315E73-C67B-4123-912A-8B72E887C97A}" destId="{B40C713E-CA75-47E3-8FDB-843A813C5623}" srcOrd="0" destOrd="0" presId="urn:microsoft.com/office/officeart/2005/8/layout/hProcess9"/>
    <dgm:cxn modelId="{311D886E-CD1D-4267-A0AA-529705A1E7BE}" type="presOf" srcId="{4964D02A-AF0A-4335-801E-7C13422C645E}" destId="{F65BDC57-6A21-47E7-A635-6616579608D0}" srcOrd="0" destOrd="0" presId="urn:microsoft.com/office/officeart/2005/8/layout/hProcess9"/>
    <dgm:cxn modelId="{07824E47-5307-4674-869D-7E2109E0594A}" srcId="{1859ADF2-64EB-4305-A2AA-572E447BAA3F}" destId="{4964D02A-AF0A-4335-801E-7C13422C645E}" srcOrd="5" destOrd="0" parTransId="{C22F0FF8-F02F-410A-9239-B225B256D693}" sibTransId="{1873F99A-D5FA-4C2A-9990-5566173EA877}"/>
    <dgm:cxn modelId="{673F9382-29F8-45E5-80D4-092FD61BDDF0}" type="presOf" srcId="{1859ADF2-64EB-4305-A2AA-572E447BAA3F}" destId="{2B092929-53F2-43A3-B5C2-ED6700964BFC}" srcOrd="0" destOrd="0" presId="urn:microsoft.com/office/officeart/2005/8/layout/hProcess9"/>
    <dgm:cxn modelId="{040FEFBD-1E86-498C-9F24-3B51815EDF63}" type="presOf" srcId="{8AB5FAF9-6727-4661-A879-410F45FF0E5C}" destId="{42EF3D0C-291D-4C4A-B730-122F0F4BEE0C}" srcOrd="0" destOrd="0" presId="urn:microsoft.com/office/officeart/2005/8/layout/hProcess9"/>
    <dgm:cxn modelId="{A41E229A-A116-4EB7-9356-CC1CABF64529}" type="presParOf" srcId="{2B092929-53F2-43A3-B5C2-ED6700964BFC}" destId="{96377086-1699-4520-8FF6-EB9CB057BFA7}" srcOrd="0" destOrd="0" presId="urn:microsoft.com/office/officeart/2005/8/layout/hProcess9"/>
    <dgm:cxn modelId="{44F1FD18-8803-4C5E-8E1E-BFC343D1C0A9}" type="presParOf" srcId="{2B092929-53F2-43A3-B5C2-ED6700964BFC}" destId="{5C5AC395-1A65-4EAC-A732-218F80D9FBCF}" srcOrd="1" destOrd="0" presId="urn:microsoft.com/office/officeart/2005/8/layout/hProcess9"/>
    <dgm:cxn modelId="{F0880CA2-0F58-401D-B61B-7645178C463B}" type="presParOf" srcId="{5C5AC395-1A65-4EAC-A732-218F80D9FBCF}" destId="{DA1EEC3D-A814-438D-99B1-625529A025A1}" srcOrd="0" destOrd="0" presId="urn:microsoft.com/office/officeart/2005/8/layout/hProcess9"/>
    <dgm:cxn modelId="{66801D89-1620-4060-994A-D34CCCABA826}" type="presParOf" srcId="{5C5AC395-1A65-4EAC-A732-218F80D9FBCF}" destId="{A7B88C09-CF97-477D-A2ED-E6FC85389A3A}" srcOrd="1" destOrd="0" presId="urn:microsoft.com/office/officeart/2005/8/layout/hProcess9"/>
    <dgm:cxn modelId="{729B85BF-96A0-450B-ADEB-7EDD6F0BE70E}" type="presParOf" srcId="{5C5AC395-1A65-4EAC-A732-218F80D9FBCF}" destId="{B40C713E-CA75-47E3-8FDB-843A813C5623}" srcOrd="2" destOrd="0" presId="urn:microsoft.com/office/officeart/2005/8/layout/hProcess9"/>
    <dgm:cxn modelId="{00808C52-F0D5-4C05-A5D4-7B650763C4BD}" type="presParOf" srcId="{5C5AC395-1A65-4EAC-A732-218F80D9FBCF}" destId="{DE7C2153-48DB-4E24-9D52-F75FB958D1C5}" srcOrd="3" destOrd="0" presId="urn:microsoft.com/office/officeart/2005/8/layout/hProcess9"/>
    <dgm:cxn modelId="{B0A8C776-7A0A-4DE7-944B-FF36E1EC8C6D}" type="presParOf" srcId="{5C5AC395-1A65-4EAC-A732-218F80D9FBCF}" destId="{42EF3D0C-291D-4C4A-B730-122F0F4BEE0C}" srcOrd="4" destOrd="0" presId="urn:microsoft.com/office/officeart/2005/8/layout/hProcess9"/>
    <dgm:cxn modelId="{B4534709-C6B7-4C11-83A0-E2144C0F8954}" type="presParOf" srcId="{5C5AC395-1A65-4EAC-A732-218F80D9FBCF}" destId="{EEA79752-0FCB-4A00-8E5B-550FD9A9DA9F}" srcOrd="5" destOrd="0" presId="urn:microsoft.com/office/officeart/2005/8/layout/hProcess9"/>
    <dgm:cxn modelId="{A5A00C29-B918-4CAF-BD1A-F9DF77DD6B73}" type="presParOf" srcId="{5C5AC395-1A65-4EAC-A732-218F80D9FBCF}" destId="{7B71A9E7-9BEB-4BF2-AB78-79865880AA73}" srcOrd="6" destOrd="0" presId="urn:microsoft.com/office/officeart/2005/8/layout/hProcess9"/>
    <dgm:cxn modelId="{E8D68269-0150-4233-9DEF-D41C8B6E075F}" type="presParOf" srcId="{5C5AC395-1A65-4EAC-A732-218F80D9FBCF}" destId="{EC93296F-3B2F-4BAE-976E-B19A3E83ACA1}" srcOrd="7" destOrd="0" presId="urn:microsoft.com/office/officeart/2005/8/layout/hProcess9"/>
    <dgm:cxn modelId="{6DA33F72-6CDF-4A33-93A4-DECBE2EA5C4B}" type="presParOf" srcId="{5C5AC395-1A65-4EAC-A732-218F80D9FBCF}" destId="{AD77AAB4-6767-4CB7-B705-0A094E255DDC}" srcOrd="8" destOrd="0" presId="urn:microsoft.com/office/officeart/2005/8/layout/hProcess9"/>
    <dgm:cxn modelId="{4E340484-DD20-4A7C-BE84-FA4A0B4DEF65}" type="presParOf" srcId="{5C5AC395-1A65-4EAC-A732-218F80D9FBCF}" destId="{D18F5236-1428-4EF2-8658-8C423305F216}" srcOrd="9" destOrd="0" presId="urn:microsoft.com/office/officeart/2005/8/layout/hProcess9"/>
    <dgm:cxn modelId="{C674BE6D-FAF1-43CE-9A29-E6C4105D6D3F}" type="presParOf" srcId="{5C5AC395-1A65-4EAC-A732-218F80D9FBCF}" destId="{F65BDC57-6A21-47E7-A635-6616579608D0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6A1332-32A6-471A-8080-C927CBD91025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8757ACE-27BA-4026-BB0A-34D76B81F3AF}">
      <dgm:prSet phldrT="[文本]" custT="1"/>
      <dgm:spPr/>
      <dgm:t>
        <a:bodyPr/>
        <a:lstStyle/>
        <a:p>
          <a:r>
            <a:rPr lang="zh-CN" altLang="en-US" sz="1500" dirty="0" smtClean="0">
              <a:latin typeface="微软雅黑" pitchFamily="34" charset="-122"/>
              <a:ea typeface="微软雅黑" pitchFamily="34" charset="-122"/>
            </a:rPr>
            <a:t>记录条码生产过程</a:t>
          </a:r>
          <a:endParaRPr lang="zh-CN" altLang="en-US" sz="1500" dirty="0">
            <a:latin typeface="微软雅黑" pitchFamily="34" charset="-122"/>
            <a:ea typeface="微软雅黑" pitchFamily="34" charset="-122"/>
          </a:endParaRPr>
        </a:p>
      </dgm:t>
    </dgm:pt>
    <dgm:pt modelId="{F8A2675B-429E-41E8-BEFE-E8A26860CAD4}" type="parTrans" cxnId="{60FD19B8-B048-48A8-B4C3-9E0EA720AB89}">
      <dgm:prSet/>
      <dgm:spPr/>
      <dgm:t>
        <a:bodyPr/>
        <a:lstStyle/>
        <a:p>
          <a:endParaRPr lang="zh-CN" altLang="en-US" sz="1500">
            <a:latin typeface="微软雅黑" pitchFamily="34" charset="-122"/>
            <a:ea typeface="微软雅黑" pitchFamily="34" charset="-122"/>
          </a:endParaRPr>
        </a:p>
      </dgm:t>
    </dgm:pt>
    <dgm:pt modelId="{02089652-2810-4554-B726-A756CCE163D3}" type="sibTrans" cxnId="{60FD19B8-B048-48A8-B4C3-9E0EA720AB89}">
      <dgm:prSet/>
      <dgm:spPr/>
      <dgm:t>
        <a:bodyPr/>
        <a:lstStyle/>
        <a:p>
          <a:endParaRPr lang="zh-CN" altLang="en-US" sz="1500">
            <a:latin typeface="微软雅黑" pitchFamily="34" charset="-122"/>
            <a:ea typeface="微软雅黑" pitchFamily="34" charset="-122"/>
          </a:endParaRPr>
        </a:p>
      </dgm:t>
    </dgm:pt>
    <dgm:pt modelId="{E02E0785-ED42-4511-8158-0CF85818D4FC}">
      <dgm:prSet phldrT="[文本]" custT="1"/>
      <dgm:spPr/>
      <dgm:t>
        <a:bodyPr/>
        <a:lstStyle/>
        <a:p>
          <a:r>
            <a:rPr lang="zh-CN" altLang="en-US" sz="1500" dirty="0" smtClean="0">
              <a:latin typeface="微软雅黑" pitchFamily="34" charset="-122"/>
              <a:ea typeface="微软雅黑" pitchFamily="34" charset="-122"/>
            </a:rPr>
            <a:t>生产操作过程控制</a:t>
          </a:r>
          <a:endParaRPr lang="zh-CN" altLang="en-US" sz="1500" dirty="0">
            <a:latin typeface="微软雅黑" pitchFamily="34" charset="-122"/>
            <a:ea typeface="微软雅黑" pitchFamily="34" charset="-122"/>
          </a:endParaRPr>
        </a:p>
      </dgm:t>
    </dgm:pt>
    <dgm:pt modelId="{B4988D00-209A-4D2C-8133-D94387F751F7}" type="parTrans" cxnId="{A6AFFF2C-469F-4414-ACA6-C93DF7FF0717}">
      <dgm:prSet/>
      <dgm:spPr/>
      <dgm:t>
        <a:bodyPr/>
        <a:lstStyle/>
        <a:p>
          <a:endParaRPr lang="zh-CN" altLang="en-US" sz="1500">
            <a:latin typeface="微软雅黑" pitchFamily="34" charset="-122"/>
            <a:ea typeface="微软雅黑" pitchFamily="34" charset="-122"/>
          </a:endParaRPr>
        </a:p>
      </dgm:t>
    </dgm:pt>
    <dgm:pt modelId="{03D6464C-D441-4D8E-8C81-E795618B77BC}" type="sibTrans" cxnId="{A6AFFF2C-469F-4414-ACA6-C93DF7FF0717}">
      <dgm:prSet/>
      <dgm:spPr/>
      <dgm:t>
        <a:bodyPr/>
        <a:lstStyle/>
        <a:p>
          <a:endParaRPr lang="zh-CN" altLang="en-US" sz="1500">
            <a:latin typeface="微软雅黑" pitchFamily="34" charset="-122"/>
            <a:ea typeface="微软雅黑" pitchFamily="34" charset="-122"/>
          </a:endParaRPr>
        </a:p>
      </dgm:t>
    </dgm:pt>
    <dgm:pt modelId="{E39A79A7-8C3F-4409-90B3-F3051988C142}">
      <dgm:prSet phldrT="[文本]" custT="1"/>
      <dgm:spPr/>
      <dgm:t>
        <a:bodyPr/>
        <a:lstStyle/>
        <a:p>
          <a:r>
            <a:rPr lang="zh-CN" altLang="en-US" sz="1500" dirty="0" smtClean="0">
              <a:latin typeface="微软雅黑" pitchFamily="34" charset="-122"/>
              <a:ea typeface="微软雅黑" pitchFamily="34" charset="-122"/>
            </a:rPr>
            <a:t>生产防错</a:t>
          </a:r>
          <a:endParaRPr lang="zh-CN" altLang="en-US" sz="1500" dirty="0">
            <a:latin typeface="微软雅黑" pitchFamily="34" charset="-122"/>
            <a:ea typeface="微软雅黑" pitchFamily="34" charset="-122"/>
          </a:endParaRPr>
        </a:p>
      </dgm:t>
    </dgm:pt>
    <dgm:pt modelId="{3ED8C610-CDE0-4159-9AF9-87ABEA99D79E}" type="parTrans" cxnId="{8BA4D379-BD30-4424-8FFF-627A070C354A}">
      <dgm:prSet/>
      <dgm:spPr/>
      <dgm:t>
        <a:bodyPr/>
        <a:lstStyle/>
        <a:p>
          <a:endParaRPr lang="zh-CN" altLang="en-US" sz="1500">
            <a:latin typeface="微软雅黑" pitchFamily="34" charset="-122"/>
            <a:ea typeface="微软雅黑" pitchFamily="34" charset="-122"/>
          </a:endParaRPr>
        </a:p>
      </dgm:t>
    </dgm:pt>
    <dgm:pt modelId="{E7CCDC13-1CFC-4FAF-B837-6175300113BA}" type="sibTrans" cxnId="{8BA4D379-BD30-4424-8FFF-627A070C354A}">
      <dgm:prSet/>
      <dgm:spPr/>
      <dgm:t>
        <a:bodyPr/>
        <a:lstStyle/>
        <a:p>
          <a:endParaRPr lang="zh-CN" altLang="en-US" sz="1500">
            <a:latin typeface="微软雅黑" pitchFamily="34" charset="-122"/>
            <a:ea typeface="微软雅黑" pitchFamily="34" charset="-122"/>
          </a:endParaRPr>
        </a:p>
      </dgm:t>
    </dgm:pt>
    <dgm:pt modelId="{45B3A924-5B56-454C-9B78-5228BC5DB57B}" type="pres">
      <dgm:prSet presAssocID="{BD6A1332-32A6-471A-8080-C927CBD91025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86F37FE-C50B-454F-A533-035802D7E670}" type="pres">
      <dgm:prSet presAssocID="{78757ACE-27BA-4026-BB0A-34D76B81F3AF}" presName="Accent1" presStyleCnt="0"/>
      <dgm:spPr/>
    </dgm:pt>
    <dgm:pt modelId="{730BD0A8-08CE-46E2-ABC5-4CC23113AE6E}" type="pres">
      <dgm:prSet presAssocID="{78757ACE-27BA-4026-BB0A-34D76B81F3AF}" presName="Accent" presStyleLbl="node1" presStyleIdx="0" presStyleCnt="3"/>
      <dgm:spPr/>
    </dgm:pt>
    <dgm:pt modelId="{B1817B2B-C200-459B-93CF-F08EE17A5898}" type="pres">
      <dgm:prSet presAssocID="{78757ACE-27BA-4026-BB0A-34D76B81F3A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17408A-79B3-4403-AE85-306AC71B49C1}" type="pres">
      <dgm:prSet presAssocID="{E02E0785-ED42-4511-8158-0CF85818D4FC}" presName="Accent2" presStyleCnt="0"/>
      <dgm:spPr/>
    </dgm:pt>
    <dgm:pt modelId="{B147EDDE-8C7E-443E-A8FE-97741B05BCA7}" type="pres">
      <dgm:prSet presAssocID="{E02E0785-ED42-4511-8158-0CF85818D4FC}" presName="Accent" presStyleLbl="node1" presStyleIdx="1" presStyleCnt="3"/>
      <dgm:spPr/>
    </dgm:pt>
    <dgm:pt modelId="{643FCFA0-BCD0-4F5C-AF89-41134A6CD9D3}" type="pres">
      <dgm:prSet presAssocID="{E02E0785-ED42-4511-8158-0CF85818D4F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350719-0EF5-4942-931C-D13CD089BE80}" type="pres">
      <dgm:prSet presAssocID="{E39A79A7-8C3F-4409-90B3-F3051988C142}" presName="Accent3" presStyleCnt="0"/>
      <dgm:spPr/>
    </dgm:pt>
    <dgm:pt modelId="{4BE8CEEA-C076-44FF-A4FD-F7057F1EAB68}" type="pres">
      <dgm:prSet presAssocID="{E39A79A7-8C3F-4409-90B3-F3051988C142}" presName="Accent" presStyleLbl="node1" presStyleIdx="2" presStyleCnt="3"/>
      <dgm:spPr/>
    </dgm:pt>
    <dgm:pt modelId="{C730AD3E-9B06-42FD-9670-BCCF0A90D3DD}" type="pres">
      <dgm:prSet presAssocID="{E39A79A7-8C3F-4409-90B3-F3051988C142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3E8F99C-EBD1-47A2-8B65-914B9667D47A}" type="presOf" srcId="{E02E0785-ED42-4511-8158-0CF85818D4FC}" destId="{643FCFA0-BCD0-4F5C-AF89-41134A6CD9D3}" srcOrd="0" destOrd="0" presId="urn:microsoft.com/office/officeart/2009/layout/CircleArrowProcess"/>
    <dgm:cxn modelId="{8BA4D379-BD30-4424-8FFF-627A070C354A}" srcId="{BD6A1332-32A6-471A-8080-C927CBD91025}" destId="{E39A79A7-8C3F-4409-90B3-F3051988C142}" srcOrd="2" destOrd="0" parTransId="{3ED8C610-CDE0-4159-9AF9-87ABEA99D79E}" sibTransId="{E7CCDC13-1CFC-4FAF-B837-6175300113BA}"/>
    <dgm:cxn modelId="{60FD19B8-B048-48A8-B4C3-9E0EA720AB89}" srcId="{BD6A1332-32A6-471A-8080-C927CBD91025}" destId="{78757ACE-27BA-4026-BB0A-34D76B81F3AF}" srcOrd="0" destOrd="0" parTransId="{F8A2675B-429E-41E8-BEFE-E8A26860CAD4}" sibTransId="{02089652-2810-4554-B726-A756CCE163D3}"/>
    <dgm:cxn modelId="{E4C1E479-CC7B-4E0B-BF72-F862C32D6F56}" type="presOf" srcId="{E39A79A7-8C3F-4409-90B3-F3051988C142}" destId="{C730AD3E-9B06-42FD-9670-BCCF0A90D3DD}" srcOrd="0" destOrd="0" presId="urn:microsoft.com/office/officeart/2009/layout/CircleArrowProcess"/>
    <dgm:cxn modelId="{3569FBC8-C55F-48F7-92FA-C8174009AF8B}" type="presOf" srcId="{BD6A1332-32A6-471A-8080-C927CBD91025}" destId="{45B3A924-5B56-454C-9B78-5228BC5DB57B}" srcOrd="0" destOrd="0" presId="urn:microsoft.com/office/officeart/2009/layout/CircleArrowProcess"/>
    <dgm:cxn modelId="{6FACB7F7-26BF-4A46-A63E-58F51D322F11}" type="presOf" srcId="{78757ACE-27BA-4026-BB0A-34D76B81F3AF}" destId="{B1817B2B-C200-459B-93CF-F08EE17A5898}" srcOrd="0" destOrd="0" presId="urn:microsoft.com/office/officeart/2009/layout/CircleArrowProcess"/>
    <dgm:cxn modelId="{A6AFFF2C-469F-4414-ACA6-C93DF7FF0717}" srcId="{BD6A1332-32A6-471A-8080-C927CBD91025}" destId="{E02E0785-ED42-4511-8158-0CF85818D4FC}" srcOrd="1" destOrd="0" parTransId="{B4988D00-209A-4D2C-8133-D94387F751F7}" sibTransId="{03D6464C-D441-4D8E-8C81-E795618B77BC}"/>
    <dgm:cxn modelId="{D42749DF-DA35-48B9-A629-A4BE224DB532}" type="presParOf" srcId="{45B3A924-5B56-454C-9B78-5228BC5DB57B}" destId="{E86F37FE-C50B-454F-A533-035802D7E670}" srcOrd="0" destOrd="0" presId="urn:microsoft.com/office/officeart/2009/layout/CircleArrowProcess"/>
    <dgm:cxn modelId="{4B27AAD5-AEE7-4A4A-8CC2-1F5F56724DEA}" type="presParOf" srcId="{E86F37FE-C50B-454F-A533-035802D7E670}" destId="{730BD0A8-08CE-46E2-ABC5-4CC23113AE6E}" srcOrd="0" destOrd="0" presId="urn:microsoft.com/office/officeart/2009/layout/CircleArrowProcess"/>
    <dgm:cxn modelId="{2CF81947-1968-4EC0-BF61-CACFB4350966}" type="presParOf" srcId="{45B3A924-5B56-454C-9B78-5228BC5DB57B}" destId="{B1817B2B-C200-459B-93CF-F08EE17A5898}" srcOrd="1" destOrd="0" presId="urn:microsoft.com/office/officeart/2009/layout/CircleArrowProcess"/>
    <dgm:cxn modelId="{888388DE-997A-4342-BBD5-8B6CBDD57D4A}" type="presParOf" srcId="{45B3A924-5B56-454C-9B78-5228BC5DB57B}" destId="{1117408A-79B3-4403-AE85-306AC71B49C1}" srcOrd="2" destOrd="0" presId="urn:microsoft.com/office/officeart/2009/layout/CircleArrowProcess"/>
    <dgm:cxn modelId="{782C5001-3D75-49AA-9F20-7EA145AC7ADB}" type="presParOf" srcId="{1117408A-79B3-4403-AE85-306AC71B49C1}" destId="{B147EDDE-8C7E-443E-A8FE-97741B05BCA7}" srcOrd="0" destOrd="0" presId="urn:microsoft.com/office/officeart/2009/layout/CircleArrowProcess"/>
    <dgm:cxn modelId="{6E2FFAF9-C362-47AD-871A-A0665AEB27E8}" type="presParOf" srcId="{45B3A924-5B56-454C-9B78-5228BC5DB57B}" destId="{643FCFA0-BCD0-4F5C-AF89-41134A6CD9D3}" srcOrd="3" destOrd="0" presId="urn:microsoft.com/office/officeart/2009/layout/CircleArrowProcess"/>
    <dgm:cxn modelId="{0B9DB942-0892-4BE1-BABB-0BEF6CCE1188}" type="presParOf" srcId="{45B3A924-5B56-454C-9B78-5228BC5DB57B}" destId="{92350719-0EF5-4942-931C-D13CD089BE80}" srcOrd="4" destOrd="0" presId="urn:microsoft.com/office/officeart/2009/layout/CircleArrowProcess"/>
    <dgm:cxn modelId="{4DAEFB51-DA99-4FA7-ADB3-E0A685354040}" type="presParOf" srcId="{92350719-0EF5-4942-931C-D13CD089BE80}" destId="{4BE8CEEA-C076-44FF-A4FD-F7057F1EAB68}" srcOrd="0" destOrd="0" presId="urn:microsoft.com/office/officeart/2009/layout/CircleArrowProcess"/>
    <dgm:cxn modelId="{2B1FB5CB-F880-466F-9EF2-0AE50704E78F}" type="presParOf" srcId="{45B3A924-5B56-454C-9B78-5228BC5DB57B}" destId="{C730AD3E-9B06-42FD-9670-BCCF0A90D3DD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59ADF2-64EB-4305-A2AA-572E447BAA3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386ADFC-07DE-4569-A1D4-4CB4D3B52656}">
      <dgm:prSet phldrT="[文本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整箱报工</a:t>
          </a:r>
          <a:endParaRPr lang="zh-CN" altLang="en-US" dirty="0"/>
        </a:p>
      </dgm:t>
    </dgm:pt>
    <dgm:pt modelId="{6B0A3E0D-F3A4-49D8-88F1-93053BFE31FF}" type="parTrans" cxnId="{18512017-EB08-49BD-8F28-A69D312E46D0}">
      <dgm:prSet/>
      <dgm:spPr/>
      <dgm:t>
        <a:bodyPr/>
        <a:lstStyle/>
        <a:p>
          <a:endParaRPr lang="zh-CN" altLang="en-US"/>
        </a:p>
      </dgm:t>
    </dgm:pt>
    <dgm:pt modelId="{4C7E5C90-DE10-4D1E-BB7A-4D1E74BBB6D5}" type="sibTrans" cxnId="{18512017-EB08-49BD-8F28-A69D312E46D0}">
      <dgm:prSet/>
      <dgm:spPr/>
      <dgm:t>
        <a:bodyPr/>
        <a:lstStyle/>
        <a:p>
          <a:endParaRPr lang="zh-CN" altLang="en-US"/>
        </a:p>
      </dgm:t>
    </dgm:pt>
    <dgm:pt modelId="{4964D02A-AF0A-4335-801E-7C13422C645E}">
      <dgm:prSet phldrT="[文本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销售</a:t>
          </a:r>
          <a:endParaRPr lang="zh-CN" altLang="en-US" dirty="0"/>
        </a:p>
      </dgm:t>
    </dgm:pt>
    <dgm:pt modelId="{C22F0FF8-F02F-410A-9239-B225B256D693}" type="parTrans" cxnId="{07824E47-5307-4674-869D-7E2109E0594A}">
      <dgm:prSet/>
      <dgm:spPr/>
      <dgm:t>
        <a:bodyPr/>
        <a:lstStyle/>
        <a:p>
          <a:endParaRPr lang="zh-CN" altLang="en-US"/>
        </a:p>
      </dgm:t>
    </dgm:pt>
    <dgm:pt modelId="{1873F99A-D5FA-4C2A-9990-5566173EA877}" type="sibTrans" cxnId="{07824E47-5307-4674-869D-7E2109E0594A}">
      <dgm:prSet/>
      <dgm:spPr/>
      <dgm:t>
        <a:bodyPr/>
        <a:lstStyle/>
        <a:p>
          <a:endParaRPr lang="zh-CN" altLang="en-US"/>
        </a:p>
      </dgm:t>
    </dgm:pt>
    <dgm:pt modelId="{36315E73-C67B-4123-912A-8B72E887C97A}">
      <dgm:prSet phldrT="[文本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现场配料</a:t>
          </a:r>
          <a:endParaRPr lang="en-US" altLang="zh-CN" dirty="0" smtClean="0"/>
        </a:p>
      </dgm:t>
    </dgm:pt>
    <dgm:pt modelId="{D4BF6EAD-8C8D-4917-B514-4232F1CDB2ED}" type="sibTrans" cxnId="{1B018D2D-0C10-4020-9718-AF7195A20200}">
      <dgm:prSet/>
      <dgm:spPr/>
      <dgm:t>
        <a:bodyPr/>
        <a:lstStyle/>
        <a:p>
          <a:endParaRPr lang="zh-CN" altLang="en-US"/>
        </a:p>
      </dgm:t>
    </dgm:pt>
    <dgm:pt modelId="{DD036C1E-BD13-4FA1-9FC9-40B06A186C73}" type="parTrans" cxnId="{1B018D2D-0C10-4020-9718-AF7195A20200}">
      <dgm:prSet/>
      <dgm:spPr/>
      <dgm:t>
        <a:bodyPr/>
        <a:lstStyle/>
        <a:p>
          <a:endParaRPr lang="zh-CN" altLang="en-US"/>
        </a:p>
      </dgm:t>
    </dgm:pt>
    <dgm:pt modelId="{8AB5FAF9-6727-4661-A879-410F45FF0E5C}">
      <dgm:prSet phldrT="[文本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其它工序</a:t>
          </a:r>
          <a:endParaRPr lang="en-US" altLang="zh-CN" dirty="0" smtClean="0"/>
        </a:p>
        <a:p>
          <a:r>
            <a:rPr lang="zh-CN" altLang="en-US" dirty="0" smtClean="0"/>
            <a:t>生产</a:t>
          </a:r>
          <a:endParaRPr lang="zh-CN" altLang="en-US" dirty="0"/>
        </a:p>
      </dgm:t>
    </dgm:pt>
    <dgm:pt modelId="{FE9630B5-04BE-477E-945B-D96445710337}" type="sibTrans" cxnId="{1E46ABDE-380A-418B-9A5E-FA4CF0B1B7C3}">
      <dgm:prSet/>
      <dgm:spPr/>
      <dgm:t>
        <a:bodyPr/>
        <a:lstStyle/>
        <a:p>
          <a:endParaRPr lang="zh-CN" altLang="en-US"/>
        </a:p>
      </dgm:t>
    </dgm:pt>
    <dgm:pt modelId="{9243F938-1CC1-4B08-9FBB-F4BF70A510FA}" type="parTrans" cxnId="{1E46ABDE-380A-418B-9A5E-FA4CF0B1B7C3}">
      <dgm:prSet/>
      <dgm:spPr/>
      <dgm:t>
        <a:bodyPr/>
        <a:lstStyle/>
        <a:p>
          <a:endParaRPr lang="zh-CN" altLang="en-US"/>
        </a:p>
      </dgm:t>
    </dgm:pt>
    <dgm:pt modelId="{2B092929-53F2-43A3-B5C2-ED6700964BFC}" type="pres">
      <dgm:prSet presAssocID="{1859ADF2-64EB-4305-A2AA-572E447BAA3F}" presName="CompostProcess" presStyleCnt="0">
        <dgm:presLayoutVars>
          <dgm:dir/>
          <dgm:resizeHandles val="exact"/>
        </dgm:presLayoutVars>
      </dgm:prSet>
      <dgm:spPr/>
    </dgm:pt>
    <dgm:pt modelId="{96377086-1699-4520-8FF6-EB9CB057BFA7}" type="pres">
      <dgm:prSet presAssocID="{1859ADF2-64EB-4305-A2AA-572E447BAA3F}" presName="arrow" presStyleLbl="bgShp" presStyleIdx="0" presStyleCnt="1"/>
      <dgm:spPr>
        <a:solidFill>
          <a:schemeClr val="bg1">
            <a:lumMod val="65000"/>
          </a:schemeClr>
        </a:solidFill>
      </dgm:spPr>
    </dgm:pt>
    <dgm:pt modelId="{5C5AC395-1A65-4EAC-A732-218F80D9FBCF}" type="pres">
      <dgm:prSet presAssocID="{1859ADF2-64EB-4305-A2AA-572E447BAA3F}" presName="linearProcess" presStyleCnt="0"/>
      <dgm:spPr/>
    </dgm:pt>
    <dgm:pt modelId="{DA1EEC3D-A814-438D-99B1-625529A025A1}" type="pres">
      <dgm:prSet presAssocID="{D386ADFC-07DE-4569-A1D4-4CB4D3B52656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B88C09-CF97-477D-A2ED-E6FC85389A3A}" type="pres">
      <dgm:prSet presAssocID="{4C7E5C90-DE10-4D1E-BB7A-4D1E74BBB6D5}" presName="sibTrans" presStyleCnt="0"/>
      <dgm:spPr/>
    </dgm:pt>
    <dgm:pt modelId="{B40C713E-CA75-47E3-8FDB-843A813C5623}" type="pres">
      <dgm:prSet presAssocID="{36315E73-C67B-4123-912A-8B72E887C97A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7C2153-48DB-4E24-9D52-F75FB958D1C5}" type="pres">
      <dgm:prSet presAssocID="{D4BF6EAD-8C8D-4917-B514-4232F1CDB2ED}" presName="sibTrans" presStyleCnt="0"/>
      <dgm:spPr/>
    </dgm:pt>
    <dgm:pt modelId="{42EF3D0C-291D-4C4A-B730-122F0F4BEE0C}" type="pres">
      <dgm:prSet presAssocID="{8AB5FAF9-6727-4661-A879-410F45FF0E5C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A79752-0FCB-4A00-8E5B-550FD9A9DA9F}" type="pres">
      <dgm:prSet presAssocID="{FE9630B5-04BE-477E-945B-D96445710337}" presName="sibTrans" presStyleCnt="0"/>
      <dgm:spPr/>
    </dgm:pt>
    <dgm:pt modelId="{F65BDC57-6A21-47E7-A635-6616579608D0}" type="pres">
      <dgm:prSet presAssocID="{4964D02A-AF0A-4335-801E-7C13422C645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512017-EB08-49BD-8F28-A69D312E46D0}" srcId="{1859ADF2-64EB-4305-A2AA-572E447BAA3F}" destId="{D386ADFC-07DE-4569-A1D4-4CB4D3B52656}" srcOrd="0" destOrd="0" parTransId="{6B0A3E0D-F3A4-49D8-88F1-93053BFE31FF}" sibTransId="{4C7E5C90-DE10-4D1E-BB7A-4D1E74BBB6D5}"/>
    <dgm:cxn modelId="{1E46ABDE-380A-418B-9A5E-FA4CF0B1B7C3}" srcId="{1859ADF2-64EB-4305-A2AA-572E447BAA3F}" destId="{8AB5FAF9-6727-4661-A879-410F45FF0E5C}" srcOrd="2" destOrd="0" parTransId="{9243F938-1CC1-4B08-9FBB-F4BF70A510FA}" sibTransId="{FE9630B5-04BE-477E-945B-D96445710337}"/>
    <dgm:cxn modelId="{9303D203-7CAE-43C5-874A-A2463B4B800E}" type="presOf" srcId="{1859ADF2-64EB-4305-A2AA-572E447BAA3F}" destId="{2B092929-53F2-43A3-B5C2-ED6700964BFC}" srcOrd="0" destOrd="0" presId="urn:microsoft.com/office/officeart/2005/8/layout/hProcess9"/>
    <dgm:cxn modelId="{1B018D2D-0C10-4020-9718-AF7195A20200}" srcId="{1859ADF2-64EB-4305-A2AA-572E447BAA3F}" destId="{36315E73-C67B-4123-912A-8B72E887C97A}" srcOrd="1" destOrd="0" parTransId="{DD036C1E-BD13-4FA1-9FC9-40B06A186C73}" sibTransId="{D4BF6EAD-8C8D-4917-B514-4232F1CDB2ED}"/>
    <dgm:cxn modelId="{AE06217E-C2C5-41EF-86DC-6E98226B724D}" type="presOf" srcId="{8AB5FAF9-6727-4661-A879-410F45FF0E5C}" destId="{42EF3D0C-291D-4C4A-B730-122F0F4BEE0C}" srcOrd="0" destOrd="0" presId="urn:microsoft.com/office/officeart/2005/8/layout/hProcess9"/>
    <dgm:cxn modelId="{BD71AD10-7683-4A3B-99A2-44934528EB43}" type="presOf" srcId="{36315E73-C67B-4123-912A-8B72E887C97A}" destId="{B40C713E-CA75-47E3-8FDB-843A813C5623}" srcOrd="0" destOrd="0" presId="urn:microsoft.com/office/officeart/2005/8/layout/hProcess9"/>
    <dgm:cxn modelId="{997FFE87-283D-4D10-B942-AE8003737A83}" type="presOf" srcId="{4964D02A-AF0A-4335-801E-7C13422C645E}" destId="{F65BDC57-6A21-47E7-A635-6616579608D0}" srcOrd="0" destOrd="0" presId="urn:microsoft.com/office/officeart/2005/8/layout/hProcess9"/>
    <dgm:cxn modelId="{07824E47-5307-4674-869D-7E2109E0594A}" srcId="{1859ADF2-64EB-4305-A2AA-572E447BAA3F}" destId="{4964D02A-AF0A-4335-801E-7C13422C645E}" srcOrd="3" destOrd="0" parTransId="{C22F0FF8-F02F-410A-9239-B225B256D693}" sibTransId="{1873F99A-D5FA-4C2A-9990-5566173EA877}"/>
    <dgm:cxn modelId="{2482D669-9472-4B8C-8014-86DA38FDFD4A}" type="presOf" srcId="{D386ADFC-07DE-4569-A1D4-4CB4D3B52656}" destId="{DA1EEC3D-A814-438D-99B1-625529A025A1}" srcOrd="0" destOrd="0" presId="urn:microsoft.com/office/officeart/2005/8/layout/hProcess9"/>
    <dgm:cxn modelId="{AB2D059A-EF3C-4E67-A3EB-9E299A0F0183}" type="presParOf" srcId="{2B092929-53F2-43A3-B5C2-ED6700964BFC}" destId="{96377086-1699-4520-8FF6-EB9CB057BFA7}" srcOrd="0" destOrd="0" presId="urn:microsoft.com/office/officeart/2005/8/layout/hProcess9"/>
    <dgm:cxn modelId="{7C53790C-CA8F-4C37-A78B-3E92EFB5F371}" type="presParOf" srcId="{2B092929-53F2-43A3-B5C2-ED6700964BFC}" destId="{5C5AC395-1A65-4EAC-A732-218F80D9FBCF}" srcOrd="1" destOrd="0" presId="urn:microsoft.com/office/officeart/2005/8/layout/hProcess9"/>
    <dgm:cxn modelId="{245CB797-A050-4527-9693-BCF587165E09}" type="presParOf" srcId="{5C5AC395-1A65-4EAC-A732-218F80D9FBCF}" destId="{DA1EEC3D-A814-438D-99B1-625529A025A1}" srcOrd="0" destOrd="0" presId="urn:microsoft.com/office/officeart/2005/8/layout/hProcess9"/>
    <dgm:cxn modelId="{B12D5F05-C12B-49AB-B08C-83F5D2E6C6EB}" type="presParOf" srcId="{5C5AC395-1A65-4EAC-A732-218F80D9FBCF}" destId="{A7B88C09-CF97-477D-A2ED-E6FC85389A3A}" srcOrd="1" destOrd="0" presId="urn:microsoft.com/office/officeart/2005/8/layout/hProcess9"/>
    <dgm:cxn modelId="{3DF32659-001A-46F4-B983-52EF890B04B9}" type="presParOf" srcId="{5C5AC395-1A65-4EAC-A732-218F80D9FBCF}" destId="{B40C713E-CA75-47E3-8FDB-843A813C5623}" srcOrd="2" destOrd="0" presId="urn:microsoft.com/office/officeart/2005/8/layout/hProcess9"/>
    <dgm:cxn modelId="{BB4137B1-D09C-469A-9A25-3019F6D93BF5}" type="presParOf" srcId="{5C5AC395-1A65-4EAC-A732-218F80D9FBCF}" destId="{DE7C2153-48DB-4E24-9D52-F75FB958D1C5}" srcOrd="3" destOrd="0" presId="urn:microsoft.com/office/officeart/2005/8/layout/hProcess9"/>
    <dgm:cxn modelId="{BBEB4FEF-C16E-4FF8-9113-068C9D2D84F8}" type="presParOf" srcId="{5C5AC395-1A65-4EAC-A732-218F80D9FBCF}" destId="{42EF3D0C-291D-4C4A-B730-122F0F4BEE0C}" srcOrd="4" destOrd="0" presId="urn:microsoft.com/office/officeart/2005/8/layout/hProcess9"/>
    <dgm:cxn modelId="{B3615E52-F78A-425A-A70D-4E3087751A22}" type="presParOf" srcId="{5C5AC395-1A65-4EAC-A732-218F80D9FBCF}" destId="{EEA79752-0FCB-4A00-8E5B-550FD9A9DA9F}" srcOrd="5" destOrd="0" presId="urn:microsoft.com/office/officeart/2005/8/layout/hProcess9"/>
    <dgm:cxn modelId="{9DE61B8E-0102-4267-95BB-8DA9B2CE259E}" type="presParOf" srcId="{5C5AC395-1A65-4EAC-A732-218F80D9FBCF}" destId="{F65BDC57-6A21-47E7-A635-6616579608D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41F510-3430-43D8-A951-D74E2454759F}" type="doc">
      <dgm:prSet loTypeId="urn:microsoft.com/office/officeart/2005/8/layout/radial2#1" loCatId="relationship" qsTypeId="urn:microsoft.com/office/officeart/2005/8/quickstyle/simple1#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CAF2097-1478-4FE3-B4CF-340322BBEB5B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业务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说明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0CDFA625-243B-4E4D-B145-CB47CD40C85E}" type="parTrans" cxnId="{59F412DD-6811-47E3-8F7D-0D56D3100C7E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2C4B7724-A650-4E2C-8515-18BC5869D394}" type="sibTrans" cxnId="{59F412DD-6811-47E3-8F7D-0D56D3100C7E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5F98A899-7EA1-41B7-B90A-3FBCBD0CEE57}">
      <dgm:prSet phldrT="[文本]" custT="1"/>
      <dgm:spPr/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技术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架构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D800A89F-4B05-45C2-B722-4FDEF0F73BC4}" type="parTrans" cxnId="{AE584F9B-B2F3-4463-A911-D79A39ECB206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45D3DA9E-444E-438C-BBE2-09693891341F}" type="sibTrans" cxnId="{AE584F9B-B2F3-4463-A911-D79A39ECB206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431482A5-8A8F-460A-8242-1F462953877A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未来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规划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CA16E381-E4BD-4C91-B022-36FE69591E93}" type="parTrans" cxnId="{1B4F5AC4-49B4-4FD6-8504-5B476FD71FB8}">
      <dgm:prSet/>
      <dgm:spPr/>
      <dgm:t>
        <a:bodyPr/>
        <a:lstStyle/>
        <a:p>
          <a:endParaRPr lang="zh-CN" altLang="en-US"/>
        </a:p>
      </dgm:t>
    </dgm:pt>
    <dgm:pt modelId="{58686167-099B-42C3-A232-85E7E297ECDA}" type="sibTrans" cxnId="{1B4F5AC4-49B4-4FD6-8504-5B476FD71FB8}">
      <dgm:prSet/>
      <dgm:spPr/>
      <dgm:t>
        <a:bodyPr/>
        <a:lstStyle/>
        <a:p>
          <a:endParaRPr lang="zh-CN" altLang="en-US"/>
        </a:p>
      </dgm:t>
    </dgm:pt>
    <dgm:pt modelId="{0617D331-05FA-4B13-ADFD-25371440506E}" type="pres">
      <dgm:prSet presAssocID="{2241F510-3430-43D8-A951-D74E2454759F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0FB9A2-E844-493E-9DC3-19478C172826}" type="pres">
      <dgm:prSet presAssocID="{2241F510-3430-43D8-A951-D74E2454759F}" presName="cycle" presStyleCnt="0"/>
      <dgm:spPr/>
      <dgm:t>
        <a:bodyPr/>
        <a:lstStyle/>
        <a:p>
          <a:endParaRPr lang="zh-CN" altLang="en-US"/>
        </a:p>
      </dgm:t>
    </dgm:pt>
    <dgm:pt modelId="{3196B84D-43B6-42F8-83F6-97F67B4A17C5}" type="pres">
      <dgm:prSet presAssocID="{2241F510-3430-43D8-A951-D74E2454759F}" presName="centerShape" presStyleCnt="0"/>
      <dgm:spPr/>
      <dgm:t>
        <a:bodyPr/>
        <a:lstStyle/>
        <a:p>
          <a:endParaRPr lang="zh-CN" altLang="en-US"/>
        </a:p>
      </dgm:t>
    </dgm:pt>
    <dgm:pt modelId="{A3A55D92-987F-4F63-91C3-C0D660ECE5C1}" type="pres">
      <dgm:prSet presAssocID="{2241F510-3430-43D8-A951-D74E2454759F}" presName="connSite" presStyleLbl="node1" presStyleIdx="0" presStyleCnt="4"/>
      <dgm:spPr/>
      <dgm:t>
        <a:bodyPr/>
        <a:lstStyle/>
        <a:p>
          <a:endParaRPr lang="zh-CN" altLang="en-US"/>
        </a:p>
      </dgm:t>
    </dgm:pt>
    <dgm:pt modelId="{2498551C-374F-4489-BB4E-D78C76CA4434}" type="pres">
      <dgm:prSet presAssocID="{2241F510-3430-43D8-A951-D74E2454759F}" presName="visible" presStyleLbl="node1" presStyleIdx="0" presStyleCnt="4"/>
      <dgm:spPr>
        <a:prstGeom prst="sun">
          <a:avLst/>
        </a:prstGeom>
      </dgm:spPr>
      <dgm:t>
        <a:bodyPr/>
        <a:lstStyle/>
        <a:p>
          <a:endParaRPr lang="zh-CN" altLang="en-US"/>
        </a:p>
      </dgm:t>
    </dgm:pt>
    <dgm:pt modelId="{8CFB6BA7-718D-4742-AF37-23642C2A2F51}" type="pres">
      <dgm:prSet presAssocID="{0CDFA625-243B-4E4D-B145-CB47CD40C85E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9BED80D9-1E9D-476D-8321-ADA9DCEDA234}" type="pres">
      <dgm:prSet presAssocID="{FCAF2097-1478-4FE3-B4CF-340322BBEB5B}" presName="node" presStyleCnt="0"/>
      <dgm:spPr/>
      <dgm:t>
        <a:bodyPr/>
        <a:lstStyle/>
        <a:p>
          <a:endParaRPr lang="zh-CN" altLang="en-US"/>
        </a:p>
      </dgm:t>
    </dgm:pt>
    <dgm:pt modelId="{993775BD-3656-41F7-A66D-1C5B3FBFBF59}" type="pres">
      <dgm:prSet presAssocID="{FCAF2097-1478-4FE3-B4CF-340322BBEB5B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EDA79-9703-42F2-8CF8-DD6F6DE18E37}" type="pres">
      <dgm:prSet presAssocID="{FCAF2097-1478-4FE3-B4CF-340322BBEB5B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38C66F-3714-49A6-A013-735C3C264BBA}" type="pres">
      <dgm:prSet presAssocID="{D800A89F-4B05-45C2-B722-4FDEF0F73BC4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419A747C-91C8-4FF2-B955-61B57FBBCDEB}" type="pres">
      <dgm:prSet presAssocID="{5F98A899-7EA1-41B7-B90A-3FBCBD0CEE57}" presName="node" presStyleCnt="0"/>
      <dgm:spPr/>
      <dgm:t>
        <a:bodyPr/>
        <a:lstStyle/>
        <a:p>
          <a:endParaRPr lang="zh-CN" altLang="en-US"/>
        </a:p>
      </dgm:t>
    </dgm:pt>
    <dgm:pt modelId="{8BE38D70-9CC3-4C00-81F7-467A01EF9E16}" type="pres">
      <dgm:prSet presAssocID="{5F98A899-7EA1-41B7-B90A-3FBCBD0CEE57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BED1C4-35E4-49F0-B82C-E75F197B1E57}" type="pres">
      <dgm:prSet presAssocID="{5F98A899-7EA1-41B7-B90A-3FBCBD0CEE57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A97820-4490-4566-BF79-803E14BA5C0A}" type="pres">
      <dgm:prSet presAssocID="{CA16E381-E4BD-4C91-B022-36FE69591E93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38CFC945-EFA6-4407-99EF-86ACAAEA5FBC}" type="pres">
      <dgm:prSet presAssocID="{431482A5-8A8F-460A-8242-1F462953877A}" presName="node" presStyleCnt="0"/>
      <dgm:spPr/>
    </dgm:pt>
    <dgm:pt modelId="{A8803FD6-087F-4072-BD41-79F5847AD49B}" type="pres">
      <dgm:prSet presAssocID="{431482A5-8A8F-460A-8242-1F462953877A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7D5861-D819-48A2-8654-14A580A40A2F}" type="pres">
      <dgm:prSet presAssocID="{431482A5-8A8F-460A-8242-1F462953877A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24FC8D51-1C23-451C-9DB3-5B186E4FCDB6}" type="presOf" srcId="{CA16E381-E4BD-4C91-B022-36FE69591E93}" destId="{26A97820-4490-4566-BF79-803E14BA5C0A}" srcOrd="0" destOrd="0" presId="urn:microsoft.com/office/officeart/2005/8/layout/radial2#1"/>
    <dgm:cxn modelId="{120B32FA-03F1-4FDC-B672-EBDE9519C308}" type="presOf" srcId="{5F98A899-7EA1-41B7-B90A-3FBCBD0CEE57}" destId="{8BE38D70-9CC3-4C00-81F7-467A01EF9E16}" srcOrd="0" destOrd="0" presId="urn:microsoft.com/office/officeart/2005/8/layout/radial2#1"/>
    <dgm:cxn modelId="{8CFBA1EF-FBC2-4DB4-8B38-86C1B85D4B0E}" type="presOf" srcId="{D800A89F-4B05-45C2-B722-4FDEF0F73BC4}" destId="{2538C66F-3714-49A6-A013-735C3C264BBA}" srcOrd="0" destOrd="0" presId="urn:microsoft.com/office/officeart/2005/8/layout/radial2#1"/>
    <dgm:cxn modelId="{59F412DD-6811-47E3-8F7D-0D56D3100C7E}" srcId="{2241F510-3430-43D8-A951-D74E2454759F}" destId="{FCAF2097-1478-4FE3-B4CF-340322BBEB5B}" srcOrd="0" destOrd="0" parTransId="{0CDFA625-243B-4E4D-B145-CB47CD40C85E}" sibTransId="{2C4B7724-A650-4E2C-8515-18BC5869D394}"/>
    <dgm:cxn modelId="{9150B796-365B-4331-82E7-FBB7F4FD37DD}" type="presOf" srcId="{431482A5-8A8F-460A-8242-1F462953877A}" destId="{A8803FD6-087F-4072-BD41-79F5847AD49B}" srcOrd="0" destOrd="0" presId="urn:microsoft.com/office/officeart/2005/8/layout/radial2#1"/>
    <dgm:cxn modelId="{36557FEF-8E55-49C1-8885-989831EB2448}" type="presOf" srcId="{2241F510-3430-43D8-A951-D74E2454759F}" destId="{0617D331-05FA-4B13-ADFD-25371440506E}" srcOrd="0" destOrd="0" presId="urn:microsoft.com/office/officeart/2005/8/layout/radial2#1"/>
    <dgm:cxn modelId="{1B4F5AC4-49B4-4FD6-8504-5B476FD71FB8}" srcId="{2241F510-3430-43D8-A951-D74E2454759F}" destId="{431482A5-8A8F-460A-8242-1F462953877A}" srcOrd="2" destOrd="0" parTransId="{CA16E381-E4BD-4C91-B022-36FE69591E93}" sibTransId="{58686167-099B-42C3-A232-85E7E297ECDA}"/>
    <dgm:cxn modelId="{AE584F9B-B2F3-4463-A911-D79A39ECB206}" srcId="{2241F510-3430-43D8-A951-D74E2454759F}" destId="{5F98A899-7EA1-41B7-B90A-3FBCBD0CEE57}" srcOrd="1" destOrd="0" parTransId="{D800A89F-4B05-45C2-B722-4FDEF0F73BC4}" sibTransId="{45D3DA9E-444E-438C-BBE2-09693891341F}"/>
    <dgm:cxn modelId="{64905F16-1CFA-4AD7-8788-0A5BE036001D}" type="presOf" srcId="{FCAF2097-1478-4FE3-B4CF-340322BBEB5B}" destId="{993775BD-3656-41F7-A66D-1C5B3FBFBF59}" srcOrd="0" destOrd="0" presId="urn:microsoft.com/office/officeart/2005/8/layout/radial2#1"/>
    <dgm:cxn modelId="{D9152585-31EF-4B86-B712-5480379D179D}" type="presOf" srcId="{0CDFA625-243B-4E4D-B145-CB47CD40C85E}" destId="{8CFB6BA7-718D-4742-AF37-23642C2A2F51}" srcOrd="0" destOrd="0" presId="urn:microsoft.com/office/officeart/2005/8/layout/radial2#1"/>
    <dgm:cxn modelId="{8294E9D1-D141-4864-A425-EAE112C59BDE}" type="presParOf" srcId="{0617D331-05FA-4B13-ADFD-25371440506E}" destId="{950FB9A2-E844-493E-9DC3-19478C172826}" srcOrd="0" destOrd="0" presId="urn:microsoft.com/office/officeart/2005/8/layout/radial2#1"/>
    <dgm:cxn modelId="{101BFE6C-0377-44C3-A68D-B439B0426A99}" type="presParOf" srcId="{950FB9A2-E844-493E-9DC3-19478C172826}" destId="{3196B84D-43B6-42F8-83F6-97F67B4A17C5}" srcOrd="0" destOrd="0" presId="urn:microsoft.com/office/officeart/2005/8/layout/radial2#1"/>
    <dgm:cxn modelId="{98E49E42-2A36-4CC5-A775-452D296FD80D}" type="presParOf" srcId="{3196B84D-43B6-42F8-83F6-97F67B4A17C5}" destId="{A3A55D92-987F-4F63-91C3-C0D660ECE5C1}" srcOrd="0" destOrd="0" presId="urn:microsoft.com/office/officeart/2005/8/layout/radial2#1"/>
    <dgm:cxn modelId="{19886EC2-4185-4100-A525-33A7E29E685A}" type="presParOf" srcId="{3196B84D-43B6-42F8-83F6-97F67B4A17C5}" destId="{2498551C-374F-4489-BB4E-D78C76CA4434}" srcOrd="1" destOrd="0" presId="urn:microsoft.com/office/officeart/2005/8/layout/radial2#1"/>
    <dgm:cxn modelId="{FB70F702-20DC-4EEE-9F47-4C95ABD75DFC}" type="presParOf" srcId="{950FB9A2-E844-493E-9DC3-19478C172826}" destId="{8CFB6BA7-718D-4742-AF37-23642C2A2F51}" srcOrd="1" destOrd="0" presId="urn:microsoft.com/office/officeart/2005/8/layout/radial2#1"/>
    <dgm:cxn modelId="{AB7A3C6A-0C1C-4C90-B2CE-DC312E039EBD}" type="presParOf" srcId="{950FB9A2-E844-493E-9DC3-19478C172826}" destId="{9BED80D9-1E9D-476D-8321-ADA9DCEDA234}" srcOrd="2" destOrd="0" presId="urn:microsoft.com/office/officeart/2005/8/layout/radial2#1"/>
    <dgm:cxn modelId="{BDDA0293-D84D-4B0B-878D-BB963A1988DB}" type="presParOf" srcId="{9BED80D9-1E9D-476D-8321-ADA9DCEDA234}" destId="{993775BD-3656-41F7-A66D-1C5B3FBFBF59}" srcOrd="0" destOrd="0" presId="urn:microsoft.com/office/officeart/2005/8/layout/radial2#1"/>
    <dgm:cxn modelId="{2A5E9589-6328-443A-B932-BDB49A00E9D1}" type="presParOf" srcId="{9BED80D9-1E9D-476D-8321-ADA9DCEDA234}" destId="{A9AEDA79-9703-42F2-8CF8-DD6F6DE18E37}" srcOrd="1" destOrd="0" presId="urn:microsoft.com/office/officeart/2005/8/layout/radial2#1"/>
    <dgm:cxn modelId="{DF040F31-84CC-4CAF-8EB8-FE8A23BAE023}" type="presParOf" srcId="{950FB9A2-E844-493E-9DC3-19478C172826}" destId="{2538C66F-3714-49A6-A013-735C3C264BBA}" srcOrd="3" destOrd="0" presId="urn:microsoft.com/office/officeart/2005/8/layout/radial2#1"/>
    <dgm:cxn modelId="{23CE2A3C-0C1F-4495-A2DA-0C2430B96185}" type="presParOf" srcId="{950FB9A2-E844-493E-9DC3-19478C172826}" destId="{419A747C-91C8-4FF2-B955-61B57FBBCDEB}" srcOrd="4" destOrd="0" presId="urn:microsoft.com/office/officeart/2005/8/layout/radial2#1"/>
    <dgm:cxn modelId="{9DFB7C81-1186-45D5-8A40-BD581C9E7371}" type="presParOf" srcId="{419A747C-91C8-4FF2-B955-61B57FBBCDEB}" destId="{8BE38D70-9CC3-4C00-81F7-467A01EF9E16}" srcOrd="0" destOrd="0" presId="urn:microsoft.com/office/officeart/2005/8/layout/radial2#1"/>
    <dgm:cxn modelId="{EEE24796-3F96-4E9D-8484-9E91EBAACE73}" type="presParOf" srcId="{419A747C-91C8-4FF2-B955-61B57FBBCDEB}" destId="{02BED1C4-35E4-49F0-B82C-E75F197B1E57}" srcOrd="1" destOrd="0" presId="urn:microsoft.com/office/officeart/2005/8/layout/radial2#1"/>
    <dgm:cxn modelId="{5318BB9A-A694-4987-9079-553C8ACBD85E}" type="presParOf" srcId="{950FB9A2-E844-493E-9DC3-19478C172826}" destId="{26A97820-4490-4566-BF79-803E14BA5C0A}" srcOrd="5" destOrd="0" presId="urn:microsoft.com/office/officeart/2005/8/layout/radial2#1"/>
    <dgm:cxn modelId="{3F530CC5-4ECB-41B6-BF1D-A0A4A08C979C}" type="presParOf" srcId="{950FB9A2-E844-493E-9DC3-19478C172826}" destId="{38CFC945-EFA6-4407-99EF-86ACAAEA5FBC}" srcOrd="6" destOrd="0" presId="urn:microsoft.com/office/officeart/2005/8/layout/radial2#1"/>
    <dgm:cxn modelId="{0C87701E-3B46-4FC9-923A-BEB2E8F5352F}" type="presParOf" srcId="{38CFC945-EFA6-4407-99EF-86ACAAEA5FBC}" destId="{A8803FD6-087F-4072-BD41-79F5847AD49B}" srcOrd="0" destOrd="0" presId="urn:microsoft.com/office/officeart/2005/8/layout/radial2#1"/>
    <dgm:cxn modelId="{143D88C7-FA49-4827-88C4-19A290C0B49A}" type="presParOf" srcId="{38CFC945-EFA6-4407-99EF-86ACAAEA5FBC}" destId="{577D5861-D819-48A2-8654-14A580A40A2F}" srcOrd="1" destOrd="0" presId="urn:microsoft.com/office/officeart/2005/8/layout/radial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41F510-3430-43D8-A951-D74E2454759F}" type="doc">
      <dgm:prSet loTypeId="urn:microsoft.com/office/officeart/2005/8/layout/radial2#1" loCatId="relationship" qsTypeId="urn:microsoft.com/office/officeart/2005/8/quickstyle/simple1#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CAF2097-1478-4FE3-B4CF-340322BBEB5B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业务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说明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0CDFA625-243B-4E4D-B145-CB47CD40C85E}" type="parTrans" cxnId="{59F412DD-6811-47E3-8F7D-0D56D3100C7E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2C4B7724-A650-4E2C-8515-18BC5869D394}" type="sibTrans" cxnId="{59F412DD-6811-47E3-8F7D-0D56D3100C7E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5F98A899-7EA1-41B7-B90A-3FBCBD0CEE57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技术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架构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D800A89F-4B05-45C2-B722-4FDEF0F73BC4}" type="parTrans" cxnId="{AE584F9B-B2F3-4463-A911-D79A39ECB206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45D3DA9E-444E-438C-BBE2-09693891341F}" type="sibTrans" cxnId="{AE584F9B-B2F3-4463-A911-D79A39ECB206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7160E16F-393D-4B4D-A644-E48C6FBB255C}">
      <dgm:prSet phldrT="[文本]" custT="1"/>
      <dgm:spPr/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未来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规划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</dgm:t>
    </dgm:pt>
    <dgm:pt modelId="{558E0069-1E85-4ADE-BB2F-D2B26688D882}" type="parTrans" cxnId="{58B1D4F7-21F2-46DC-AA0F-D6245C7A9917}">
      <dgm:prSet/>
      <dgm:spPr/>
      <dgm:t>
        <a:bodyPr/>
        <a:lstStyle/>
        <a:p>
          <a:endParaRPr lang="zh-CN" altLang="en-US"/>
        </a:p>
      </dgm:t>
    </dgm:pt>
    <dgm:pt modelId="{5ECBE79D-5AFE-4DEE-9859-1BE4C9A2B5F5}" type="sibTrans" cxnId="{58B1D4F7-21F2-46DC-AA0F-D6245C7A9917}">
      <dgm:prSet/>
      <dgm:spPr/>
      <dgm:t>
        <a:bodyPr/>
        <a:lstStyle/>
        <a:p>
          <a:endParaRPr lang="zh-CN" altLang="en-US"/>
        </a:p>
      </dgm:t>
    </dgm:pt>
    <dgm:pt modelId="{0617D331-05FA-4B13-ADFD-25371440506E}" type="pres">
      <dgm:prSet presAssocID="{2241F510-3430-43D8-A951-D74E2454759F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0FB9A2-E844-493E-9DC3-19478C172826}" type="pres">
      <dgm:prSet presAssocID="{2241F510-3430-43D8-A951-D74E2454759F}" presName="cycle" presStyleCnt="0"/>
      <dgm:spPr/>
      <dgm:t>
        <a:bodyPr/>
        <a:lstStyle/>
        <a:p>
          <a:endParaRPr lang="zh-CN" altLang="en-US"/>
        </a:p>
      </dgm:t>
    </dgm:pt>
    <dgm:pt modelId="{3196B84D-43B6-42F8-83F6-97F67B4A17C5}" type="pres">
      <dgm:prSet presAssocID="{2241F510-3430-43D8-A951-D74E2454759F}" presName="centerShape" presStyleCnt="0"/>
      <dgm:spPr/>
      <dgm:t>
        <a:bodyPr/>
        <a:lstStyle/>
        <a:p>
          <a:endParaRPr lang="zh-CN" altLang="en-US"/>
        </a:p>
      </dgm:t>
    </dgm:pt>
    <dgm:pt modelId="{A3A55D92-987F-4F63-91C3-C0D660ECE5C1}" type="pres">
      <dgm:prSet presAssocID="{2241F510-3430-43D8-A951-D74E2454759F}" presName="connSite" presStyleLbl="node1" presStyleIdx="0" presStyleCnt="4"/>
      <dgm:spPr/>
      <dgm:t>
        <a:bodyPr/>
        <a:lstStyle/>
        <a:p>
          <a:endParaRPr lang="zh-CN" altLang="en-US"/>
        </a:p>
      </dgm:t>
    </dgm:pt>
    <dgm:pt modelId="{2498551C-374F-4489-BB4E-D78C76CA4434}" type="pres">
      <dgm:prSet presAssocID="{2241F510-3430-43D8-A951-D74E2454759F}" presName="visible" presStyleLbl="node1" presStyleIdx="0" presStyleCnt="4"/>
      <dgm:spPr>
        <a:prstGeom prst="sun">
          <a:avLst/>
        </a:prstGeom>
      </dgm:spPr>
      <dgm:t>
        <a:bodyPr/>
        <a:lstStyle/>
        <a:p>
          <a:endParaRPr lang="zh-CN" altLang="en-US"/>
        </a:p>
      </dgm:t>
    </dgm:pt>
    <dgm:pt modelId="{8CFB6BA7-718D-4742-AF37-23642C2A2F51}" type="pres">
      <dgm:prSet presAssocID="{0CDFA625-243B-4E4D-B145-CB47CD40C85E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9BED80D9-1E9D-476D-8321-ADA9DCEDA234}" type="pres">
      <dgm:prSet presAssocID="{FCAF2097-1478-4FE3-B4CF-340322BBEB5B}" presName="node" presStyleCnt="0"/>
      <dgm:spPr/>
      <dgm:t>
        <a:bodyPr/>
        <a:lstStyle/>
        <a:p>
          <a:endParaRPr lang="zh-CN" altLang="en-US"/>
        </a:p>
      </dgm:t>
    </dgm:pt>
    <dgm:pt modelId="{993775BD-3656-41F7-A66D-1C5B3FBFBF59}" type="pres">
      <dgm:prSet presAssocID="{FCAF2097-1478-4FE3-B4CF-340322BBEB5B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EDA79-9703-42F2-8CF8-DD6F6DE18E37}" type="pres">
      <dgm:prSet presAssocID="{FCAF2097-1478-4FE3-B4CF-340322BBEB5B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38C66F-3714-49A6-A013-735C3C264BBA}" type="pres">
      <dgm:prSet presAssocID="{D800A89F-4B05-45C2-B722-4FDEF0F73BC4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419A747C-91C8-4FF2-B955-61B57FBBCDEB}" type="pres">
      <dgm:prSet presAssocID="{5F98A899-7EA1-41B7-B90A-3FBCBD0CEE57}" presName="node" presStyleCnt="0"/>
      <dgm:spPr/>
      <dgm:t>
        <a:bodyPr/>
        <a:lstStyle/>
        <a:p>
          <a:endParaRPr lang="zh-CN" altLang="en-US"/>
        </a:p>
      </dgm:t>
    </dgm:pt>
    <dgm:pt modelId="{8BE38D70-9CC3-4C00-81F7-467A01EF9E16}" type="pres">
      <dgm:prSet presAssocID="{5F98A899-7EA1-41B7-B90A-3FBCBD0CEE57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BED1C4-35E4-49F0-B82C-E75F197B1E57}" type="pres">
      <dgm:prSet presAssocID="{5F98A899-7EA1-41B7-B90A-3FBCBD0CEE57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C595-646A-4172-954F-4BFD95204ACE}" type="pres">
      <dgm:prSet presAssocID="{558E0069-1E85-4ADE-BB2F-D2B26688D882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1A906E34-DA01-45EA-8E13-EC9F3B627F01}" type="pres">
      <dgm:prSet presAssocID="{7160E16F-393D-4B4D-A644-E48C6FBB255C}" presName="node" presStyleCnt="0"/>
      <dgm:spPr/>
    </dgm:pt>
    <dgm:pt modelId="{64BB5935-48D3-4CED-AE3A-F07A36A87306}" type="pres">
      <dgm:prSet presAssocID="{7160E16F-393D-4B4D-A644-E48C6FBB255C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F7F556-748D-494A-B25E-0C13A211D37C}" type="pres">
      <dgm:prSet presAssocID="{7160E16F-393D-4B4D-A644-E48C6FBB255C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7E0513F9-90B0-42DF-892E-0CD794507EF1}" type="presOf" srcId="{2241F510-3430-43D8-A951-D74E2454759F}" destId="{0617D331-05FA-4B13-ADFD-25371440506E}" srcOrd="0" destOrd="0" presId="urn:microsoft.com/office/officeart/2005/8/layout/radial2#1"/>
    <dgm:cxn modelId="{21F6A61C-1A55-4FD8-BA74-C1D84A7C789A}" type="presOf" srcId="{0CDFA625-243B-4E4D-B145-CB47CD40C85E}" destId="{8CFB6BA7-718D-4742-AF37-23642C2A2F51}" srcOrd="0" destOrd="0" presId="urn:microsoft.com/office/officeart/2005/8/layout/radial2#1"/>
    <dgm:cxn modelId="{EF123E2C-4944-4252-B65D-4D4B3A8F1B66}" type="presOf" srcId="{FCAF2097-1478-4FE3-B4CF-340322BBEB5B}" destId="{993775BD-3656-41F7-A66D-1C5B3FBFBF59}" srcOrd="0" destOrd="0" presId="urn:microsoft.com/office/officeart/2005/8/layout/radial2#1"/>
    <dgm:cxn modelId="{7E49D2C0-D3D8-4E2A-AF2C-AA8DA24E5DE0}" type="presOf" srcId="{D800A89F-4B05-45C2-B722-4FDEF0F73BC4}" destId="{2538C66F-3714-49A6-A013-735C3C264BBA}" srcOrd="0" destOrd="0" presId="urn:microsoft.com/office/officeart/2005/8/layout/radial2#1"/>
    <dgm:cxn modelId="{A52EEC9B-4AE1-40F8-A294-A2FB3D411F4D}" type="presOf" srcId="{558E0069-1E85-4ADE-BB2F-D2B26688D882}" destId="{D80CC595-646A-4172-954F-4BFD95204ACE}" srcOrd="0" destOrd="0" presId="urn:microsoft.com/office/officeart/2005/8/layout/radial2#1"/>
    <dgm:cxn modelId="{AE584F9B-B2F3-4463-A911-D79A39ECB206}" srcId="{2241F510-3430-43D8-A951-D74E2454759F}" destId="{5F98A899-7EA1-41B7-B90A-3FBCBD0CEE57}" srcOrd="1" destOrd="0" parTransId="{D800A89F-4B05-45C2-B722-4FDEF0F73BC4}" sibTransId="{45D3DA9E-444E-438C-BBE2-09693891341F}"/>
    <dgm:cxn modelId="{6A15E373-1C8B-452B-BC48-450A0CA6F364}" type="presOf" srcId="{5F98A899-7EA1-41B7-B90A-3FBCBD0CEE57}" destId="{8BE38D70-9CC3-4C00-81F7-467A01EF9E16}" srcOrd="0" destOrd="0" presId="urn:microsoft.com/office/officeart/2005/8/layout/radial2#1"/>
    <dgm:cxn modelId="{C1CF6573-ABF5-4E55-AE32-E35E8A04ACAE}" type="presOf" srcId="{7160E16F-393D-4B4D-A644-E48C6FBB255C}" destId="{64BB5935-48D3-4CED-AE3A-F07A36A87306}" srcOrd="0" destOrd="0" presId="urn:microsoft.com/office/officeart/2005/8/layout/radial2#1"/>
    <dgm:cxn modelId="{58B1D4F7-21F2-46DC-AA0F-D6245C7A9917}" srcId="{2241F510-3430-43D8-A951-D74E2454759F}" destId="{7160E16F-393D-4B4D-A644-E48C6FBB255C}" srcOrd="2" destOrd="0" parTransId="{558E0069-1E85-4ADE-BB2F-D2B26688D882}" sibTransId="{5ECBE79D-5AFE-4DEE-9859-1BE4C9A2B5F5}"/>
    <dgm:cxn modelId="{59F412DD-6811-47E3-8F7D-0D56D3100C7E}" srcId="{2241F510-3430-43D8-A951-D74E2454759F}" destId="{FCAF2097-1478-4FE3-B4CF-340322BBEB5B}" srcOrd="0" destOrd="0" parTransId="{0CDFA625-243B-4E4D-B145-CB47CD40C85E}" sibTransId="{2C4B7724-A650-4E2C-8515-18BC5869D394}"/>
    <dgm:cxn modelId="{AF4887CB-560B-46A3-8371-C90A5D77A571}" type="presParOf" srcId="{0617D331-05FA-4B13-ADFD-25371440506E}" destId="{950FB9A2-E844-493E-9DC3-19478C172826}" srcOrd="0" destOrd="0" presId="urn:microsoft.com/office/officeart/2005/8/layout/radial2#1"/>
    <dgm:cxn modelId="{B1B88DAB-13A1-47F4-86A4-518C1EC8E20D}" type="presParOf" srcId="{950FB9A2-E844-493E-9DC3-19478C172826}" destId="{3196B84D-43B6-42F8-83F6-97F67B4A17C5}" srcOrd="0" destOrd="0" presId="urn:microsoft.com/office/officeart/2005/8/layout/radial2#1"/>
    <dgm:cxn modelId="{2662A7A1-92F0-442C-9024-E3852F744516}" type="presParOf" srcId="{3196B84D-43B6-42F8-83F6-97F67B4A17C5}" destId="{A3A55D92-987F-4F63-91C3-C0D660ECE5C1}" srcOrd="0" destOrd="0" presId="urn:microsoft.com/office/officeart/2005/8/layout/radial2#1"/>
    <dgm:cxn modelId="{718011CB-CED9-4766-A994-3130F79B5786}" type="presParOf" srcId="{3196B84D-43B6-42F8-83F6-97F67B4A17C5}" destId="{2498551C-374F-4489-BB4E-D78C76CA4434}" srcOrd="1" destOrd="0" presId="urn:microsoft.com/office/officeart/2005/8/layout/radial2#1"/>
    <dgm:cxn modelId="{12B71070-668E-4A13-8862-A37068607C45}" type="presParOf" srcId="{950FB9A2-E844-493E-9DC3-19478C172826}" destId="{8CFB6BA7-718D-4742-AF37-23642C2A2F51}" srcOrd="1" destOrd="0" presId="urn:microsoft.com/office/officeart/2005/8/layout/radial2#1"/>
    <dgm:cxn modelId="{5820C8F9-AEDA-452B-9CB6-529A21F42B55}" type="presParOf" srcId="{950FB9A2-E844-493E-9DC3-19478C172826}" destId="{9BED80D9-1E9D-476D-8321-ADA9DCEDA234}" srcOrd="2" destOrd="0" presId="urn:microsoft.com/office/officeart/2005/8/layout/radial2#1"/>
    <dgm:cxn modelId="{1FDCFC4E-1702-4283-8DA7-950CF133FA97}" type="presParOf" srcId="{9BED80D9-1E9D-476D-8321-ADA9DCEDA234}" destId="{993775BD-3656-41F7-A66D-1C5B3FBFBF59}" srcOrd="0" destOrd="0" presId="urn:microsoft.com/office/officeart/2005/8/layout/radial2#1"/>
    <dgm:cxn modelId="{998BFA63-4E18-44D6-B9FB-C8DE632B4E4E}" type="presParOf" srcId="{9BED80D9-1E9D-476D-8321-ADA9DCEDA234}" destId="{A9AEDA79-9703-42F2-8CF8-DD6F6DE18E37}" srcOrd="1" destOrd="0" presId="urn:microsoft.com/office/officeart/2005/8/layout/radial2#1"/>
    <dgm:cxn modelId="{3367A2C9-DC90-43C5-8376-980C1637D6FA}" type="presParOf" srcId="{950FB9A2-E844-493E-9DC3-19478C172826}" destId="{2538C66F-3714-49A6-A013-735C3C264BBA}" srcOrd="3" destOrd="0" presId="urn:microsoft.com/office/officeart/2005/8/layout/radial2#1"/>
    <dgm:cxn modelId="{3EA1A7F8-862A-4F96-833C-7B0BE50D4D06}" type="presParOf" srcId="{950FB9A2-E844-493E-9DC3-19478C172826}" destId="{419A747C-91C8-4FF2-B955-61B57FBBCDEB}" srcOrd="4" destOrd="0" presId="urn:microsoft.com/office/officeart/2005/8/layout/radial2#1"/>
    <dgm:cxn modelId="{F1859229-5586-45AF-B6CD-B550C2E253EF}" type="presParOf" srcId="{419A747C-91C8-4FF2-B955-61B57FBBCDEB}" destId="{8BE38D70-9CC3-4C00-81F7-467A01EF9E16}" srcOrd="0" destOrd="0" presId="urn:microsoft.com/office/officeart/2005/8/layout/radial2#1"/>
    <dgm:cxn modelId="{9D62337E-352C-412A-8FBC-FE695FAFF5D1}" type="presParOf" srcId="{419A747C-91C8-4FF2-B955-61B57FBBCDEB}" destId="{02BED1C4-35E4-49F0-B82C-E75F197B1E57}" srcOrd="1" destOrd="0" presId="urn:microsoft.com/office/officeart/2005/8/layout/radial2#1"/>
    <dgm:cxn modelId="{922AE0B4-9CA3-49EC-A759-A91EF3C3F743}" type="presParOf" srcId="{950FB9A2-E844-493E-9DC3-19478C172826}" destId="{D80CC595-646A-4172-954F-4BFD95204ACE}" srcOrd="5" destOrd="0" presId="urn:microsoft.com/office/officeart/2005/8/layout/radial2#1"/>
    <dgm:cxn modelId="{5D44E5B0-88DD-4B96-AF8D-636D9B76B176}" type="presParOf" srcId="{950FB9A2-E844-493E-9DC3-19478C172826}" destId="{1A906E34-DA01-45EA-8E13-EC9F3B627F01}" srcOrd="6" destOrd="0" presId="urn:microsoft.com/office/officeart/2005/8/layout/radial2#1"/>
    <dgm:cxn modelId="{C1CB2821-7319-4C62-ADC3-A7B91F094EA1}" type="presParOf" srcId="{1A906E34-DA01-45EA-8E13-EC9F3B627F01}" destId="{64BB5935-48D3-4CED-AE3A-F07A36A87306}" srcOrd="0" destOrd="0" presId="urn:microsoft.com/office/officeart/2005/8/layout/radial2#1"/>
    <dgm:cxn modelId="{56FCBEFD-A250-4884-A30C-789EC44C519C}" type="presParOf" srcId="{1A906E34-DA01-45EA-8E13-EC9F3B627F01}" destId="{19F7F556-748D-494A-B25E-0C13A211D37C}" srcOrd="1" destOrd="0" presId="urn:microsoft.com/office/officeart/2005/8/layout/radial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B4B56E8-F523-450E-ACDB-752E44E92770}" type="doc">
      <dgm:prSet loTypeId="urn:microsoft.com/office/officeart/2005/8/layout/cycle1" loCatId="cycl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F3875956-A616-4895-A4FA-7F4BA0B261B0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0FD74F7F-8012-452E-A2A7-CA3EDD108760}" type="parTrans" cxnId="{2B0CAD00-DB59-4F3B-8EA9-58D41513ACB4}">
      <dgm:prSet/>
      <dgm:spPr/>
      <dgm:t>
        <a:bodyPr/>
        <a:lstStyle/>
        <a:p>
          <a:endParaRPr lang="zh-CN" altLang="en-US"/>
        </a:p>
      </dgm:t>
    </dgm:pt>
    <dgm:pt modelId="{5ED37871-FF13-48C0-99A4-35BD0E41CADC}" type="sibTrans" cxnId="{2B0CAD00-DB59-4F3B-8EA9-58D41513ACB4}">
      <dgm:prSet/>
      <dgm:spPr/>
      <dgm:t>
        <a:bodyPr/>
        <a:lstStyle/>
        <a:p>
          <a:endParaRPr lang="zh-CN" altLang="en-US"/>
        </a:p>
      </dgm:t>
    </dgm:pt>
    <dgm:pt modelId="{0A632ABB-400C-46AA-A770-C0A848302257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BB4ED3F-A9F1-4B76-AC23-B9F0E1863B54}" type="parTrans" cxnId="{A8CFFFFE-FFD3-4B5D-854F-F09F6BA93433}">
      <dgm:prSet/>
      <dgm:spPr/>
      <dgm:t>
        <a:bodyPr/>
        <a:lstStyle/>
        <a:p>
          <a:endParaRPr lang="zh-CN" altLang="en-US"/>
        </a:p>
      </dgm:t>
    </dgm:pt>
    <dgm:pt modelId="{3A00E4D2-BBD7-4122-BD6F-0E145506EB69}" type="sibTrans" cxnId="{A8CFFFFE-FFD3-4B5D-854F-F09F6BA93433}">
      <dgm:prSet/>
      <dgm:spPr/>
      <dgm:t>
        <a:bodyPr/>
        <a:lstStyle/>
        <a:p>
          <a:endParaRPr lang="zh-CN" altLang="en-US"/>
        </a:p>
      </dgm:t>
    </dgm:pt>
    <dgm:pt modelId="{A602219A-7D2D-4114-B9D2-30F3E574FDC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63E9998-A94E-4065-8D77-CB9572253075}" type="parTrans" cxnId="{82516295-BCC8-4956-9514-AD09D3CD8216}">
      <dgm:prSet/>
      <dgm:spPr/>
      <dgm:t>
        <a:bodyPr/>
        <a:lstStyle/>
        <a:p>
          <a:endParaRPr lang="zh-CN" altLang="en-US"/>
        </a:p>
      </dgm:t>
    </dgm:pt>
    <dgm:pt modelId="{375FD86E-BF6F-461B-8104-E905E6985056}" type="sibTrans" cxnId="{82516295-BCC8-4956-9514-AD09D3CD8216}">
      <dgm:prSet/>
      <dgm:spPr/>
      <dgm:t>
        <a:bodyPr/>
        <a:lstStyle/>
        <a:p>
          <a:endParaRPr lang="zh-CN" altLang="en-US"/>
        </a:p>
      </dgm:t>
    </dgm:pt>
    <dgm:pt modelId="{BC301BE0-22F6-4647-94A5-774BC74A4BBA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4FBB3FB9-B6D7-4812-B0CA-D1C15E1A0624}" type="parTrans" cxnId="{A9BA409A-DE50-4FF7-8035-A090010C477A}">
      <dgm:prSet/>
      <dgm:spPr/>
      <dgm:t>
        <a:bodyPr/>
        <a:lstStyle/>
        <a:p>
          <a:endParaRPr lang="zh-CN" altLang="en-US"/>
        </a:p>
      </dgm:t>
    </dgm:pt>
    <dgm:pt modelId="{772203D0-D471-4255-8035-6F5D76078A39}" type="sibTrans" cxnId="{A9BA409A-DE50-4FF7-8035-A090010C477A}">
      <dgm:prSet/>
      <dgm:spPr/>
      <dgm:t>
        <a:bodyPr/>
        <a:lstStyle/>
        <a:p>
          <a:endParaRPr lang="zh-CN" altLang="en-US"/>
        </a:p>
      </dgm:t>
    </dgm:pt>
    <dgm:pt modelId="{7A779FA6-3AB5-4BD2-8035-8159072895E8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6926B3B5-1700-44DE-9021-0C5AEBD7D4A0}" type="parTrans" cxnId="{9E7C59A2-16EB-495C-9A0F-AE0618D8539E}">
      <dgm:prSet/>
      <dgm:spPr/>
      <dgm:t>
        <a:bodyPr/>
        <a:lstStyle/>
        <a:p>
          <a:endParaRPr lang="zh-CN" altLang="en-US"/>
        </a:p>
      </dgm:t>
    </dgm:pt>
    <dgm:pt modelId="{B0E73624-DC34-4BA5-9D26-0D4B99DD835D}" type="sibTrans" cxnId="{9E7C59A2-16EB-495C-9A0F-AE0618D8539E}">
      <dgm:prSet/>
      <dgm:spPr/>
      <dgm:t>
        <a:bodyPr/>
        <a:lstStyle/>
        <a:p>
          <a:endParaRPr lang="zh-CN" altLang="en-US"/>
        </a:p>
      </dgm:t>
    </dgm:pt>
    <dgm:pt modelId="{3BCE5C97-6FFF-406B-BF78-89E5F58BEB55}" type="pres">
      <dgm:prSet presAssocID="{3B4B56E8-F523-450E-ACDB-752E44E9277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002D4E-FABF-4115-8882-1382522A417A}" type="pres">
      <dgm:prSet presAssocID="{F3875956-A616-4895-A4FA-7F4BA0B261B0}" presName="dummy" presStyleCnt="0"/>
      <dgm:spPr/>
    </dgm:pt>
    <dgm:pt modelId="{60AC693B-1BB6-428C-ADA4-7BDD655FF690}" type="pres">
      <dgm:prSet presAssocID="{F3875956-A616-4895-A4FA-7F4BA0B261B0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8E3F92-78B7-4EBF-926B-9C7E286A9120}" type="pres">
      <dgm:prSet presAssocID="{5ED37871-FF13-48C0-99A4-35BD0E41CADC}" presName="sibTrans" presStyleLbl="node1" presStyleIdx="0" presStyleCnt="5"/>
      <dgm:spPr/>
      <dgm:t>
        <a:bodyPr/>
        <a:lstStyle/>
        <a:p>
          <a:endParaRPr lang="zh-CN" altLang="en-US"/>
        </a:p>
      </dgm:t>
    </dgm:pt>
    <dgm:pt modelId="{3907DC5D-B766-4907-A329-E6137C5C2533}" type="pres">
      <dgm:prSet presAssocID="{0A632ABB-400C-46AA-A770-C0A848302257}" presName="dummy" presStyleCnt="0"/>
      <dgm:spPr/>
    </dgm:pt>
    <dgm:pt modelId="{0E4F6D7D-4FE7-4CEF-B8A7-039DCA0F2608}" type="pres">
      <dgm:prSet presAssocID="{0A632ABB-400C-46AA-A770-C0A848302257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C07C37-78E8-461C-93D3-A11E808D192B}" type="pres">
      <dgm:prSet presAssocID="{3A00E4D2-BBD7-4122-BD6F-0E145506EB69}" presName="sibTrans" presStyleLbl="node1" presStyleIdx="1" presStyleCnt="5"/>
      <dgm:spPr/>
      <dgm:t>
        <a:bodyPr/>
        <a:lstStyle/>
        <a:p>
          <a:endParaRPr lang="zh-CN" altLang="en-US"/>
        </a:p>
      </dgm:t>
    </dgm:pt>
    <dgm:pt modelId="{320CE0D7-F56E-4580-833C-92F43B83934E}" type="pres">
      <dgm:prSet presAssocID="{A602219A-7D2D-4114-B9D2-30F3E574FDCC}" presName="dummy" presStyleCnt="0"/>
      <dgm:spPr/>
    </dgm:pt>
    <dgm:pt modelId="{3CF9C0ED-075E-4B58-AE17-933CA411A3F1}" type="pres">
      <dgm:prSet presAssocID="{A602219A-7D2D-4114-B9D2-30F3E574FDCC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E06E6A-63D5-4C70-A9FA-B8F1AB9A8FE9}" type="pres">
      <dgm:prSet presAssocID="{375FD86E-BF6F-461B-8104-E905E6985056}" presName="sibTrans" presStyleLbl="node1" presStyleIdx="2" presStyleCnt="5"/>
      <dgm:spPr/>
      <dgm:t>
        <a:bodyPr/>
        <a:lstStyle/>
        <a:p>
          <a:endParaRPr lang="zh-CN" altLang="en-US"/>
        </a:p>
      </dgm:t>
    </dgm:pt>
    <dgm:pt modelId="{E7C6FC5B-91DC-4935-B3E8-524BEEAAE8C5}" type="pres">
      <dgm:prSet presAssocID="{BC301BE0-22F6-4647-94A5-774BC74A4BBA}" presName="dummy" presStyleCnt="0"/>
      <dgm:spPr/>
    </dgm:pt>
    <dgm:pt modelId="{0AC89E40-4C5B-46F8-B0C4-D90676BC4FDF}" type="pres">
      <dgm:prSet presAssocID="{BC301BE0-22F6-4647-94A5-774BC74A4BBA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03243B-3F9E-4157-8055-181A881B0C10}" type="pres">
      <dgm:prSet presAssocID="{772203D0-D471-4255-8035-6F5D76078A39}" presName="sibTrans" presStyleLbl="node1" presStyleIdx="3" presStyleCnt="5"/>
      <dgm:spPr/>
      <dgm:t>
        <a:bodyPr/>
        <a:lstStyle/>
        <a:p>
          <a:endParaRPr lang="zh-CN" altLang="en-US"/>
        </a:p>
      </dgm:t>
    </dgm:pt>
    <dgm:pt modelId="{E2C5C473-5FC9-4FC9-8581-247002A8C857}" type="pres">
      <dgm:prSet presAssocID="{7A779FA6-3AB5-4BD2-8035-8159072895E8}" presName="dummy" presStyleCnt="0"/>
      <dgm:spPr/>
    </dgm:pt>
    <dgm:pt modelId="{E41FA1E2-746E-49CB-905E-1407E41A1506}" type="pres">
      <dgm:prSet presAssocID="{7A779FA6-3AB5-4BD2-8035-8159072895E8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4C22C4-CA6B-4F6E-A7C9-5EEA2F0F6ABF}" type="pres">
      <dgm:prSet presAssocID="{B0E73624-DC34-4BA5-9D26-0D4B99DD835D}" presName="sibTrans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A8CFFFFE-FFD3-4B5D-854F-F09F6BA93433}" srcId="{3B4B56E8-F523-450E-ACDB-752E44E92770}" destId="{0A632ABB-400C-46AA-A770-C0A848302257}" srcOrd="1" destOrd="0" parTransId="{5BB4ED3F-A9F1-4B76-AC23-B9F0E1863B54}" sibTransId="{3A00E4D2-BBD7-4122-BD6F-0E145506EB69}"/>
    <dgm:cxn modelId="{2B0CAD00-DB59-4F3B-8EA9-58D41513ACB4}" srcId="{3B4B56E8-F523-450E-ACDB-752E44E92770}" destId="{F3875956-A616-4895-A4FA-7F4BA0B261B0}" srcOrd="0" destOrd="0" parTransId="{0FD74F7F-8012-452E-A2A7-CA3EDD108760}" sibTransId="{5ED37871-FF13-48C0-99A4-35BD0E41CADC}"/>
    <dgm:cxn modelId="{FAB542CF-F3CE-45FD-B8FA-086AB29AD838}" type="presOf" srcId="{7A779FA6-3AB5-4BD2-8035-8159072895E8}" destId="{E41FA1E2-746E-49CB-905E-1407E41A1506}" srcOrd="0" destOrd="0" presId="urn:microsoft.com/office/officeart/2005/8/layout/cycle1"/>
    <dgm:cxn modelId="{43230A4C-38CF-4FC4-ABE7-F8346CC4BB36}" type="presOf" srcId="{BC301BE0-22F6-4647-94A5-774BC74A4BBA}" destId="{0AC89E40-4C5B-46F8-B0C4-D90676BC4FDF}" srcOrd="0" destOrd="0" presId="urn:microsoft.com/office/officeart/2005/8/layout/cycle1"/>
    <dgm:cxn modelId="{82516295-BCC8-4956-9514-AD09D3CD8216}" srcId="{3B4B56E8-F523-450E-ACDB-752E44E92770}" destId="{A602219A-7D2D-4114-B9D2-30F3E574FDCC}" srcOrd="2" destOrd="0" parTransId="{563E9998-A94E-4065-8D77-CB9572253075}" sibTransId="{375FD86E-BF6F-461B-8104-E905E6985056}"/>
    <dgm:cxn modelId="{A9BA409A-DE50-4FF7-8035-A090010C477A}" srcId="{3B4B56E8-F523-450E-ACDB-752E44E92770}" destId="{BC301BE0-22F6-4647-94A5-774BC74A4BBA}" srcOrd="3" destOrd="0" parTransId="{4FBB3FB9-B6D7-4812-B0CA-D1C15E1A0624}" sibTransId="{772203D0-D471-4255-8035-6F5D76078A39}"/>
    <dgm:cxn modelId="{EADDF424-BB47-4AA0-BC2B-358436971DF8}" type="presOf" srcId="{0A632ABB-400C-46AA-A770-C0A848302257}" destId="{0E4F6D7D-4FE7-4CEF-B8A7-039DCA0F2608}" srcOrd="0" destOrd="0" presId="urn:microsoft.com/office/officeart/2005/8/layout/cycle1"/>
    <dgm:cxn modelId="{14486000-1F71-466B-A6EC-848D8BFA78E0}" type="presOf" srcId="{A602219A-7D2D-4114-B9D2-30F3E574FDCC}" destId="{3CF9C0ED-075E-4B58-AE17-933CA411A3F1}" srcOrd="0" destOrd="0" presId="urn:microsoft.com/office/officeart/2005/8/layout/cycle1"/>
    <dgm:cxn modelId="{C507CD2E-5290-4656-B523-D6B938DA8425}" type="presOf" srcId="{3A00E4D2-BBD7-4122-BD6F-0E145506EB69}" destId="{A9C07C37-78E8-461C-93D3-A11E808D192B}" srcOrd="0" destOrd="0" presId="urn:microsoft.com/office/officeart/2005/8/layout/cycle1"/>
    <dgm:cxn modelId="{EBF12F58-1743-4426-93A0-C0CFF4516730}" type="presOf" srcId="{375FD86E-BF6F-461B-8104-E905E6985056}" destId="{FFE06E6A-63D5-4C70-A9FA-B8F1AB9A8FE9}" srcOrd="0" destOrd="0" presId="urn:microsoft.com/office/officeart/2005/8/layout/cycle1"/>
    <dgm:cxn modelId="{B900C2DB-DB11-41D5-A8B3-B5F6783EBDAB}" type="presOf" srcId="{772203D0-D471-4255-8035-6F5D76078A39}" destId="{C103243B-3F9E-4157-8055-181A881B0C10}" srcOrd="0" destOrd="0" presId="urn:microsoft.com/office/officeart/2005/8/layout/cycle1"/>
    <dgm:cxn modelId="{C4E66742-0A1E-45E5-BE1B-65705BDE1DFC}" type="presOf" srcId="{F3875956-A616-4895-A4FA-7F4BA0B261B0}" destId="{60AC693B-1BB6-428C-ADA4-7BDD655FF690}" srcOrd="0" destOrd="0" presId="urn:microsoft.com/office/officeart/2005/8/layout/cycle1"/>
    <dgm:cxn modelId="{4EE528CF-453D-4299-AD6D-6A58A4380F14}" type="presOf" srcId="{B0E73624-DC34-4BA5-9D26-0D4B99DD835D}" destId="{144C22C4-CA6B-4F6E-A7C9-5EEA2F0F6ABF}" srcOrd="0" destOrd="0" presId="urn:microsoft.com/office/officeart/2005/8/layout/cycle1"/>
    <dgm:cxn modelId="{9E7C59A2-16EB-495C-9A0F-AE0618D8539E}" srcId="{3B4B56E8-F523-450E-ACDB-752E44E92770}" destId="{7A779FA6-3AB5-4BD2-8035-8159072895E8}" srcOrd="4" destOrd="0" parTransId="{6926B3B5-1700-44DE-9021-0C5AEBD7D4A0}" sibTransId="{B0E73624-DC34-4BA5-9D26-0D4B99DD835D}"/>
    <dgm:cxn modelId="{2DA4FEFA-67B7-4AFD-B806-E330913D796C}" type="presOf" srcId="{3B4B56E8-F523-450E-ACDB-752E44E92770}" destId="{3BCE5C97-6FFF-406B-BF78-89E5F58BEB55}" srcOrd="0" destOrd="0" presId="urn:microsoft.com/office/officeart/2005/8/layout/cycle1"/>
    <dgm:cxn modelId="{A1935D6C-6ECF-4ABF-A44E-BE3AFA44AB0C}" type="presOf" srcId="{5ED37871-FF13-48C0-99A4-35BD0E41CADC}" destId="{7A8E3F92-78B7-4EBF-926B-9C7E286A9120}" srcOrd="0" destOrd="0" presId="urn:microsoft.com/office/officeart/2005/8/layout/cycle1"/>
    <dgm:cxn modelId="{71434D5B-2170-4C05-A40B-083D1A9EA98B}" type="presParOf" srcId="{3BCE5C97-6FFF-406B-BF78-89E5F58BEB55}" destId="{39002D4E-FABF-4115-8882-1382522A417A}" srcOrd="0" destOrd="0" presId="urn:microsoft.com/office/officeart/2005/8/layout/cycle1"/>
    <dgm:cxn modelId="{7DB8F5B6-D6E8-42D6-897C-FD16AA34137E}" type="presParOf" srcId="{3BCE5C97-6FFF-406B-BF78-89E5F58BEB55}" destId="{60AC693B-1BB6-428C-ADA4-7BDD655FF690}" srcOrd="1" destOrd="0" presId="urn:microsoft.com/office/officeart/2005/8/layout/cycle1"/>
    <dgm:cxn modelId="{3F7BDD6D-5EA5-4EE4-89B3-C4844FFD7D8C}" type="presParOf" srcId="{3BCE5C97-6FFF-406B-BF78-89E5F58BEB55}" destId="{7A8E3F92-78B7-4EBF-926B-9C7E286A9120}" srcOrd="2" destOrd="0" presId="urn:microsoft.com/office/officeart/2005/8/layout/cycle1"/>
    <dgm:cxn modelId="{293F4946-DFF7-4533-B766-DE0891812746}" type="presParOf" srcId="{3BCE5C97-6FFF-406B-BF78-89E5F58BEB55}" destId="{3907DC5D-B766-4907-A329-E6137C5C2533}" srcOrd="3" destOrd="0" presId="urn:microsoft.com/office/officeart/2005/8/layout/cycle1"/>
    <dgm:cxn modelId="{60F0CB66-BC01-4AA1-AC49-588FC2DEDD3B}" type="presParOf" srcId="{3BCE5C97-6FFF-406B-BF78-89E5F58BEB55}" destId="{0E4F6D7D-4FE7-4CEF-B8A7-039DCA0F2608}" srcOrd="4" destOrd="0" presId="urn:microsoft.com/office/officeart/2005/8/layout/cycle1"/>
    <dgm:cxn modelId="{DE37FA75-CC9D-422C-A03E-D7D95A88CA4D}" type="presParOf" srcId="{3BCE5C97-6FFF-406B-BF78-89E5F58BEB55}" destId="{A9C07C37-78E8-461C-93D3-A11E808D192B}" srcOrd="5" destOrd="0" presId="urn:microsoft.com/office/officeart/2005/8/layout/cycle1"/>
    <dgm:cxn modelId="{D2BA315C-5CA7-45E3-81FF-D762EBAC28F9}" type="presParOf" srcId="{3BCE5C97-6FFF-406B-BF78-89E5F58BEB55}" destId="{320CE0D7-F56E-4580-833C-92F43B83934E}" srcOrd="6" destOrd="0" presId="urn:microsoft.com/office/officeart/2005/8/layout/cycle1"/>
    <dgm:cxn modelId="{05D6ABC9-50F4-47B8-927C-6D173BF14061}" type="presParOf" srcId="{3BCE5C97-6FFF-406B-BF78-89E5F58BEB55}" destId="{3CF9C0ED-075E-4B58-AE17-933CA411A3F1}" srcOrd="7" destOrd="0" presId="urn:microsoft.com/office/officeart/2005/8/layout/cycle1"/>
    <dgm:cxn modelId="{5A8B4686-B614-4DA6-8BD9-04C7A70384EB}" type="presParOf" srcId="{3BCE5C97-6FFF-406B-BF78-89E5F58BEB55}" destId="{FFE06E6A-63D5-4C70-A9FA-B8F1AB9A8FE9}" srcOrd="8" destOrd="0" presId="urn:microsoft.com/office/officeart/2005/8/layout/cycle1"/>
    <dgm:cxn modelId="{3362ED66-DA32-4AF4-A670-3D46EC3F434E}" type="presParOf" srcId="{3BCE5C97-6FFF-406B-BF78-89E5F58BEB55}" destId="{E7C6FC5B-91DC-4935-B3E8-524BEEAAE8C5}" srcOrd="9" destOrd="0" presId="urn:microsoft.com/office/officeart/2005/8/layout/cycle1"/>
    <dgm:cxn modelId="{B61D7789-823D-4C9E-A0B9-DB3D9FB2240F}" type="presParOf" srcId="{3BCE5C97-6FFF-406B-BF78-89E5F58BEB55}" destId="{0AC89E40-4C5B-46F8-B0C4-D90676BC4FDF}" srcOrd="10" destOrd="0" presId="urn:microsoft.com/office/officeart/2005/8/layout/cycle1"/>
    <dgm:cxn modelId="{178AF8A3-BE71-458B-BB6F-504F27B5AE92}" type="presParOf" srcId="{3BCE5C97-6FFF-406B-BF78-89E5F58BEB55}" destId="{C103243B-3F9E-4157-8055-181A881B0C10}" srcOrd="11" destOrd="0" presId="urn:microsoft.com/office/officeart/2005/8/layout/cycle1"/>
    <dgm:cxn modelId="{39457047-41CA-4C02-8DFF-EFE71936A38A}" type="presParOf" srcId="{3BCE5C97-6FFF-406B-BF78-89E5F58BEB55}" destId="{E2C5C473-5FC9-4FC9-8581-247002A8C857}" srcOrd="12" destOrd="0" presId="urn:microsoft.com/office/officeart/2005/8/layout/cycle1"/>
    <dgm:cxn modelId="{FC884734-AE2F-44D7-8033-6E54181856C8}" type="presParOf" srcId="{3BCE5C97-6FFF-406B-BF78-89E5F58BEB55}" destId="{E41FA1E2-746E-49CB-905E-1407E41A1506}" srcOrd="13" destOrd="0" presId="urn:microsoft.com/office/officeart/2005/8/layout/cycle1"/>
    <dgm:cxn modelId="{ED78E6FC-9FE2-40A8-BEF7-1D99B85F3CFB}" type="presParOf" srcId="{3BCE5C97-6FFF-406B-BF78-89E5F58BEB55}" destId="{144C22C4-CA6B-4F6E-A7C9-5EEA2F0F6ABF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CC595-646A-4172-954F-4BFD95204ACE}">
      <dsp:nvSpPr>
        <dsp:cNvPr id="0" name=""/>
        <dsp:cNvSpPr/>
      </dsp:nvSpPr>
      <dsp:spPr>
        <a:xfrm rot="2562758">
          <a:off x="1856072" y="3663068"/>
          <a:ext cx="72136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21365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8C66F-3714-49A6-A013-735C3C264BBA}">
      <dsp:nvSpPr>
        <dsp:cNvPr id="0" name=""/>
        <dsp:cNvSpPr/>
      </dsp:nvSpPr>
      <dsp:spPr>
        <a:xfrm>
          <a:off x="1951738" y="2676726"/>
          <a:ext cx="802393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802393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B6BA7-718D-4742-AF37-23642C2A2F51}">
      <dsp:nvSpPr>
        <dsp:cNvPr id="0" name=""/>
        <dsp:cNvSpPr/>
      </dsp:nvSpPr>
      <dsp:spPr>
        <a:xfrm rot="19037242">
          <a:off x="1856072" y="1690383"/>
          <a:ext cx="72136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21365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8551C-374F-4489-BB4E-D78C76CA4434}">
      <dsp:nvSpPr>
        <dsp:cNvPr id="0" name=""/>
        <dsp:cNvSpPr/>
      </dsp:nvSpPr>
      <dsp:spPr>
        <a:xfrm>
          <a:off x="626" y="1561620"/>
          <a:ext cx="2295425" cy="2295425"/>
        </a:xfrm>
        <a:prstGeom prst="su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775BD-3656-41F7-A66D-1C5B3FBFBF59}">
      <dsp:nvSpPr>
        <dsp:cNvPr id="0" name=""/>
        <dsp:cNvSpPr/>
      </dsp:nvSpPr>
      <dsp:spPr>
        <a:xfrm>
          <a:off x="2299124" y="322593"/>
          <a:ext cx="1377255" cy="13772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业务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说明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500818" y="524287"/>
        <a:ext cx="973867" cy="973867"/>
      </dsp:txXfrm>
    </dsp:sp>
    <dsp:sp modelId="{8BE38D70-9CC3-4C00-81F7-467A01EF9E16}">
      <dsp:nvSpPr>
        <dsp:cNvPr id="0" name=""/>
        <dsp:cNvSpPr/>
      </dsp:nvSpPr>
      <dsp:spPr>
        <a:xfrm>
          <a:off x="2754132" y="2020705"/>
          <a:ext cx="1377255" cy="13772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技术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架构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955826" y="2222399"/>
        <a:ext cx="973867" cy="973867"/>
      </dsp:txXfrm>
    </dsp:sp>
    <dsp:sp modelId="{64BB5935-48D3-4CED-AE3A-F07A36A87306}">
      <dsp:nvSpPr>
        <dsp:cNvPr id="0" name=""/>
        <dsp:cNvSpPr/>
      </dsp:nvSpPr>
      <dsp:spPr>
        <a:xfrm>
          <a:off x="2299124" y="3718818"/>
          <a:ext cx="1377255" cy="13772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未来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规划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</dsp:txBody>
      <dsp:txXfrm>
        <a:off x="2500818" y="3920512"/>
        <a:ext cx="973867" cy="973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40D3F-2FF4-476A-9BEA-0B1D0CD8B8C5}">
      <dsp:nvSpPr>
        <dsp:cNvPr id="0" name=""/>
        <dsp:cNvSpPr/>
      </dsp:nvSpPr>
      <dsp:spPr>
        <a:xfrm rot="2562758">
          <a:off x="1856072" y="3663068"/>
          <a:ext cx="72136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21365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8C66F-3714-49A6-A013-735C3C264BBA}">
      <dsp:nvSpPr>
        <dsp:cNvPr id="0" name=""/>
        <dsp:cNvSpPr/>
      </dsp:nvSpPr>
      <dsp:spPr>
        <a:xfrm>
          <a:off x="1951738" y="2676726"/>
          <a:ext cx="802393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802393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B6BA7-718D-4742-AF37-23642C2A2F51}">
      <dsp:nvSpPr>
        <dsp:cNvPr id="0" name=""/>
        <dsp:cNvSpPr/>
      </dsp:nvSpPr>
      <dsp:spPr>
        <a:xfrm rot="19037242">
          <a:off x="1856072" y="1690383"/>
          <a:ext cx="72136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21365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8551C-374F-4489-BB4E-D78C76CA4434}">
      <dsp:nvSpPr>
        <dsp:cNvPr id="0" name=""/>
        <dsp:cNvSpPr/>
      </dsp:nvSpPr>
      <dsp:spPr>
        <a:xfrm>
          <a:off x="626" y="1561620"/>
          <a:ext cx="2295425" cy="2295425"/>
        </a:xfrm>
        <a:prstGeom prst="su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775BD-3656-41F7-A66D-1C5B3FBFBF59}">
      <dsp:nvSpPr>
        <dsp:cNvPr id="0" name=""/>
        <dsp:cNvSpPr/>
      </dsp:nvSpPr>
      <dsp:spPr>
        <a:xfrm>
          <a:off x="2299124" y="322593"/>
          <a:ext cx="1377255" cy="13772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业务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说明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500818" y="524287"/>
        <a:ext cx="973867" cy="973867"/>
      </dsp:txXfrm>
    </dsp:sp>
    <dsp:sp modelId="{8BE38D70-9CC3-4C00-81F7-467A01EF9E16}">
      <dsp:nvSpPr>
        <dsp:cNvPr id="0" name=""/>
        <dsp:cNvSpPr/>
      </dsp:nvSpPr>
      <dsp:spPr>
        <a:xfrm>
          <a:off x="2754132" y="2020705"/>
          <a:ext cx="1377255" cy="1377255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技术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架构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955826" y="2222399"/>
        <a:ext cx="973867" cy="973867"/>
      </dsp:txXfrm>
    </dsp:sp>
    <dsp:sp modelId="{C04A5719-A130-411B-A627-29A918166834}">
      <dsp:nvSpPr>
        <dsp:cNvPr id="0" name=""/>
        <dsp:cNvSpPr/>
      </dsp:nvSpPr>
      <dsp:spPr>
        <a:xfrm>
          <a:off x="2299124" y="3718818"/>
          <a:ext cx="1377255" cy="1377255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未来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规划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500818" y="3920512"/>
        <a:ext cx="973867" cy="9738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77086-1699-4520-8FF6-EB9CB057BFA7}">
      <dsp:nvSpPr>
        <dsp:cNvPr id="0" name=""/>
        <dsp:cNvSpPr/>
      </dsp:nvSpPr>
      <dsp:spPr>
        <a:xfrm>
          <a:off x="615895" y="0"/>
          <a:ext cx="6980144" cy="1802034"/>
        </a:xfrm>
        <a:prstGeom prst="rightArrow">
          <a:avLst/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EEC3D-A814-438D-99B1-625529A025A1}">
      <dsp:nvSpPr>
        <dsp:cNvPr id="0" name=""/>
        <dsp:cNvSpPr/>
      </dsp:nvSpPr>
      <dsp:spPr>
        <a:xfrm>
          <a:off x="100" y="540610"/>
          <a:ext cx="1201717" cy="720813"/>
        </a:xfrm>
        <a:prstGeom prst="round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/>
            <a:t>注塑</a:t>
          </a:r>
          <a:endParaRPr lang="zh-CN" altLang="en-US" sz="1600" b="0" kern="1200" dirty="0"/>
        </a:p>
      </dsp:txBody>
      <dsp:txXfrm>
        <a:off x="35287" y="575797"/>
        <a:ext cx="1131343" cy="650439"/>
      </dsp:txXfrm>
    </dsp:sp>
    <dsp:sp modelId="{B40C713E-CA75-47E3-8FDB-843A813C5623}">
      <dsp:nvSpPr>
        <dsp:cNvPr id="0" name=""/>
        <dsp:cNvSpPr/>
      </dsp:nvSpPr>
      <dsp:spPr>
        <a:xfrm>
          <a:off x="1402103" y="540610"/>
          <a:ext cx="1201717" cy="720813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Masking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清洗</a:t>
          </a:r>
          <a:endParaRPr lang="en-US" altLang="zh-CN" sz="1200" kern="1200" dirty="0" smtClean="0"/>
        </a:p>
      </dsp:txBody>
      <dsp:txXfrm>
        <a:off x="1437290" y="575797"/>
        <a:ext cx="1131343" cy="650439"/>
      </dsp:txXfrm>
    </dsp:sp>
    <dsp:sp modelId="{42EF3D0C-291D-4C4A-B730-122F0F4BEE0C}">
      <dsp:nvSpPr>
        <dsp:cNvPr id="0" name=""/>
        <dsp:cNvSpPr/>
      </dsp:nvSpPr>
      <dsp:spPr>
        <a:xfrm>
          <a:off x="2804107" y="540610"/>
          <a:ext cx="1201717" cy="720813"/>
        </a:xfrm>
        <a:prstGeom prst="round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/>
            <a:t>涂装</a:t>
          </a:r>
          <a:endParaRPr lang="zh-CN" altLang="en-US" sz="1600" b="0" kern="1200" dirty="0"/>
        </a:p>
      </dsp:txBody>
      <dsp:txXfrm>
        <a:off x="2839294" y="575797"/>
        <a:ext cx="1131343" cy="650439"/>
      </dsp:txXfrm>
    </dsp:sp>
    <dsp:sp modelId="{7B71A9E7-9BEB-4BF2-AB78-79865880AA73}">
      <dsp:nvSpPr>
        <dsp:cNvPr id="0" name=""/>
        <dsp:cNvSpPr/>
      </dsp:nvSpPr>
      <dsp:spPr>
        <a:xfrm>
          <a:off x="4206110" y="540610"/>
          <a:ext cx="1201717" cy="720813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Bonding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预装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Masking</a:t>
          </a:r>
        </a:p>
      </dsp:txBody>
      <dsp:txXfrm>
        <a:off x="4241297" y="575797"/>
        <a:ext cx="1131343" cy="650439"/>
      </dsp:txXfrm>
    </dsp:sp>
    <dsp:sp modelId="{AD77AAB4-6767-4CB7-B705-0A094E255DDC}">
      <dsp:nvSpPr>
        <dsp:cNvPr id="0" name=""/>
        <dsp:cNvSpPr/>
      </dsp:nvSpPr>
      <dsp:spPr>
        <a:xfrm>
          <a:off x="5608114" y="540610"/>
          <a:ext cx="1201717" cy="720813"/>
        </a:xfrm>
        <a:prstGeom prst="round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/>
            <a:t>总成装配</a:t>
          </a:r>
          <a:endParaRPr lang="zh-CN" altLang="en-US" sz="1600" b="0" kern="1200" dirty="0"/>
        </a:p>
      </dsp:txBody>
      <dsp:txXfrm>
        <a:off x="5643301" y="575797"/>
        <a:ext cx="1131343" cy="650439"/>
      </dsp:txXfrm>
    </dsp:sp>
    <dsp:sp modelId="{F65BDC57-6A21-47E7-A635-6616579608D0}">
      <dsp:nvSpPr>
        <dsp:cNvPr id="0" name=""/>
        <dsp:cNvSpPr/>
      </dsp:nvSpPr>
      <dsp:spPr>
        <a:xfrm>
          <a:off x="7010117" y="540610"/>
          <a:ext cx="1201717" cy="720813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销售</a:t>
          </a:r>
          <a:endParaRPr lang="zh-CN" altLang="en-US" sz="1200" kern="1200" dirty="0"/>
        </a:p>
      </dsp:txBody>
      <dsp:txXfrm>
        <a:off x="7045304" y="575797"/>
        <a:ext cx="1131343" cy="650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BD0A8-08CE-46E2-ABC5-4CC23113AE6E}">
      <dsp:nvSpPr>
        <dsp:cNvPr id="0" name=""/>
        <dsp:cNvSpPr/>
      </dsp:nvSpPr>
      <dsp:spPr>
        <a:xfrm>
          <a:off x="1303503" y="363224"/>
          <a:ext cx="2255818" cy="225616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17B2B-C200-459B-93CF-F08EE17A5898}">
      <dsp:nvSpPr>
        <dsp:cNvPr id="0" name=""/>
        <dsp:cNvSpPr/>
      </dsp:nvSpPr>
      <dsp:spPr>
        <a:xfrm>
          <a:off x="1802113" y="1177767"/>
          <a:ext cx="1253514" cy="62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itchFamily="34" charset="-122"/>
              <a:ea typeface="微软雅黑" pitchFamily="34" charset="-122"/>
            </a:rPr>
            <a:t>记录条码生产过程</a:t>
          </a:r>
          <a:endParaRPr lang="zh-CN" altLang="en-US" sz="1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802113" y="1177767"/>
        <a:ext cx="1253514" cy="626607"/>
      </dsp:txXfrm>
    </dsp:sp>
    <dsp:sp modelId="{B147EDDE-8C7E-443E-A8FE-97741B05BCA7}">
      <dsp:nvSpPr>
        <dsp:cNvPr id="0" name=""/>
        <dsp:cNvSpPr/>
      </dsp:nvSpPr>
      <dsp:spPr>
        <a:xfrm>
          <a:off x="676957" y="1659556"/>
          <a:ext cx="2255818" cy="225616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FCFA0-BCD0-4F5C-AF89-41134A6CD9D3}">
      <dsp:nvSpPr>
        <dsp:cNvPr id="0" name=""/>
        <dsp:cNvSpPr/>
      </dsp:nvSpPr>
      <dsp:spPr>
        <a:xfrm>
          <a:off x="1178109" y="2481598"/>
          <a:ext cx="1253514" cy="62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itchFamily="34" charset="-122"/>
              <a:ea typeface="微软雅黑" pitchFamily="34" charset="-122"/>
            </a:rPr>
            <a:t>生产操作过程控制</a:t>
          </a:r>
          <a:endParaRPr lang="zh-CN" altLang="en-US" sz="1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178109" y="2481598"/>
        <a:ext cx="1253514" cy="626607"/>
      </dsp:txXfrm>
    </dsp:sp>
    <dsp:sp modelId="{4BE8CEEA-C076-44FF-A4FD-F7057F1EAB68}">
      <dsp:nvSpPr>
        <dsp:cNvPr id="0" name=""/>
        <dsp:cNvSpPr/>
      </dsp:nvSpPr>
      <dsp:spPr>
        <a:xfrm>
          <a:off x="1464058" y="3111017"/>
          <a:ext cx="1938097" cy="193887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0AD3E-9B06-42FD-9670-BCCF0A90D3DD}">
      <dsp:nvSpPr>
        <dsp:cNvPr id="0" name=""/>
        <dsp:cNvSpPr/>
      </dsp:nvSpPr>
      <dsp:spPr>
        <a:xfrm>
          <a:off x="1805078" y="3787304"/>
          <a:ext cx="1253514" cy="62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itchFamily="34" charset="-122"/>
              <a:ea typeface="微软雅黑" pitchFamily="34" charset="-122"/>
            </a:rPr>
            <a:t>生产防错</a:t>
          </a:r>
          <a:endParaRPr lang="zh-CN" altLang="en-US" sz="1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805078" y="3787304"/>
        <a:ext cx="1253514" cy="6266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77086-1699-4520-8FF6-EB9CB057BFA7}">
      <dsp:nvSpPr>
        <dsp:cNvPr id="0" name=""/>
        <dsp:cNvSpPr/>
      </dsp:nvSpPr>
      <dsp:spPr>
        <a:xfrm>
          <a:off x="615895" y="0"/>
          <a:ext cx="6980144" cy="1584175"/>
        </a:xfrm>
        <a:prstGeom prst="rightArrow">
          <a:avLst/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EEC3D-A814-438D-99B1-625529A025A1}">
      <dsp:nvSpPr>
        <dsp:cNvPr id="0" name=""/>
        <dsp:cNvSpPr/>
      </dsp:nvSpPr>
      <dsp:spPr>
        <a:xfrm>
          <a:off x="100" y="475252"/>
          <a:ext cx="1902718" cy="633670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整箱报工</a:t>
          </a:r>
          <a:endParaRPr lang="zh-CN" altLang="en-US" sz="1300" kern="1200" dirty="0"/>
        </a:p>
      </dsp:txBody>
      <dsp:txXfrm>
        <a:off x="31033" y="506185"/>
        <a:ext cx="1840852" cy="571804"/>
      </dsp:txXfrm>
    </dsp:sp>
    <dsp:sp modelId="{B40C713E-CA75-47E3-8FDB-843A813C5623}">
      <dsp:nvSpPr>
        <dsp:cNvPr id="0" name=""/>
        <dsp:cNvSpPr/>
      </dsp:nvSpPr>
      <dsp:spPr>
        <a:xfrm>
          <a:off x="2103105" y="475252"/>
          <a:ext cx="1902718" cy="633670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现场配料</a:t>
          </a:r>
          <a:endParaRPr lang="en-US" altLang="zh-CN" sz="1300" kern="1200" dirty="0" smtClean="0"/>
        </a:p>
      </dsp:txBody>
      <dsp:txXfrm>
        <a:off x="2134038" y="506185"/>
        <a:ext cx="1840852" cy="571804"/>
      </dsp:txXfrm>
    </dsp:sp>
    <dsp:sp modelId="{42EF3D0C-291D-4C4A-B730-122F0F4BEE0C}">
      <dsp:nvSpPr>
        <dsp:cNvPr id="0" name=""/>
        <dsp:cNvSpPr/>
      </dsp:nvSpPr>
      <dsp:spPr>
        <a:xfrm>
          <a:off x="4206110" y="475252"/>
          <a:ext cx="1902718" cy="633670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其它工序</a:t>
          </a:r>
          <a:endParaRPr lang="en-US" altLang="zh-CN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生产</a:t>
          </a:r>
          <a:endParaRPr lang="zh-CN" altLang="en-US" sz="1300" kern="1200" dirty="0"/>
        </a:p>
      </dsp:txBody>
      <dsp:txXfrm>
        <a:off x="4237043" y="506185"/>
        <a:ext cx="1840852" cy="571804"/>
      </dsp:txXfrm>
    </dsp:sp>
    <dsp:sp modelId="{F65BDC57-6A21-47E7-A635-6616579608D0}">
      <dsp:nvSpPr>
        <dsp:cNvPr id="0" name=""/>
        <dsp:cNvSpPr/>
      </dsp:nvSpPr>
      <dsp:spPr>
        <a:xfrm>
          <a:off x="6309115" y="475252"/>
          <a:ext cx="1902718" cy="633670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销售</a:t>
          </a:r>
          <a:endParaRPr lang="zh-CN" altLang="en-US" sz="1300" kern="1200" dirty="0"/>
        </a:p>
      </dsp:txBody>
      <dsp:txXfrm>
        <a:off x="6340048" y="506185"/>
        <a:ext cx="1840852" cy="5718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97820-4490-4566-BF79-803E14BA5C0A}">
      <dsp:nvSpPr>
        <dsp:cNvPr id="0" name=""/>
        <dsp:cNvSpPr/>
      </dsp:nvSpPr>
      <dsp:spPr>
        <a:xfrm rot="2562758">
          <a:off x="1856072" y="3663068"/>
          <a:ext cx="72136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21365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8C66F-3714-49A6-A013-735C3C264BBA}">
      <dsp:nvSpPr>
        <dsp:cNvPr id="0" name=""/>
        <dsp:cNvSpPr/>
      </dsp:nvSpPr>
      <dsp:spPr>
        <a:xfrm>
          <a:off x="1951738" y="2676726"/>
          <a:ext cx="802393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802393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B6BA7-718D-4742-AF37-23642C2A2F51}">
      <dsp:nvSpPr>
        <dsp:cNvPr id="0" name=""/>
        <dsp:cNvSpPr/>
      </dsp:nvSpPr>
      <dsp:spPr>
        <a:xfrm rot="19037242">
          <a:off x="1856072" y="1690383"/>
          <a:ext cx="72136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21365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8551C-374F-4489-BB4E-D78C76CA4434}">
      <dsp:nvSpPr>
        <dsp:cNvPr id="0" name=""/>
        <dsp:cNvSpPr/>
      </dsp:nvSpPr>
      <dsp:spPr>
        <a:xfrm>
          <a:off x="626" y="1561620"/>
          <a:ext cx="2295425" cy="2295425"/>
        </a:xfrm>
        <a:prstGeom prst="su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775BD-3656-41F7-A66D-1C5B3FBFBF59}">
      <dsp:nvSpPr>
        <dsp:cNvPr id="0" name=""/>
        <dsp:cNvSpPr/>
      </dsp:nvSpPr>
      <dsp:spPr>
        <a:xfrm>
          <a:off x="2299124" y="322593"/>
          <a:ext cx="1377255" cy="1377255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业务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说明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500818" y="524287"/>
        <a:ext cx="973867" cy="973867"/>
      </dsp:txXfrm>
    </dsp:sp>
    <dsp:sp modelId="{8BE38D70-9CC3-4C00-81F7-467A01EF9E16}">
      <dsp:nvSpPr>
        <dsp:cNvPr id="0" name=""/>
        <dsp:cNvSpPr/>
      </dsp:nvSpPr>
      <dsp:spPr>
        <a:xfrm>
          <a:off x="2754132" y="2020705"/>
          <a:ext cx="1377255" cy="13772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技术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架构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955826" y="2222399"/>
        <a:ext cx="973867" cy="973867"/>
      </dsp:txXfrm>
    </dsp:sp>
    <dsp:sp modelId="{A8803FD6-087F-4072-BD41-79F5847AD49B}">
      <dsp:nvSpPr>
        <dsp:cNvPr id="0" name=""/>
        <dsp:cNvSpPr/>
      </dsp:nvSpPr>
      <dsp:spPr>
        <a:xfrm>
          <a:off x="2299124" y="3718818"/>
          <a:ext cx="1377255" cy="1377255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未来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规划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500818" y="3920512"/>
        <a:ext cx="973867" cy="9738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CC595-646A-4172-954F-4BFD95204ACE}">
      <dsp:nvSpPr>
        <dsp:cNvPr id="0" name=""/>
        <dsp:cNvSpPr/>
      </dsp:nvSpPr>
      <dsp:spPr>
        <a:xfrm rot="2562758">
          <a:off x="1856072" y="3663068"/>
          <a:ext cx="72136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21365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8C66F-3714-49A6-A013-735C3C264BBA}">
      <dsp:nvSpPr>
        <dsp:cNvPr id="0" name=""/>
        <dsp:cNvSpPr/>
      </dsp:nvSpPr>
      <dsp:spPr>
        <a:xfrm>
          <a:off x="1951738" y="2676726"/>
          <a:ext cx="802393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802393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B6BA7-718D-4742-AF37-23642C2A2F51}">
      <dsp:nvSpPr>
        <dsp:cNvPr id="0" name=""/>
        <dsp:cNvSpPr/>
      </dsp:nvSpPr>
      <dsp:spPr>
        <a:xfrm rot="19037242">
          <a:off x="1856072" y="1690383"/>
          <a:ext cx="72136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21365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8551C-374F-4489-BB4E-D78C76CA4434}">
      <dsp:nvSpPr>
        <dsp:cNvPr id="0" name=""/>
        <dsp:cNvSpPr/>
      </dsp:nvSpPr>
      <dsp:spPr>
        <a:xfrm>
          <a:off x="626" y="1561620"/>
          <a:ext cx="2295425" cy="2295425"/>
        </a:xfrm>
        <a:prstGeom prst="su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775BD-3656-41F7-A66D-1C5B3FBFBF59}">
      <dsp:nvSpPr>
        <dsp:cNvPr id="0" name=""/>
        <dsp:cNvSpPr/>
      </dsp:nvSpPr>
      <dsp:spPr>
        <a:xfrm>
          <a:off x="2299124" y="322593"/>
          <a:ext cx="1377255" cy="1377255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业务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说明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500818" y="524287"/>
        <a:ext cx="973867" cy="973867"/>
      </dsp:txXfrm>
    </dsp:sp>
    <dsp:sp modelId="{8BE38D70-9CC3-4C00-81F7-467A01EF9E16}">
      <dsp:nvSpPr>
        <dsp:cNvPr id="0" name=""/>
        <dsp:cNvSpPr/>
      </dsp:nvSpPr>
      <dsp:spPr>
        <a:xfrm>
          <a:off x="2754132" y="2020705"/>
          <a:ext cx="1377255" cy="1377255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技术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架构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955826" y="2222399"/>
        <a:ext cx="973867" cy="973867"/>
      </dsp:txXfrm>
    </dsp:sp>
    <dsp:sp modelId="{64BB5935-48D3-4CED-AE3A-F07A36A87306}">
      <dsp:nvSpPr>
        <dsp:cNvPr id="0" name=""/>
        <dsp:cNvSpPr/>
      </dsp:nvSpPr>
      <dsp:spPr>
        <a:xfrm>
          <a:off x="2299124" y="3718818"/>
          <a:ext cx="1377255" cy="13772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未来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规划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</dsp:txBody>
      <dsp:txXfrm>
        <a:off x="2500818" y="3920512"/>
        <a:ext cx="973867" cy="9738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C693B-1BB6-428C-ADA4-7BDD655FF690}">
      <dsp:nvSpPr>
        <dsp:cNvPr id="0" name=""/>
        <dsp:cNvSpPr/>
      </dsp:nvSpPr>
      <dsp:spPr>
        <a:xfrm>
          <a:off x="2325161" y="20427"/>
          <a:ext cx="697301" cy="69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 </a:t>
          </a:r>
          <a:endParaRPr lang="zh-CN" altLang="en-US" sz="4200" kern="1200" dirty="0"/>
        </a:p>
      </dsp:txBody>
      <dsp:txXfrm>
        <a:off x="2325161" y="20427"/>
        <a:ext cx="697301" cy="697301"/>
      </dsp:txXfrm>
    </dsp:sp>
    <dsp:sp modelId="{7A8E3F92-78B7-4EBF-926B-9C7E286A9120}">
      <dsp:nvSpPr>
        <dsp:cNvPr id="0" name=""/>
        <dsp:cNvSpPr/>
      </dsp:nvSpPr>
      <dsp:spPr>
        <a:xfrm>
          <a:off x="684007" y="152"/>
          <a:ext cx="2615452" cy="2615452"/>
        </a:xfrm>
        <a:prstGeom prst="circularArrow">
          <a:avLst>
            <a:gd name="adj1" fmla="val 5199"/>
            <a:gd name="adj2" fmla="val 335819"/>
            <a:gd name="adj3" fmla="val 21293626"/>
            <a:gd name="adj4" fmla="val 19765902"/>
            <a:gd name="adj5" fmla="val 6065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F6D7D-4FE7-4CEF-B8A7-039DCA0F2608}">
      <dsp:nvSpPr>
        <dsp:cNvPr id="0" name=""/>
        <dsp:cNvSpPr/>
      </dsp:nvSpPr>
      <dsp:spPr>
        <a:xfrm>
          <a:off x="2746709" y="1317817"/>
          <a:ext cx="697301" cy="69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 </a:t>
          </a:r>
          <a:endParaRPr lang="zh-CN" altLang="en-US" sz="4200" kern="1200" dirty="0"/>
        </a:p>
      </dsp:txBody>
      <dsp:txXfrm>
        <a:off x="2746709" y="1317817"/>
        <a:ext cx="697301" cy="697301"/>
      </dsp:txXfrm>
    </dsp:sp>
    <dsp:sp modelId="{A9C07C37-78E8-461C-93D3-A11E808D192B}">
      <dsp:nvSpPr>
        <dsp:cNvPr id="0" name=""/>
        <dsp:cNvSpPr/>
      </dsp:nvSpPr>
      <dsp:spPr>
        <a:xfrm>
          <a:off x="684007" y="152"/>
          <a:ext cx="2615452" cy="2615452"/>
        </a:xfrm>
        <a:prstGeom prst="circularArrow">
          <a:avLst>
            <a:gd name="adj1" fmla="val 5199"/>
            <a:gd name="adj2" fmla="val 335819"/>
            <a:gd name="adj3" fmla="val 4015097"/>
            <a:gd name="adj4" fmla="val 2253066"/>
            <a:gd name="adj5" fmla="val 6065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9C0ED-075E-4B58-AE17-933CA411A3F1}">
      <dsp:nvSpPr>
        <dsp:cNvPr id="0" name=""/>
        <dsp:cNvSpPr/>
      </dsp:nvSpPr>
      <dsp:spPr>
        <a:xfrm>
          <a:off x="1643083" y="2119648"/>
          <a:ext cx="697301" cy="69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 </a:t>
          </a:r>
          <a:endParaRPr lang="zh-CN" altLang="en-US" sz="4200" kern="1200" dirty="0"/>
        </a:p>
      </dsp:txBody>
      <dsp:txXfrm>
        <a:off x="1643083" y="2119648"/>
        <a:ext cx="697301" cy="697301"/>
      </dsp:txXfrm>
    </dsp:sp>
    <dsp:sp modelId="{FFE06E6A-63D5-4C70-A9FA-B8F1AB9A8FE9}">
      <dsp:nvSpPr>
        <dsp:cNvPr id="0" name=""/>
        <dsp:cNvSpPr/>
      </dsp:nvSpPr>
      <dsp:spPr>
        <a:xfrm>
          <a:off x="684007" y="152"/>
          <a:ext cx="2615452" cy="2615452"/>
        </a:xfrm>
        <a:prstGeom prst="circularArrow">
          <a:avLst>
            <a:gd name="adj1" fmla="val 5199"/>
            <a:gd name="adj2" fmla="val 335819"/>
            <a:gd name="adj3" fmla="val 8211115"/>
            <a:gd name="adj4" fmla="val 6449085"/>
            <a:gd name="adj5" fmla="val 6065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89E40-4C5B-46F8-B0C4-D90676BC4FDF}">
      <dsp:nvSpPr>
        <dsp:cNvPr id="0" name=""/>
        <dsp:cNvSpPr/>
      </dsp:nvSpPr>
      <dsp:spPr>
        <a:xfrm>
          <a:off x="539457" y="1317817"/>
          <a:ext cx="697301" cy="69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 </a:t>
          </a:r>
          <a:endParaRPr lang="zh-CN" altLang="en-US" sz="4200" kern="1200" dirty="0"/>
        </a:p>
      </dsp:txBody>
      <dsp:txXfrm>
        <a:off x="539457" y="1317817"/>
        <a:ext cx="697301" cy="697301"/>
      </dsp:txXfrm>
    </dsp:sp>
    <dsp:sp modelId="{C103243B-3F9E-4157-8055-181A881B0C10}">
      <dsp:nvSpPr>
        <dsp:cNvPr id="0" name=""/>
        <dsp:cNvSpPr/>
      </dsp:nvSpPr>
      <dsp:spPr>
        <a:xfrm>
          <a:off x="684007" y="152"/>
          <a:ext cx="2615452" cy="2615452"/>
        </a:xfrm>
        <a:prstGeom prst="circularArrow">
          <a:avLst>
            <a:gd name="adj1" fmla="val 5199"/>
            <a:gd name="adj2" fmla="val 335819"/>
            <a:gd name="adj3" fmla="val 12298279"/>
            <a:gd name="adj4" fmla="val 10770555"/>
            <a:gd name="adj5" fmla="val 6065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FA1E2-746E-49CB-905E-1407E41A1506}">
      <dsp:nvSpPr>
        <dsp:cNvPr id="0" name=""/>
        <dsp:cNvSpPr/>
      </dsp:nvSpPr>
      <dsp:spPr>
        <a:xfrm>
          <a:off x="961004" y="20427"/>
          <a:ext cx="697301" cy="69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 </a:t>
          </a:r>
          <a:endParaRPr lang="zh-CN" altLang="en-US" sz="4200" kern="1200" dirty="0"/>
        </a:p>
      </dsp:txBody>
      <dsp:txXfrm>
        <a:off x="961004" y="20427"/>
        <a:ext cx="697301" cy="697301"/>
      </dsp:txXfrm>
    </dsp:sp>
    <dsp:sp modelId="{144C22C4-CA6B-4F6E-A7C9-5EEA2F0F6ABF}">
      <dsp:nvSpPr>
        <dsp:cNvPr id="0" name=""/>
        <dsp:cNvSpPr/>
      </dsp:nvSpPr>
      <dsp:spPr>
        <a:xfrm>
          <a:off x="684007" y="152"/>
          <a:ext cx="2615452" cy="2615452"/>
        </a:xfrm>
        <a:prstGeom prst="circularArrow">
          <a:avLst>
            <a:gd name="adj1" fmla="val 5199"/>
            <a:gd name="adj2" fmla="val 335819"/>
            <a:gd name="adj3" fmla="val 16866084"/>
            <a:gd name="adj4" fmla="val 15198097"/>
            <a:gd name="adj5" fmla="val 6065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#1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#1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#1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2#1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30BC75B-438A-4CF7-8E29-6ACA7722C67C}" type="datetimeFigureOut">
              <a:rPr lang="zh-CN" altLang="en-US"/>
              <a:pPr>
                <a:defRPr/>
              </a:pPr>
              <a:t>2017/11/27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3EBFC17-91D1-49F0-A403-CBE8E83F06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45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</a:t>
            </a:r>
          </a:p>
          <a:p>
            <a:pPr lvl="1"/>
            <a:r>
              <a:rPr lang="zh-CN" altLang="zh-CN" noProof="0" smtClean="0"/>
              <a:t>第二级</a:t>
            </a:r>
          </a:p>
          <a:p>
            <a:pPr lvl="2"/>
            <a:r>
              <a:rPr lang="zh-CN" altLang="zh-CN" noProof="0" smtClean="0"/>
              <a:t>第三级</a:t>
            </a:r>
          </a:p>
          <a:p>
            <a:pPr lvl="3"/>
            <a:r>
              <a:rPr lang="zh-CN" altLang="zh-CN" noProof="0" smtClean="0"/>
              <a:t>第四级</a:t>
            </a:r>
          </a:p>
          <a:p>
            <a:pPr lvl="4"/>
            <a:r>
              <a:rPr lang="zh-CN" alt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1307A29-AD01-4A9B-9395-6360C5F22A66}" type="datetimeFigureOut">
              <a:rPr lang="zh-CN" altLang="en-US"/>
              <a:pPr>
                <a:defRPr/>
              </a:pPr>
              <a:t>2017/11/27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7E2EBB7-30A5-4E1B-9B31-BE574C8C46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65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对客户的销售：</a:t>
            </a:r>
            <a:r>
              <a:rPr lang="en-US" altLang="zh-CN" baseline="0" dirty="0" smtClean="0"/>
              <a:t>99%</a:t>
            </a:r>
            <a:r>
              <a:rPr lang="zh-CN" altLang="en-US" baseline="0" dirty="0" smtClean="0"/>
              <a:t>以上是重复性销售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EM:</a:t>
            </a:r>
            <a:r>
              <a:rPr lang="zh-CN" altLang="en-US" baseline="0" dirty="0" smtClean="0"/>
              <a:t>紧急维护工单</a:t>
            </a:r>
            <a:endParaRPr lang="en-US" altLang="zh-CN" baseline="0" dirty="0" smtClean="0"/>
          </a:p>
          <a:p>
            <a:r>
              <a:rPr lang="en-US" altLang="zh-CN" baseline="0" dirty="0" smtClean="0"/>
              <a:t>PD</a:t>
            </a:r>
            <a:r>
              <a:rPr lang="zh-CN" altLang="en-US" baseline="0" dirty="0" smtClean="0"/>
              <a:t>：非计划性维护工单</a:t>
            </a:r>
            <a:endParaRPr lang="en-US" altLang="zh-CN" baseline="0" dirty="0" smtClean="0"/>
          </a:p>
          <a:p>
            <a:r>
              <a:rPr lang="en-US" altLang="zh-CN" baseline="0" dirty="0" smtClean="0"/>
              <a:t>PM</a:t>
            </a:r>
            <a:r>
              <a:rPr lang="zh-CN" altLang="en-US" baseline="0" dirty="0" smtClean="0"/>
              <a:t>：计划性维护工单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MES</a:t>
            </a:r>
            <a:r>
              <a:rPr lang="zh-CN" altLang="en-US" baseline="0" dirty="0" smtClean="0"/>
              <a:t>系统的数据量越来越大</a:t>
            </a:r>
            <a:endParaRPr lang="en-US" altLang="zh-CN" baseline="0" dirty="0" smtClean="0"/>
          </a:p>
          <a:p>
            <a:r>
              <a:rPr lang="zh-CN" altLang="en-US" baseline="0" dirty="0" smtClean="0"/>
              <a:t>这些数据又相对分散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=&gt;</a:t>
            </a:r>
            <a:r>
              <a:rPr lang="zh-CN" altLang="en-US" baseline="0" dirty="0" smtClean="0"/>
              <a:t>保持</a:t>
            </a:r>
            <a:r>
              <a:rPr lang="en-US" altLang="zh-CN" baseline="0" dirty="0" smtClean="0"/>
              <a:t>MES</a:t>
            </a:r>
            <a:r>
              <a:rPr lang="zh-CN" altLang="en-US" baseline="0" dirty="0" smtClean="0"/>
              <a:t>精减、数据整合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移动端从单平台</a:t>
            </a:r>
            <a:r>
              <a:rPr lang="en-US" altLang="zh-CN" baseline="0" dirty="0" smtClean="0"/>
              <a:t>-&gt;</a:t>
            </a:r>
            <a:r>
              <a:rPr lang="zh-CN" altLang="en-US" baseline="0" dirty="0" smtClean="0"/>
              <a:t>跨平台支持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外部物流的采购订单的类型、来源的比例。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523-F88E-4131-947A-CEB041B91EF5}" type="datetimeFigureOut">
              <a:rPr lang="zh-CN" altLang="en-US"/>
              <a:pPr>
                <a:defRPr/>
              </a:pPr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C052E-0C10-4387-84F2-5151031201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4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AD365-DF15-43E5-9A16-A35905F7554C}" type="datetimeFigureOut">
              <a:rPr lang="zh-CN" altLang="en-US"/>
              <a:pPr>
                <a:defRPr/>
              </a:pPr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37E8-52F7-4337-8158-567E5A8F5D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3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50233-271C-4377-B35D-592FD244A8EF}" type="datetimeFigureOut">
              <a:rPr lang="zh-CN" altLang="en-US"/>
              <a:pPr>
                <a:defRPr/>
              </a:pPr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2FA3D-BB96-4041-89EE-B850A00FEA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6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5" name="Picture 7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77825" y="6545263"/>
            <a:ext cx="11320463" cy="3127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 dirty="0"/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Plant   5</a:t>
            </a:r>
            <a:r>
              <a:rPr lang="en-US" altLang="zh-CN" baseline="30000" dirty="0">
                <a:solidFill>
                  <a:srgbClr val="00B0F0"/>
                </a:solidFill>
              </a:rPr>
              <a:t>th</a:t>
            </a:r>
            <a:r>
              <a:rPr lang="en-US" altLang="zh-CN" dirty="0">
                <a:solidFill>
                  <a:srgbClr val="00B0F0"/>
                </a:solidFill>
              </a:rPr>
              <a:t> Manager  Network Meeting </a:t>
            </a:r>
            <a:r>
              <a:rPr lang="fr-FR" altLang="zh-CN" dirty="0"/>
              <a:t>	</a:t>
            </a:r>
            <a:r>
              <a:rPr lang="fr-FR" altLang="zh-CN" dirty="0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E236C3FF-2C88-4729-891A-013A0FB5C77D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46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3450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77825" y="6545263"/>
            <a:ext cx="11320463" cy="3127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 dirty="0"/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Plant   5</a:t>
            </a:r>
            <a:r>
              <a:rPr lang="en-US" altLang="zh-CN" baseline="30000" dirty="0">
                <a:solidFill>
                  <a:srgbClr val="00B0F0"/>
                </a:solidFill>
              </a:rPr>
              <a:t>th</a:t>
            </a:r>
            <a:r>
              <a:rPr lang="en-US" altLang="zh-CN" dirty="0">
                <a:solidFill>
                  <a:srgbClr val="00B0F0"/>
                </a:solidFill>
              </a:rPr>
              <a:t> Manager  Network Meeting </a:t>
            </a:r>
            <a:r>
              <a:rPr lang="fr-FR" altLang="zh-CN" dirty="0"/>
              <a:t>	</a:t>
            </a:r>
            <a:r>
              <a:rPr lang="fr-FR" altLang="zh-CN" dirty="0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A2A1FAF6-6CCF-4808-A0D5-1179D6096B3C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50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547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54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31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1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10EEB-E3C1-4259-B01F-EDD27B10A261}" type="datetimeFigureOut">
              <a:rPr lang="zh-CN" altLang="en-US"/>
              <a:pPr>
                <a:defRPr/>
              </a:pPr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10FA-C093-446C-8CCE-736256FE05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76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243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722" y="1462171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9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46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6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3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00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0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F84C2-2F53-4E2C-84E7-53BEE52DCEC5}" type="datetimeFigureOut">
              <a:rPr lang="zh-CN" altLang="en-US"/>
              <a:pPr>
                <a:defRPr/>
              </a:pPr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404E6-DE75-4741-BA0E-32AD169BFE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172CE-7B8E-41FF-B944-24285E6BB33C}" type="datetimeFigureOut">
              <a:rPr lang="zh-CN" altLang="en-US"/>
              <a:pPr>
                <a:defRPr/>
              </a:pPr>
              <a:t>2017/11/27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D2AC6-CFC4-46CC-A1B8-E8ABBCB5A6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72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4AE54-4B55-4AC9-961F-6C746B18CCB1}" type="datetimeFigureOut">
              <a:rPr lang="zh-CN" altLang="en-US"/>
              <a:pPr>
                <a:defRPr/>
              </a:pPr>
              <a:t>2017/11/27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2B0D7-05F8-422D-85FF-84158F8CD7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7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B31AD-14CD-46D6-9642-7FE23F4A7399}" type="datetimeFigureOut">
              <a:rPr lang="zh-CN" altLang="en-US"/>
              <a:pPr>
                <a:defRPr/>
              </a:pPr>
              <a:t>2017/11/27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078E3-C63F-45C5-9624-3A89BEF4E8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5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A1AF6-E5C7-4242-AA44-74F20AF38DEE}" type="datetimeFigureOut">
              <a:rPr lang="zh-CN" altLang="en-US"/>
              <a:pPr>
                <a:defRPr/>
              </a:pPr>
              <a:t>2017/11/27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65BCB-E0C1-4561-9D3A-E86F452A15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6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AC10F-00DF-49EE-87DF-C777A0365BD2}" type="datetimeFigureOut">
              <a:rPr lang="zh-CN" altLang="en-US"/>
              <a:pPr>
                <a:defRPr/>
              </a:pPr>
              <a:t>2017/11/27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11232-BDB9-4A89-9B40-72F81338C9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04C38-E588-4AF5-9E38-9ED21723493C}" type="datetimeFigureOut">
              <a:rPr lang="zh-CN" altLang="en-US"/>
              <a:pPr>
                <a:defRPr/>
              </a:pPr>
              <a:t>2017/11/27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F610-FDF3-4DFE-A4AD-59664B142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1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5C9E66C-C16A-4354-8BD6-78B4F2FD30C5}" type="datetimeFigureOut">
              <a:rPr lang="zh-CN" altLang="en-US"/>
              <a:pPr>
                <a:defRPr/>
              </a:pPr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D081BC7-55FD-4665-9421-9C54E7932E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4" r:id="rId1"/>
    <p:sldLayoutId id="2147485035" r:id="rId2"/>
    <p:sldLayoutId id="2147485036" r:id="rId3"/>
    <p:sldLayoutId id="2147485037" r:id="rId4"/>
    <p:sldLayoutId id="2147485038" r:id="rId5"/>
    <p:sldLayoutId id="2147485039" r:id="rId6"/>
    <p:sldLayoutId id="2147485040" r:id="rId7"/>
    <p:sldLayoutId id="2147485041" r:id="rId8"/>
    <p:sldLayoutId id="2147485042" r:id="rId9"/>
    <p:sldLayoutId id="2147485043" r:id="rId10"/>
    <p:sldLayoutId id="21474850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7" descr="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77825" y="6515100"/>
            <a:ext cx="11610975" cy="274638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GB" altLang="zh-CN" dirty="0"/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Plant   5</a:t>
            </a:r>
            <a:r>
              <a:rPr lang="en-US" altLang="zh-CN" baseline="30000" dirty="0">
                <a:solidFill>
                  <a:srgbClr val="00B0F0"/>
                </a:solidFill>
              </a:rPr>
              <a:t>th</a:t>
            </a:r>
            <a:r>
              <a:rPr lang="en-US" altLang="zh-CN" dirty="0">
                <a:solidFill>
                  <a:srgbClr val="00B0F0"/>
                </a:solidFill>
              </a:rPr>
              <a:t> Manager  Network Meeting </a:t>
            </a:r>
            <a:r>
              <a:rPr lang="fr-FR" altLang="zh-CN" dirty="0"/>
              <a:t>	</a:t>
            </a:r>
            <a:r>
              <a:rPr lang="fr-FR" altLang="zh-CN" dirty="0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19FEBB90-2BA8-47B2-A0B3-3E6F8C91CF11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 dirty="0">
              <a:solidFill>
                <a:srgbClr val="00B0F0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5" r:id="rId1"/>
    <p:sldLayoutId id="2147485046" r:id="rId2"/>
    <p:sldLayoutId id="2147485047" r:id="rId3"/>
    <p:sldLayoutId id="2147485048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65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0" r:id="rId1"/>
    <p:sldLayoutId id="2147485051" r:id="rId2"/>
    <p:sldLayoutId id="2147485052" r:id="rId3"/>
    <p:sldLayoutId id="2147485053" r:id="rId4"/>
    <p:sldLayoutId id="2147485054" r:id="rId5"/>
    <p:sldLayoutId id="2147485055" r:id="rId6"/>
    <p:sldLayoutId id="2147485056" r:id="rId7"/>
    <p:sldLayoutId id="2147485057" r:id="rId8"/>
    <p:sldLayoutId id="2147485058" r:id="rId9"/>
    <p:sldLayoutId id="2147485059" r:id="rId10"/>
    <p:sldLayoutId id="214748506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28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9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6" Type="http://schemas.openxmlformats.org/officeDocument/2006/relationships/diagramLayout" Target="../diagrams/layout4.xml"/><Relationship Id="rId11" Type="http://schemas.openxmlformats.org/officeDocument/2006/relationships/image" Target="../media/image32.png"/><Relationship Id="rId5" Type="http://schemas.openxmlformats.org/officeDocument/2006/relationships/diagramData" Target="../diagrams/data4.xml"/><Relationship Id="rId10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microsoft.com/office/2007/relationships/diagramDrawing" Target="../diagrams/drawing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28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33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slide" Target="slide2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2.png"/><Relationship Id="rId4" Type="http://schemas.openxmlformats.org/officeDocument/2006/relationships/image" Target="../media/image45.png"/><Relationship Id="rId9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2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microsoft.com/office/2007/relationships/diagramDrawing" Target="../diagrams/drawing8.xml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diagramColors" Target="../diagrams/colors8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1.png"/><Relationship Id="rId11" Type="http://schemas.openxmlformats.org/officeDocument/2006/relationships/diagramQuickStyle" Target="../diagrams/quickStyle8.xml"/><Relationship Id="rId5" Type="http://schemas.openxmlformats.org/officeDocument/2006/relationships/image" Target="../media/image60.png"/><Relationship Id="rId10" Type="http://schemas.openxmlformats.org/officeDocument/2006/relationships/diagramLayout" Target="../diagrams/layout8.xml"/><Relationship Id="rId4" Type="http://schemas.openxmlformats.org/officeDocument/2006/relationships/image" Target="../media/image59.png"/><Relationship Id="rId9" Type="http://schemas.openxmlformats.org/officeDocument/2006/relationships/diagramData" Target="../diagrams/data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1.png"/><Relationship Id="rId11" Type="http://schemas.openxmlformats.org/officeDocument/2006/relationships/image" Target="../media/image69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59.png"/><Relationship Id="rId9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7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png"/><Relationship Id="rId11" Type="http://schemas.openxmlformats.org/officeDocument/2006/relationships/image" Target="../media/image22.jpe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5606552" y="2271714"/>
            <a:ext cx="650337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MES</a:t>
            </a: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40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12" y="915194"/>
            <a:ext cx="23288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 dirty="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11" descr="C:\Users\apple\Desktop\mb\222222222\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1145381"/>
            <a:ext cx="1341438" cy="1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23599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2" y="269795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142456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2" y="3594894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436324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4809331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62" y="5280819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571420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>
            <a:hlinkClick r:id="rId5" action="ppaction://hlinksldjump">
              <a:snd r:embed="rId6" name="click.wav"/>
            </a:hlinkClick>
          </p:cNvPr>
          <p:cNvSpPr/>
          <p:nvPr/>
        </p:nvSpPr>
        <p:spPr>
          <a:xfrm>
            <a:off x="1700212" y="2086769"/>
            <a:ext cx="3113088" cy="354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2" y="2563019"/>
            <a:ext cx="149592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生产配料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650" y="3023394"/>
            <a:ext cx="1460208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7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</a:t>
            </a:r>
            <a:endParaRPr lang="en-US" altLang="zh-CN" sz="17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6737" y="3485356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562" y="4198144"/>
            <a:ext cx="2047355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仓库与库位管理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187" y="46870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75" y="5131594"/>
            <a:ext cx="130356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4475" y="55887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其它说明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2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900083" y="1531279"/>
            <a:ext cx="3128254" cy="559506"/>
            <a:chOff x="3400027" y="998896"/>
            <a:chExt cx="3128254" cy="559506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027" y="998896"/>
              <a:ext cx="1111885" cy="559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418128" y="1037616"/>
              <a:ext cx="2110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生产计划</a:t>
              </a:r>
              <a:endPara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虚尾箭头 18"/>
          <p:cNvSpPr/>
          <p:nvPr/>
        </p:nvSpPr>
        <p:spPr>
          <a:xfrm rot="5400000">
            <a:off x="3936248" y="2174048"/>
            <a:ext cx="749979" cy="1043354"/>
          </a:xfrm>
          <a:prstGeom prst="strip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238101" y="3146874"/>
            <a:ext cx="1228745" cy="1268150"/>
            <a:chOff x="3083810" y="1093909"/>
            <a:chExt cx="1228745" cy="1268150"/>
          </a:xfrm>
        </p:grpSpPr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2617" y="1093909"/>
              <a:ext cx="743754" cy="823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83810" y="1900394"/>
              <a:ext cx="12287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按生产汇总数</a:t>
              </a:r>
              <a:endParaRPr lang="en-US" altLang="zh-CN" sz="1200" dirty="0" smtClean="0"/>
            </a:p>
            <a:p>
              <a:pPr algn="ctr"/>
              <a:r>
                <a:rPr lang="zh-CN" altLang="en-US" sz="1200" dirty="0" smtClean="0"/>
                <a:t>进行汇报</a:t>
              </a:r>
              <a:endParaRPr lang="zh-CN" altLang="en-US" sz="12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374828" y="3473123"/>
            <a:ext cx="1172309" cy="941901"/>
            <a:chOff x="1062896" y="4844828"/>
            <a:chExt cx="1172309" cy="941901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5221" y="4844828"/>
              <a:ext cx="807659" cy="497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062896" y="5325064"/>
              <a:ext cx="11723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按单根产品</a:t>
              </a:r>
              <a:endParaRPr lang="en-US" altLang="zh-CN" sz="1200" dirty="0" smtClean="0"/>
            </a:p>
            <a:p>
              <a:pPr algn="ctr"/>
              <a:r>
                <a:rPr lang="zh-CN" altLang="en-US" sz="1200" dirty="0" smtClean="0"/>
                <a:t>进行汇报</a:t>
              </a:r>
              <a:endParaRPr lang="en-US" altLang="zh-CN" sz="12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341469" y="3532255"/>
            <a:ext cx="1696525" cy="882769"/>
            <a:chOff x="879231" y="3916437"/>
            <a:chExt cx="1696525" cy="882769"/>
          </a:xfrm>
        </p:grpSpPr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231" y="3916437"/>
              <a:ext cx="1696525" cy="3976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211678" y="4337541"/>
              <a:ext cx="1031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按料箱</a:t>
              </a:r>
              <a:endParaRPr lang="en-US" altLang="zh-CN" sz="1200" dirty="0" smtClean="0"/>
            </a:p>
            <a:p>
              <a:pPr algn="ctr"/>
              <a:r>
                <a:rPr lang="zh-CN" altLang="en-US" sz="1200" dirty="0" smtClean="0"/>
                <a:t>进行汇报</a:t>
              </a:r>
              <a:endParaRPr lang="en-US" altLang="zh-CN" sz="1200" dirty="0" smtClean="0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164" y="3284002"/>
            <a:ext cx="2286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812" y="3350310"/>
            <a:ext cx="2286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961148" y="1531279"/>
            <a:ext cx="1648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试制工单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虚尾箭头 19"/>
          <p:cNvSpPr/>
          <p:nvPr/>
        </p:nvSpPr>
        <p:spPr>
          <a:xfrm rot="5400000">
            <a:off x="7410311" y="2434885"/>
            <a:ext cx="749979" cy="521678"/>
          </a:xfrm>
          <a:prstGeom prst="strip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3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生产执行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条码件生产流程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800" y="828675"/>
            <a:ext cx="7153275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1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生产执行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条码件生产流程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309904677"/>
              </p:ext>
            </p:extLst>
          </p:nvPr>
        </p:nvGraphicFramePr>
        <p:xfrm>
          <a:off x="1035801" y="2120901"/>
          <a:ext cx="8211935" cy="1802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400027" y="987173"/>
            <a:ext cx="3128254" cy="561940"/>
            <a:chOff x="3400027" y="998896"/>
            <a:chExt cx="3128254" cy="56194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027" y="998896"/>
              <a:ext cx="1111885" cy="559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418128" y="1037616"/>
              <a:ext cx="2110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生产计划</a:t>
              </a:r>
              <a:endPara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虚尾箭头 5"/>
          <p:cNvSpPr/>
          <p:nvPr/>
        </p:nvSpPr>
        <p:spPr>
          <a:xfrm rot="5400000">
            <a:off x="4407456" y="1592388"/>
            <a:ext cx="749979" cy="1043354"/>
          </a:xfrm>
          <a:prstGeom prst="strip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688122" y="3681049"/>
            <a:ext cx="175845" cy="30113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114056" y="4038001"/>
            <a:ext cx="1323975" cy="1392269"/>
            <a:chOff x="1026135" y="4415938"/>
            <a:chExt cx="1323975" cy="139226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35" y="4415938"/>
              <a:ext cx="13239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0" name="组合 9"/>
            <p:cNvGrpSpPr/>
            <p:nvPr/>
          </p:nvGrpSpPr>
          <p:grpSpPr>
            <a:xfrm>
              <a:off x="1136189" y="4887166"/>
              <a:ext cx="928019" cy="921041"/>
              <a:chOff x="1242709" y="4844828"/>
              <a:chExt cx="928019" cy="921041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9029" y="4844828"/>
                <a:ext cx="807659" cy="497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242709" y="5304204"/>
                <a:ext cx="928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/>
                  <a:t>生成</a:t>
                </a:r>
                <a:endParaRPr lang="en-US" altLang="zh-CN" sz="1200" dirty="0" smtClean="0"/>
              </a:p>
              <a:p>
                <a:pPr algn="ctr"/>
                <a:r>
                  <a:rPr lang="zh-CN" altLang="en-US" sz="1200" dirty="0" smtClean="0"/>
                  <a:t>产品条码</a:t>
                </a:r>
                <a:endParaRPr lang="zh-CN" altLang="en-US" sz="1200" dirty="0"/>
              </a:p>
            </p:txBody>
          </p:sp>
        </p:grpSp>
      </p:grpSp>
      <p:sp>
        <p:nvSpPr>
          <p:cNvPr id="14" name="直角上箭头 13"/>
          <p:cNvSpPr/>
          <p:nvPr/>
        </p:nvSpPr>
        <p:spPr>
          <a:xfrm>
            <a:off x="2614247" y="4196864"/>
            <a:ext cx="6142892" cy="384062"/>
          </a:xfrm>
          <a:prstGeom prst="bent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05908" y="5147423"/>
            <a:ext cx="5576169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注塑下线时，生成标记唯一产品的产品条码</a:t>
            </a: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该条码跟着整个生产链进行生产跟踪</a:t>
            </a: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最终销售或生产过程中被使用掉时终结该条码</a:t>
            </a:r>
            <a:endParaRPr lang="zh-CN" altLang="en-US" sz="1400" dirty="0"/>
          </a:p>
        </p:txBody>
      </p:sp>
      <p:sp>
        <p:nvSpPr>
          <p:cNvPr id="15" name="上箭头 14"/>
          <p:cNvSpPr/>
          <p:nvPr/>
        </p:nvSpPr>
        <p:spPr>
          <a:xfrm>
            <a:off x="6011930" y="3838513"/>
            <a:ext cx="150392" cy="477845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682940" y="3910560"/>
            <a:ext cx="928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使用掉时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终络条码</a:t>
            </a:r>
            <a:endParaRPr lang="zh-CN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882077" y="3615770"/>
            <a:ext cx="928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销售</a:t>
            </a:r>
            <a:r>
              <a:rPr lang="zh-CN" altLang="en-US" sz="1200" dirty="0" smtClean="0"/>
              <a:t>时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终络条码</a:t>
            </a:r>
            <a:endParaRPr lang="zh-CN" altLang="en-US" sz="12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6268114" y="3901316"/>
            <a:ext cx="520334" cy="408147"/>
            <a:chOff x="6268114" y="3901316"/>
            <a:chExt cx="520334" cy="408147"/>
          </a:xfrm>
        </p:grpSpPr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8114" y="3973324"/>
              <a:ext cx="520334" cy="336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3051" y="3901316"/>
              <a:ext cx="163199" cy="161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" name="组合 23"/>
          <p:cNvGrpSpPr/>
          <p:nvPr/>
        </p:nvGrpSpPr>
        <p:grpSpPr>
          <a:xfrm>
            <a:off x="8500928" y="3635557"/>
            <a:ext cx="521688" cy="384113"/>
            <a:chOff x="8500928" y="3635557"/>
            <a:chExt cx="521688" cy="384113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0928" y="3683531"/>
              <a:ext cx="520334" cy="336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9417" y="3635557"/>
              <a:ext cx="163199" cy="161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37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生产执行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条码件生产流程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334" y="4950438"/>
            <a:ext cx="6008126" cy="168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48" name="直接连接符 2047"/>
          <p:cNvCxnSpPr/>
          <p:nvPr/>
        </p:nvCxnSpPr>
        <p:spPr>
          <a:xfrm>
            <a:off x="7287622" y="5043022"/>
            <a:ext cx="609632" cy="17852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7230216" y="1754805"/>
            <a:ext cx="501363" cy="218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359" y="1016895"/>
            <a:ext cx="3843099" cy="225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1425532988"/>
              </p:ext>
            </p:extLst>
          </p:nvPr>
        </p:nvGraphicFramePr>
        <p:xfrm>
          <a:off x="3472070" y="709386"/>
          <a:ext cx="4236279" cy="5413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40" name="直接连接符 39"/>
          <p:cNvCxnSpPr/>
          <p:nvPr/>
        </p:nvCxnSpPr>
        <p:spPr>
          <a:xfrm>
            <a:off x="4219161" y="2527300"/>
            <a:ext cx="390939" cy="8890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066" name="组合 2065"/>
          <p:cNvGrpSpPr/>
          <p:nvPr/>
        </p:nvGrpSpPr>
        <p:grpSpPr>
          <a:xfrm>
            <a:off x="0" y="1566874"/>
            <a:ext cx="4193644" cy="4224701"/>
            <a:chOff x="0" y="1566874"/>
            <a:chExt cx="4193644" cy="4224701"/>
          </a:xfrm>
        </p:grpSpPr>
        <p:pic>
          <p:nvPicPr>
            <p:cNvPr id="2061" name="Picture 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66874"/>
              <a:ext cx="4193644" cy="1416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44" y="3373995"/>
              <a:ext cx="3774155" cy="2417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65" name="五边形 2064"/>
            <p:cNvSpPr/>
            <p:nvPr/>
          </p:nvSpPr>
          <p:spPr>
            <a:xfrm rot="5400000">
              <a:off x="1835150" y="2866993"/>
              <a:ext cx="165099" cy="646805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862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生产执行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基于料箱单的生产流程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368759178"/>
              </p:ext>
            </p:extLst>
          </p:nvPr>
        </p:nvGraphicFramePr>
        <p:xfrm>
          <a:off x="1035801" y="2338758"/>
          <a:ext cx="8211935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400027" y="987173"/>
            <a:ext cx="3128254" cy="561940"/>
            <a:chOff x="3400027" y="998896"/>
            <a:chExt cx="3128254" cy="56194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027" y="998896"/>
              <a:ext cx="1111885" cy="559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418128" y="1037616"/>
              <a:ext cx="2110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生产计划</a:t>
              </a:r>
              <a:endPara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虚尾箭头 5"/>
          <p:cNvSpPr/>
          <p:nvPr/>
        </p:nvSpPr>
        <p:spPr>
          <a:xfrm rot="5400000">
            <a:off x="4407456" y="1693988"/>
            <a:ext cx="749979" cy="1043354"/>
          </a:xfrm>
          <a:prstGeom prst="strip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688122" y="3681049"/>
            <a:ext cx="175845" cy="30113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直角上箭头 13"/>
          <p:cNvSpPr/>
          <p:nvPr/>
        </p:nvSpPr>
        <p:spPr>
          <a:xfrm>
            <a:off x="2836985" y="4196864"/>
            <a:ext cx="5920154" cy="384062"/>
          </a:xfrm>
          <a:prstGeom prst="bent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05908" y="5147423"/>
            <a:ext cx="5576169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一箱一报工，并同时生成料箱单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仓库管理以料箱单为依据</a:t>
            </a:r>
            <a:r>
              <a:rPr lang="en-US" altLang="zh-CN" sz="1400" dirty="0" smtClean="0"/>
              <a:t>】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最终销售或下道工序生产配料时，终结料箱单</a:t>
            </a:r>
            <a:endParaRPr lang="zh-CN" altLang="en-US" sz="1400" dirty="0"/>
          </a:p>
        </p:txBody>
      </p:sp>
      <p:sp>
        <p:nvSpPr>
          <p:cNvPr id="15" name="上箭头 14"/>
          <p:cNvSpPr/>
          <p:nvPr/>
        </p:nvSpPr>
        <p:spPr>
          <a:xfrm>
            <a:off x="4113225" y="3838513"/>
            <a:ext cx="150392" cy="477845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927781" y="4269020"/>
            <a:ext cx="1696525" cy="698103"/>
            <a:chOff x="879231" y="3916437"/>
            <a:chExt cx="1696525" cy="698103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231" y="3916437"/>
              <a:ext cx="1696525" cy="3976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211678" y="4337541"/>
              <a:ext cx="1031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料箱单</a:t>
              </a:r>
              <a:endParaRPr lang="en-US" altLang="zh-CN" sz="1200" dirty="0" smtClean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181407" y="3682590"/>
            <a:ext cx="928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配料时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终络条码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882077" y="3682590"/>
            <a:ext cx="928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销售</a:t>
            </a:r>
            <a:r>
              <a:rPr lang="zh-CN" altLang="en-US" sz="1200" dirty="0" smtClean="0"/>
              <a:t>时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终络条码</a:t>
            </a:r>
            <a:endParaRPr lang="zh-CN" altLang="en-US" sz="1200" dirty="0"/>
          </a:p>
        </p:txBody>
      </p:sp>
      <p:grpSp>
        <p:nvGrpSpPr>
          <p:cNvPr id="9" name="组合 8"/>
          <p:cNvGrpSpPr/>
          <p:nvPr/>
        </p:nvGrpSpPr>
        <p:grpSpPr>
          <a:xfrm>
            <a:off x="4285591" y="3682590"/>
            <a:ext cx="860920" cy="299597"/>
            <a:chOff x="4285591" y="3682590"/>
            <a:chExt cx="860920" cy="299597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5591" y="3780960"/>
              <a:ext cx="858424" cy="2012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3312" y="3682590"/>
              <a:ext cx="163199" cy="161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" name="组合 19"/>
          <p:cNvGrpSpPr/>
          <p:nvPr/>
        </p:nvGrpSpPr>
        <p:grpSpPr>
          <a:xfrm>
            <a:off x="8021157" y="3731774"/>
            <a:ext cx="860920" cy="299597"/>
            <a:chOff x="4285591" y="3682590"/>
            <a:chExt cx="860920" cy="299597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5591" y="3780960"/>
              <a:ext cx="858424" cy="2012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3312" y="3682590"/>
              <a:ext cx="163199" cy="161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543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12" y="915194"/>
            <a:ext cx="23288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 dirty="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11" descr="C:\Users\apple\Desktop\mb\222222222\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1145381"/>
            <a:ext cx="1341438" cy="1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23599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2" y="269795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142456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2" y="3594894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436324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4809331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62" y="5280819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571420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>
            <a:hlinkClick r:id="rId5" action="ppaction://hlinksldjump">
              <a:snd r:embed="rId6" name="click.wav"/>
            </a:hlinkClick>
          </p:cNvPr>
          <p:cNvSpPr/>
          <p:nvPr/>
        </p:nvSpPr>
        <p:spPr>
          <a:xfrm>
            <a:off x="1700212" y="2086769"/>
            <a:ext cx="3113088" cy="354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2" y="2563019"/>
            <a:ext cx="149592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生产配料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650" y="3023394"/>
            <a:ext cx="1460208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6737" y="3485356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包装管理</a:t>
            </a:r>
            <a:endParaRPr lang="en-US" altLang="zh-CN" sz="17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562" y="4198144"/>
            <a:ext cx="2047355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仓库与库位管理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187" y="46870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75" y="5131594"/>
            <a:ext cx="130356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4475" y="55887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其它说明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2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包装管理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84330" y="2025298"/>
            <a:ext cx="1414214" cy="1812700"/>
            <a:chOff x="2227263" y="936625"/>
            <a:chExt cx="1687973" cy="214365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263" y="936625"/>
              <a:ext cx="1687973" cy="185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227263" y="2716311"/>
              <a:ext cx="1687973" cy="363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厂内周转料</a:t>
              </a:r>
              <a:r>
                <a:rPr lang="zh-CN" altLang="en-US" sz="1400" dirty="0"/>
                <a:t>架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21754" y="2758703"/>
            <a:ext cx="1569442" cy="1011446"/>
            <a:chOff x="4578351" y="1927631"/>
            <a:chExt cx="1873250" cy="119611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351" y="1927631"/>
              <a:ext cx="1873250" cy="8405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578351" y="2754411"/>
              <a:ext cx="1746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纸箱</a:t>
              </a:r>
              <a:endParaRPr lang="zh-CN" altLang="en-US" sz="14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092045" y="2006537"/>
            <a:ext cx="1851410" cy="1783944"/>
            <a:chOff x="4527550" y="1168438"/>
            <a:chExt cx="2209800" cy="210965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7550" y="1168438"/>
              <a:ext cx="2209800" cy="173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559300" y="2908756"/>
              <a:ext cx="214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自动仓库托盘</a:t>
              </a:r>
              <a:endParaRPr lang="zh-CN" altLang="en-US" sz="14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2917294" y="939800"/>
            <a:ext cx="25019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包装物有唯一条码标签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进行包装物管理</a:t>
            </a:r>
            <a:endParaRPr lang="zh-CN" altLang="en-US" sz="1600" dirty="0"/>
          </a:p>
        </p:txBody>
      </p:sp>
      <p:cxnSp>
        <p:nvCxnSpPr>
          <p:cNvPr id="11" name="直接箭头连接符 10"/>
          <p:cNvCxnSpPr>
            <a:stCxn id="7" idx="2"/>
            <a:endCxn id="1027" idx="0"/>
          </p:cNvCxnSpPr>
          <p:nvPr/>
        </p:nvCxnSpPr>
        <p:spPr>
          <a:xfrm flipH="1">
            <a:off x="2391437" y="1549400"/>
            <a:ext cx="1776807" cy="4758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1029" idx="0"/>
          </p:cNvCxnSpPr>
          <p:nvPr/>
        </p:nvCxnSpPr>
        <p:spPr>
          <a:xfrm>
            <a:off x="4168244" y="1549400"/>
            <a:ext cx="849506" cy="4571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045" y="4647160"/>
            <a:ext cx="2051974" cy="84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上箭头 16"/>
          <p:cNvSpPr/>
          <p:nvPr/>
        </p:nvSpPr>
        <p:spPr>
          <a:xfrm rot="19271688">
            <a:off x="3237559" y="3794044"/>
            <a:ext cx="293586" cy="91440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4763292" y="3794044"/>
            <a:ext cx="241775" cy="91440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上箭头 22"/>
          <p:cNvSpPr/>
          <p:nvPr/>
        </p:nvSpPr>
        <p:spPr>
          <a:xfrm rot="3100673">
            <a:off x="6486847" y="3467773"/>
            <a:ext cx="239220" cy="126373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48" y="4553830"/>
            <a:ext cx="1680330" cy="68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上箭头 24"/>
          <p:cNvSpPr/>
          <p:nvPr/>
        </p:nvSpPr>
        <p:spPr>
          <a:xfrm rot="2917952">
            <a:off x="1543870" y="3720519"/>
            <a:ext cx="280917" cy="91440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000107" y="3975558"/>
            <a:ext cx="1008736" cy="40432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不同</a:t>
            </a:r>
            <a:r>
              <a:rPr lang="zh-CN" altLang="en-US" sz="1200" dirty="0"/>
              <a:t>零件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混放</a:t>
            </a:r>
            <a:endParaRPr lang="zh-CN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937500" y="4177719"/>
            <a:ext cx="339090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/>
              <a:t>部分料箱需要进行条码标签管理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/>
              <a:t>同一产品可放不同料</a:t>
            </a:r>
            <a:r>
              <a:rPr lang="zh-CN" altLang="en-US" sz="1600" dirty="0" smtClean="0"/>
              <a:t>箱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/>
              <a:t>同一料箱可进行零件混放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83207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包装管理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93" y="1387781"/>
            <a:ext cx="74961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05353" y="2227494"/>
            <a:ext cx="3211509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同一零件有不同类型的包装且装箱数量不同</a:t>
            </a: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部分包装使用</a:t>
            </a:r>
            <a:r>
              <a:rPr lang="en-US" altLang="zh-CN" sz="1400" dirty="0" smtClean="0"/>
              <a:t>RK</a:t>
            </a:r>
            <a:r>
              <a:rPr lang="zh-CN" altLang="en-US" sz="1400" dirty="0" smtClean="0"/>
              <a:t>进行管理</a:t>
            </a: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 smtClean="0"/>
          </a:p>
        </p:txBody>
      </p:sp>
      <p:sp>
        <p:nvSpPr>
          <p:cNvPr id="5" name="线形标注 2 4"/>
          <p:cNvSpPr/>
          <p:nvPr/>
        </p:nvSpPr>
        <p:spPr>
          <a:xfrm>
            <a:off x="9202615" y="4583724"/>
            <a:ext cx="1840523" cy="76645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2904"/>
              <a:gd name="adj6" fmla="val -734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RK</a:t>
            </a:r>
            <a:r>
              <a:rPr lang="zh-CN" altLang="en-US" sz="1200" dirty="0" smtClean="0"/>
              <a:t>：料箱唯一标签</a:t>
            </a:r>
            <a:endParaRPr lang="en-US" altLang="zh-CN" sz="1200" dirty="0" smtClean="0"/>
          </a:p>
          <a:p>
            <a:r>
              <a:rPr lang="zh-CN" altLang="en-US" sz="1200" dirty="0" smtClean="0"/>
              <a:t>用于对包装物本身进行管理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02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12" y="915194"/>
            <a:ext cx="23288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 dirty="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11" descr="C:\Users\apple\Desktop\mb\222222222\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1145381"/>
            <a:ext cx="1341438" cy="1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23599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2" y="269795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142456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2" y="3594894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436324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4809331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62" y="5280819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571420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>
            <a:hlinkClick r:id="rId5" action="ppaction://hlinksldjump">
              <a:snd r:embed="rId6" name="click.wav"/>
            </a:hlinkClick>
          </p:cNvPr>
          <p:cNvSpPr/>
          <p:nvPr/>
        </p:nvSpPr>
        <p:spPr>
          <a:xfrm>
            <a:off x="1700212" y="2086769"/>
            <a:ext cx="3113088" cy="354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2" y="2563019"/>
            <a:ext cx="149592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生产配料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650" y="3023394"/>
            <a:ext cx="1460208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6737" y="3485356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562" y="4198144"/>
            <a:ext cx="2047355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仓库与库位管理</a:t>
            </a:r>
            <a:endParaRPr lang="en-US" altLang="zh-CN" sz="17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187" y="46870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75" y="5131594"/>
            <a:ext cx="130356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4475" y="55887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其它说明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2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MES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151270136"/>
              </p:ext>
            </p:extLst>
          </p:nvPr>
        </p:nvGraphicFramePr>
        <p:xfrm>
          <a:off x="2967127" y="838518"/>
          <a:ext cx="633562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40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仓库与库位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34831" y="1602050"/>
            <a:ext cx="1266825" cy="1614643"/>
            <a:chOff x="1653137" y="1732352"/>
            <a:chExt cx="1266825" cy="1614643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137" y="1732352"/>
              <a:ext cx="1266825" cy="1285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794272" y="2977663"/>
              <a:ext cx="984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仓库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160286" y="1588447"/>
            <a:ext cx="1266825" cy="1614643"/>
            <a:chOff x="6589008" y="1894012"/>
            <a:chExt cx="1266825" cy="1614643"/>
          </a:xfrm>
        </p:grpSpPr>
        <p:grpSp>
          <p:nvGrpSpPr>
            <p:cNvPr id="8" name="组合 7"/>
            <p:cNvGrpSpPr/>
            <p:nvPr/>
          </p:nvGrpSpPr>
          <p:grpSpPr>
            <a:xfrm>
              <a:off x="6589008" y="1894012"/>
              <a:ext cx="1266825" cy="1614643"/>
              <a:chOff x="1653137" y="1732352"/>
              <a:chExt cx="1266825" cy="1614643"/>
            </a:xfrm>
          </p:grpSpPr>
          <p:pic>
            <p:nvPicPr>
              <p:cNvPr id="9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137" y="1732352"/>
                <a:ext cx="1266825" cy="1285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794272" y="2977663"/>
                <a:ext cx="984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库位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377" y="2625889"/>
              <a:ext cx="477715" cy="477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左右箭头 11"/>
          <p:cNvSpPr/>
          <p:nvPr/>
        </p:nvSpPr>
        <p:spPr>
          <a:xfrm>
            <a:off x="5189188" y="2243621"/>
            <a:ext cx="1723293" cy="32779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1:1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n:1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rgbClr val="FF0000"/>
                </a:solidFill>
              </a:rPr>
              <a:t>根据产品对应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1137139" y="1461412"/>
            <a:ext cx="1383323" cy="852008"/>
          </a:xfrm>
          <a:prstGeom prst="borderCallout1">
            <a:avLst>
              <a:gd name="adj1" fmla="val 18750"/>
              <a:gd name="adj2" fmla="val 114548"/>
              <a:gd name="adj3" fmla="val 75350"/>
              <a:gd name="adj4" fmla="val 17522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实物位置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16" name="线形标注 1 15"/>
          <p:cNvSpPr/>
          <p:nvPr/>
        </p:nvSpPr>
        <p:spPr>
          <a:xfrm>
            <a:off x="9413632" y="1363680"/>
            <a:ext cx="1383323" cy="852008"/>
          </a:xfrm>
          <a:prstGeom prst="borderCallout1">
            <a:avLst>
              <a:gd name="adj1" fmla="val 25630"/>
              <a:gd name="adj2" fmla="val -15113"/>
              <a:gd name="adj3" fmla="val 80854"/>
              <a:gd name="adj4" fmla="val -663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库存账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802409" y="5604183"/>
            <a:ext cx="3542815" cy="5627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料道</a:t>
            </a:r>
            <a:r>
              <a:rPr lang="en-US" altLang="zh-CN" sz="1200" dirty="0" smtClean="0"/>
              <a:t>A01</a:t>
            </a:r>
            <a:endParaRPr lang="zh-CN" altLang="en-US" sz="12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085478" y="5159619"/>
            <a:ext cx="886989" cy="834814"/>
            <a:chOff x="1696549" y="3528645"/>
            <a:chExt cx="1066800" cy="1008729"/>
          </a:xfrm>
        </p:grpSpPr>
        <p:pic>
          <p:nvPicPr>
            <p:cNvPr id="1027" name="Picture 3" descr="C:\Users\lwu4\AppData\Roaming\SogouExplorer\Download\box_146.36402569593px_1190586_easyicon.ne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528645"/>
              <a:ext cx="802299" cy="703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696549" y="4202668"/>
              <a:ext cx="1066800" cy="33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正常件</a:t>
              </a:r>
              <a:endParaRPr lang="zh-CN" altLang="en-US" sz="12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76225" y="3996209"/>
            <a:ext cx="733126" cy="976969"/>
            <a:chOff x="6306738" y="1894012"/>
            <a:chExt cx="1763491" cy="2360997"/>
          </a:xfrm>
        </p:grpSpPr>
        <p:grpSp>
          <p:nvGrpSpPr>
            <p:cNvPr id="22" name="组合 21"/>
            <p:cNvGrpSpPr/>
            <p:nvPr/>
          </p:nvGrpSpPr>
          <p:grpSpPr>
            <a:xfrm>
              <a:off x="6306738" y="1894012"/>
              <a:ext cx="1763491" cy="2360997"/>
              <a:chOff x="1370867" y="1732352"/>
              <a:chExt cx="1763491" cy="2360997"/>
            </a:xfrm>
          </p:grpSpPr>
          <p:pic>
            <p:nvPicPr>
              <p:cNvPr id="24" name="Picture 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137" y="1732352"/>
                <a:ext cx="1266825" cy="1285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370867" y="2977664"/>
                <a:ext cx="1763491" cy="1115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半成品库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377" y="2625889"/>
              <a:ext cx="477715" cy="477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0" name="直接箭头连接符 19"/>
          <p:cNvCxnSpPr>
            <a:stCxn id="1027" idx="0"/>
            <a:endCxn id="24" idx="3"/>
          </p:cNvCxnSpPr>
          <p:nvPr/>
        </p:nvCxnSpPr>
        <p:spPr>
          <a:xfrm flipH="1" flipV="1">
            <a:off x="3020221" y="4262254"/>
            <a:ext cx="508752" cy="897365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4967109" y="5215431"/>
            <a:ext cx="1053300" cy="834814"/>
            <a:chOff x="1555414" y="3528645"/>
            <a:chExt cx="1266825" cy="1008729"/>
          </a:xfrm>
        </p:grpSpPr>
        <p:pic>
          <p:nvPicPr>
            <p:cNvPr id="30" name="Picture 3" descr="C:\Users\lwu4\AppData\Roaming\SogouExplorer\Download\box_146.36402569593px_1190586_easyicon.ne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528645"/>
              <a:ext cx="802299" cy="703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555414" y="4202668"/>
              <a:ext cx="1266825" cy="33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待底漆件</a:t>
              </a:r>
              <a:endParaRPr lang="zh-CN" altLang="en-US" sz="12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416686" y="4021312"/>
            <a:ext cx="733126" cy="976969"/>
            <a:chOff x="6306738" y="1894012"/>
            <a:chExt cx="1763491" cy="2360997"/>
          </a:xfrm>
        </p:grpSpPr>
        <p:grpSp>
          <p:nvGrpSpPr>
            <p:cNvPr id="33" name="组合 32"/>
            <p:cNvGrpSpPr/>
            <p:nvPr/>
          </p:nvGrpSpPr>
          <p:grpSpPr>
            <a:xfrm>
              <a:off x="6306738" y="1894012"/>
              <a:ext cx="1763491" cy="2360997"/>
              <a:chOff x="1370867" y="1732352"/>
              <a:chExt cx="1763491" cy="2360997"/>
            </a:xfrm>
          </p:grpSpPr>
          <p:pic>
            <p:nvPicPr>
              <p:cNvPr id="35" name="Picture 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137" y="1732352"/>
                <a:ext cx="1266825" cy="1285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1370867" y="2977664"/>
                <a:ext cx="1763491" cy="1115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待底漆库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377" y="2625889"/>
              <a:ext cx="477715" cy="477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37" name="直接箭头连接符 36"/>
          <p:cNvCxnSpPr>
            <a:stCxn id="30" idx="0"/>
            <a:endCxn id="35" idx="1"/>
          </p:cNvCxnSpPr>
          <p:nvPr/>
        </p:nvCxnSpPr>
        <p:spPr>
          <a:xfrm flipV="1">
            <a:off x="5527950" y="4287357"/>
            <a:ext cx="1006082" cy="928074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84779" y="3899019"/>
            <a:ext cx="10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参与</a:t>
            </a:r>
            <a:r>
              <a:rPr lang="en-US" altLang="zh-CN" sz="1100" dirty="0" smtClean="0"/>
              <a:t>MRP</a:t>
            </a:r>
            <a:r>
              <a:rPr lang="zh-CN" altLang="en-US" sz="1100" dirty="0" smtClean="0"/>
              <a:t>计算</a:t>
            </a:r>
            <a:endParaRPr lang="zh-CN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6855423" y="3890507"/>
            <a:ext cx="1354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不</a:t>
            </a:r>
            <a:r>
              <a:rPr lang="zh-CN" altLang="en-US" sz="1100" dirty="0" smtClean="0"/>
              <a:t>参与</a:t>
            </a:r>
            <a:r>
              <a:rPr lang="en-US" altLang="zh-CN" sz="1100" dirty="0" smtClean="0"/>
              <a:t>MRP</a:t>
            </a:r>
            <a:r>
              <a:rPr lang="zh-CN" altLang="en-US" sz="1100" dirty="0" smtClean="0"/>
              <a:t>计算</a:t>
            </a:r>
            <a:endParaRPr lang="zh-CN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6783249" y="5604183"/>
            <a:ext cx="3085683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相同料道根据存放的产品不同，需要归属到不同的库位</a:t>
            </a:r>
            <a:endParaRPr lang="zh-CN" altLang="en-US" sz="1600" dirty="0"/>
          </a:p>
        </p:txBody>
      </p:sp>
      <p:cxnSp>
        <p:nvCxnSpPr>
          <p:cNvPr id="4" name="肘形连接符 3"/>
          <p:cNvCxnSpPr/>
          <p:nvPr/>
        </p:nvCxnSpPr>
        <p:spPr>
          <a:xfrm rot="5400000">
            <a:off x="4424148" y="3439463"/>
            <a:ext cx="1673710" cy="120096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1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仓库与库位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65" y="919350"/>
            <a:ext cx="93345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6431" y="5498123"/>
            <a:ext cx="8827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*仓库和库位不再有直接的关联关系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1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12" y="915194"/>
            <a:ext cx="23288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 dirty="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11" descr="C:\Users\apple\Desktop\mb\222222222\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1145381"/>
            <a:ext cx="1341438" cy="1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23599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2" y="269795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142456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2" y="3594894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436324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4809331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62" y="5280819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571420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>
            <a:hlinkClick r:id="rId5" action="ppaction://hlinksldjump">
              <a:snd r:embed="rId6" name="click.wav"/>
            </a:hlinkClick>
          </p:cNvPr>
          <p:cNvSpPr/>
          <p:nvPr/>
        </p:nvSpPr>
        <p:spPr>
          <a:xfrm>
            <a:off x="1700212" y="2086769"/>
            <a:ext cx="3113088" cy="354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2" y="2563019"/>
            <a:ext cx="149592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生产配料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650" y="3023394"/>
            <a:ext cx="1460208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6737" y="3485356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562" y="4198144"/>
            <a:ext cx="2047355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仓库与库位管理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187" y="46870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7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销售执行</a:t>
            </a:r>
            <a:endParaRPr lang="en-US" altLang="zh-CN" sz="17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75" y="5131594"/>
            <a:ext cx="130356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4475" y="55887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其它说明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2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销售执行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90" y="2325139"/>
            <a:ext cx="1111885" cy="55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组合 37"/>
          <p:cNvGrpSpPr/>
          <p:nvPr/>
        </p:nvGrpSpPr>
        <p:grpSpPr>
          <a:xfrm>
            <a:off x="3674830" y="3163667"/>
            <a:ext cx="909881" cy="1049697"/>
            <a:chOff x="3040796" y="1875692"/>
            <a:chExt cx="909881" cy="1049697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707" y="1875692"/>
              <a:ext cx="590058" cy="798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040796" y="2648390"/>
              <a:ext cx="909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销售订单</a:t>
              </a:r>
              <a:endParaRPr lang="zh-CN" altLang="en-US" sz="1200" dirty="0"/>
            </a:p>
          </p:txBody>
        </p:sp>
      </p:grpSp>
      <p:sp>
        <p:nvSpPr>
          <p:cNvPr id="22" name="右箭头 21"/>
          <p:cNvSpPr/>
          <p:nvPr/>
        </p:nvSpPr>
        <p:spPr>
          <a:xfrm rot="20451025">
            <a:off x="2227353" y="1840275"/>
            <a:ext cx="1162237" cy="3026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1435434">
            <a:off x="2215334" y="3065609"/>
            <a:ext cx="1166861" cy="28231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6146627" y="957271"/>
            <a:ext cx="909881" cy="1049697"/>
            <a:chOff x="3040796" y="1875692"/>
            <a:chExt cx="909881" cy="1049697"/>
          </a:xfrm>
        </p:grpSpPr>
        <p:pic>
          <p:nvPicPr>
            <p:cNvPr id="43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707" y="1875692"/>
              <a:ext cx="590058" cy="798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3040796" y="2648390"/>
              <a:ext cx="909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发货单</a:t>
              </a:r>
              <a:endParaRPr lang="zh-CN" altLang="en-US" sz="1200" dirty="0"/>
            </a:p>
          </p:txBody>
        </p:sp>
      </p:grpSp>
      <p:sp>
        <p:nvSpPr>
          <p:cNvPr id="45" name="右箭头 44"/>
          <p:cNvSpPr/>
          <p:nvPr/>
        </p:nvSpPr>
        <p:spPr>
          <a:xfrm>
            <a:off x="4741536" y="1195821"/>
            <a:ext cx="1166861" cy="3026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MES</a:t>
            </a:r>
            <a:r>
              <a:rPr lang="zh-CN" altLang="en-US" sz="1000" dirty="0" smtClean="0"/>
              <a:t>创建发货单</a:t>
            </a:r>
            <a:endParaRPr lang="zh-CN" altLang="en-US" sz="10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7268602" y="2044527"/>
            <a:ext cx="913710" cy="1211754"/>
            <a:chOff x="6381133" y="2608943"/>
            <a:chExt cx="913710" cy="1211754"/>
          </a:xfrm>
        </p:grpSpPr>
        <p:pic>
          <p:nvPicPr>
            <p:cNvPr id="2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6998" y="2608943"/>
              <a:ext cx="661980" cy="90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6381133" y="3543698"/>
              <a:ext cx="913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扫描发货</a:t>
              </a:r>
              <a:endParaRPr lang="zh-CN" altLang="en-US" sz="1200" dirty="0"/>
            </a:p>
          </p:txBody>
        </p:sp>
      </p:grpSp>
      <p:sp>
        <p:nvSpPr>
          <p:cNvPr id="48" name="右箭头 47"/>
          <p:cNvSpPr/>
          <p:nvPr/>
        </p:nvSpPr>
        <p:spPr>
          <a:xfrm rot="3333703">
            <a:off x="7000555" y="1460892"/>
            <a:ext cx="749833" cy="3026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>
            <a:off x="8397650" y="2401807"/>
            <a:ext cx="1166861" cy="3026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右箭头 49"/>
          <p:cNvSpPr/>
          <p:nvPr/>
        </p:nvSpPr>
        <p:spPr>
          <a:xfrm rot="20492342">
            <a:off x="4879193" y="3547994"/>
            <a:ext cx="2410871" cy="25623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773688" y="2047800"/>
            <a:ext cx="1266825" cy="1208481"/>
            <a:chOff x="8667796" y="2032418"/>
            <a:chExt cx="1266825" cy="1208481"/>
          </a:xfrm>
        </p:grpSpPr>
        <p:pic>
          <p:nvPicPr>
            <p:cNvPr id="21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7796" y="2032418"/>
              <a:ext cx="1266825" cy="1028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8667796" y="2963900"/>
              <a:ext cx="1266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开出门证送货</a:t>
              </a:r>
              <a:endParaRPr lang="zh-CN" altLang="en-US" sz="1200" dirty="0"/>
            </a:p>
          </p:txBody>
        </p:sp>
      </p:grpSp>
      <p:sp>
        <p:nvSpPr>
          <p:cNvPr id="4" name="闪电形 3"/>
          <p:cNvSpPr/>
          <p:nvPr/>
        </p:nvSpPr>
        <p:spPr>
          <a:xfrm rot="2206062">
            <a:off x="10011826" y="3289916"/>
            <a:ext cx="609600" cy="998283"/>
          </a:xfrm>
          <a:prstGeom prst="lightningBol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773688" y="4527993"/>
            <a:ext cx="1292266" cy="276999"/>
            <a:chOff x="9082693" y="4513490"/>
            <a:chExt cx="1292266" cy="276999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2693" y="4536757"/>
              <a:ext cx="414851" cy="20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9368917" y="4513490"/>
              <a:ext cx="10060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运算结算</a:t>
              </a:r>
              <a:endParaRPr lang="zh-CN" altLang="en-US" sz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55255" y="788548"/>
            <a:ext cx="907466" cy="1218419"/>
            <a:chOff x="3755255" y="788548"/>
            <a:chExt cx="907466" cy="1218419"/>
          </a:xfrm>
        </p:grpSpPr>
        <p:grpSp>
          <p:nvGrpSpPr>
            <p:cNvPr id="39" name="组合 38"/>
            <p:cNvGrpSpPr/>
            <p:nvPr/>
          </p:nvGrpSpPr>
          <p:grpSpPr>
            <a:xfrm>
              <a:off x="3755255" y="898085"/>
              <a:ext cx="842961" cy="1108882"/>
              <a:chOff x="2973876" y="3884772"/>
              <a:chExt cx="909881" cy="12173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0795" y="3884772"/>
                <a:ext cx="776042" cy="929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2973876" y="4797990"/>
                <a:ext cx="909881" cy="30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/>
                  <a:t>销售协议</a:t>
                </a:r>
                <a:endParaRPr lang="zh-CN" altLang="en-US" sz="1200" b="1" dirty="0"/>
              </a:p>
            </p:txBody>
          </p:sp>
        </p:grpSp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4121" y="788548"/>
              <a:ext cx="228600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852896" y="4319391"/>
            <a:ext cx="7424211" cy="23100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400" b="1" dirty="0"/>
              <a:t>销售形式：</a:t>
            </a:r>
            <a:endParaRPr lang="en-US" altLang="zh-CN" sz="1400" b="1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重复性销售：</a:t>
            </a:r>
            <a:r>
              <a:rPr lang="en-US" altLang="zh-CN" sz="1400" dirty="0"/>
              <a:t>MES</a:t>
            </a:r>
            <a:r>
              <a:rPr lang="zh-CN" altLang="en-US" sz="1400" dirty="0"/>
              <a:t>根据</a:t>
            </a:r>
            <a:r>
              <a:rPr lang="en-US" altLang="zh-CN" sz="1400" dirty="0"/>
              <a:t>SAP</a:t>
            </a:r>
            <a:r>
              <a:rPr lang="zh-CN" altLang="en-US" sz="1400" dirty="0"/>
              <a:t>的销售协议创建发货单进行发货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一次性销售：</a:t>
            </a:r>
            <a:r>
              <a:rPr lang="en-US" altLang="zh-CN" sz="1400" dirty="0"/>
              <a:t>MES</a:t>
            </a:r>
            <a:r>
              <a:rPr lang="zh-CN" altLang="en-US" sz="1400" dirty="0"/>
              <a:t>直接根据</a:t>
            </a:r>
            <a:r>
              <a:rPr lang="en-US" altLang="zh-CN" sz="1400" dirty="0"/>
              <a:t>SAP</a:t>
            </a:r>
            <a:r>
              <a:rPr lang="zh-CN" altLang="en-US" sz="1400" dirty="0"/>
              <a:t>销售订单进行发货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936025" y="5334693"/>
            <a:ext cx="58617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hangingPunct="0">
              <a:buFont typeface="Arial" pitchFamily="34" charset="0"/>
              <a:buChar char="•"/>
            </a:pPr>
            <a:r>
              <a:rPr lang="zh-CN" altLang="en-US" sz="1050" dirty="0"/>
              <a:t>设计费、工时支持费、实验费、商标技术许可费、劳务派遣费、废旧固定资产销售等一次性无库存销售业务；宝马出口业务等一次性有库存销售</a:t>
            </a:r>
            <a:r>
              <a:rPr lang="zh-CN" altLang="en-US" sz="1050" dirty="0" smtClean="0"/>
              <a:t>业务</a:t>
            </a:r>
            <a:endParaRPr lang="en-US" altLang="zh-CN" sz="1050" dirty="0" smtClean="0"/>
          </a:p>
          <a:p>
            <a:pPr marL="171450" indent="-171450" hangingPunct="0">
              <a:buFont typeface="Arial" pitchFamily="34" charset="0"/>
              <a:buChar char="•"/>
            </a:pPr>
            <a:r>
              <a:rPr lang="zh-CN" altLang="en-US" sz="1050" b="1" dirty="0"/>
              <a:t>分、子公司与总部之间，以及分、子公司之间的资产销售</a:t>
            </a:r>
          </a:p>
          <a:p>
            <a:pPr marL="171450" indent="-171450" hangingPunct="0">
              <a:buFont typeface="Arial" pitchFamily="34" charset="0"/>
              <a:buChar char="•"/>
            </a:pPr>
            <a:r>
              <a:rPr lang="zh-CN" altLang="en-US" sz="1050" dirty="0"/>
              <a:t>客户补差、返利、索赔以及返利、索赔后冲减客户应收账款的</a:t>
            </a:r>
            <a:r>
              <a:rPr lang="zh-CN" altLang="en-US" sz="1050" dirty="0" smtClean="0"/>
              <a:t>处理</a:t>
            </a:r>
            <a:endParaRPr lang="zh-CN" altLang="en-US" sz="1050" dirty="0"/>
          </a:p>
        </p:txBody>
      </p:sp>
      <p:sp>
        <p:nvSpPr>
          <p:cNvPr id="35" name="线形标注 2(无边框) 34"/>
          <p:cNvSpPr/>
          <p:nvPr/>
        </p:nvSpPr>
        <p:spPr>
          <a:xfrm>
            <a:off x="4982542" y="327326"/>
            <a:ext cx="2367947" cy="36089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738"/>
              <a:gd name="adj6" fmla="val -4307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/>
              <a:t>重复</a:t>
            </a:r>
            <a:r>
              <a:rPr lang="zh-CN" altLang="en-US" sz="1200" dirty="0" smtClean="0"/>
              <a:t>性销售</a:t>
            </a:r>
            <a:endParaRPr lang="en-US" altLang="zh-CN" sz="1200" dirty="0" smtClean="0"/>
          </a:p>
          <a:p>
            <a:r>
              <a:rPr lang="zh-CN" altLang="en-US" sz="1200" dirty="0" smtClean="0"/>
              <a:t>（最主要的客户销售形式）</a:t>
            </a:r>
            <a:endParaRPr lang="en-US" altLang="zh-CN" sz="1200" dirty="0" smtClean="0"/>
          </a:p>
        </p:txBody>
      </p:sp>
      <p:sp>
        <p:nvSpPr>
          <p:cNvPr id="36" name="线形标注 2(无边框) 35"/>
          <p:cNvSpPr/>
          <p:nvPr/>
        </p:nvSpPr>
        <p:spPr>
          <a:xfrm>
            <a:off x="5017252" y="2510137"/>
            <a:ext cx="2333238" cy="36089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738"/>
              <a:gd name="adj6" fmla="val -4307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/>
              <a:t>一次性销售</a:t>
            </a:r>
            <a:endParaRPr lang="en-US" altLang="zh-CN" sz="1200" dirty="0" smtClean="0"/>
          </a:p>
          <a:p>
            <a:r>
              <a:rPr lang="zh-CN" altLang="en-US" sz="1200" dirty="0" smtClean="0"/>
              <a:t>（公司间交易占绝大部分）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24690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排序发运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87512" y="1391273"/>
            <a:ext cx="1197421" cy="1253094"/>
            <a:chOff x="1175690" y="1084350"/>
            <a:chExt cx="1197421" cy="1253094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0032" y="1084350"/>
              <a:ext cx="788736" cy="729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175690" y="1814224"/>
              <a:ext cx="11974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整车厂</a:t>
              </a:r>
              <a:r>
                <a:rPr lang="en-US" altLang="zh-CN" sz="1400" dirty="0" smtClean="0"/>
                <a:t>&amp;</a:t>
              </a:r>
            </a:p>
            <a:p>
              <a:pPr algn="ctr"/>
              <a:r>
                <a:rPr lang="en-US" altLang="zh-CN" sz="1400" dirty="0" smtClean="0"/>
                <a:t>EDI</a:t>
              </a:r>
              <a:r>
                <a:rPr lang="zh-CN" altLang="en-US" sz="1400" dirty="0" smtClean="0"/>
                <a:t>服务商</a:t>
              </a:r>
              <a:endParaRPr lang="zh-CN" altLang="en-US" sz="14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362638" y="1391273"/>
            <a:ext cx="900602" cy="1241370"/>
            <a:chOff x="3614045" y="1225028"/>
            <a:chExt cx="900602" cy="1241370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5183" y="1225028"/>
              <a:ext cx="598327" cy="729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614045" y="1943178"/>
              <a:ext cx="900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排序</a:t>
              </a:r>
              <a:endParaRPr lang="en-US" altLang="zh-CN" sz="1400" dirty="0" smtClean="0"/>
            </a:p>
            <a:p>
              <a:pPr algn="ctr"/>
              <a:r>
                <a:rPr lang="zh-CN" altLang="en-US" sz="1400" dirty="0" smtClean="0"/>
                <a:t>落地</a:t>
              </a:r>
              <a:r>
                <a:rPr lang="zh-CN" altLang="en-US" sz="1400" dirty="0"/>
                <a:t>报文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984933" y="1564938"/>
            <a:ext cx="1377705" cy="430108"/>
            <a:chOff x="2068309" y="1398692"/>
            <a:chExt cx="1377705" cy="430108"/>
          </a:xfrm>
        </p:grpSpPr>
        <p:sp>
          <p:nvSpPr>
            <p:cNvPr id="10" name="右箭头 9"/>
            <p:cNvSpPr/>
            <p:nvPr/>
          </p:nvSpPr>
          <p:spPr>
            <a:xfrm>
              <a:off x="2068309" y="1636856"/>
              <a:ext cx="1377705" cy="19194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3368" y="1398692"/>
              <a:ext cx="12394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/>
                <a:t>各类</a:t>
              </a:r>
              <a:r>
                <a:rPr lang="en-US" altLang="zh-CN" sz="1100" dirty="0" smtClean="0"/>
                <a:t>EDI</a:t>
              </a:r>
              <a:r>
                <a:rPr lang="zh-CN" altLang="en-US" sz="1100" dirty="0" smtClean="0"/>
                <a:t>客户端</a:t>
              </a:r>
              <a:endParaRPr lang="zh-CN" altLang="en-US" sz="11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519828" y="1265780"/>
            <a:ext cx="900602" cy="1360637"/>
            <a:chOff x="5603204" y="1099534"/>
            <a:chExt cx="900602" cy="1360637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9655" y="1099534"/>
              <a:ext cx="647700" cy="833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603204" y="1936951"/>
              <a:ext cx="900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排序</a:t>
              </a:r>
              <a:r>
                <a:rPr lang="zh-CN" altLang="en-US" sz="1400" dirty="0"/>
                <a:t>信息</a:t>
              </a:r>
              <a:endParaRPr lang="en-US" altLang="zh-CN" sz="1400" dirty="0" smtClean="0"/>
            </a:p>
            <a:p>
              <a:pPr algn="ctr"/>
              <a:r>
                <a:rPr lang="zh-CN" altLang="en-US" sz="1400" dirty="0" smtClean="0"/>
                <a:t>中间表</a:t>
              </a:r>
              <a:endParaRPr lang="en-US" altLang="zh-CN" sz="1400" dirty="0" smtClean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42123" y="1551880"/>
            <a:ext cx="1377705" cy="430108"/>
            <a:chOff x="2068309" y="1398692"/>
            <a:chExt cx="1377705" cy="430108"/>
          </a:xfrm>
        </p:grpSpPr>
        <p:sp>
          <p:nvSpPr>
            <p:cNvPr id="25" name="右箭头 24"/>
            <p:cNvSpPr/>
            <p:nvPr/>
          </p:nvSpPr>
          <p:spPr>
            <a:xfrm>
              <a:off x="2068309" y="1636856"/>
              <a:ext cx="1377705" cy="19194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368" y="1398692"/>
              <a:ext cx="12394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/>
                <a:t>报文解析程序</a:t>
              </a:r>
              <a:endParaRPr lang="zh-CN" altLang="en-US" sz="11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770124" y="1342680"/>
            <a:ext cx="900602" cy="1200241"/>
            <a:chOff x="7598628" y="1156273"/>
            <a:chExt cx="900602" cy="1200241"/>
          </a:xfrm>
        </p:grpSpPr>
        <p:pic>
          <p:nvPicPr>
            <p:cNvPr id="27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9153" y="1156273"/>
              <a:ext cx="759553" cy="7708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7598628" y="1833294"/>
              <a:ext cx="900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MES</a:t>
              </a:r>
            </a:p>
            <a:p>
              <a:pPr algn="ctr"/>
              <a:r>
                <a:rPr lang="zh-CN" altLang="en-US" sz="1400" dirty="0" smtClean="0"/>
                <a:t>排序单</a:t>
              </a:r>
              <a:endParaRPr lang="en-US" altLang="zh-CN" sz="1400" dirty="0" smtClean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462944" y="1400480"/>
            <a:ext cx="1377705" cy="570784"/>
            <a:chOff x="2068309" y="1258016"/>
            <a:chExt cx="1377705" cy="570784"/>
          </a:xfrm>
        </p:grpSpPr>
        <p:sp>
          <p:nvSpPr>
            <p:cNvPr id="31" name="右箭头 30"/>
            <p:cNvSpPr/>
            <p:nvPr/>
          </p:nvSpPr>
          <p:spPr>
            <a:xfrm>
              <a:off x="2068309" y="1636856"/>
              <a:ext cx="1377705" cy="19194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368" y="1258016"/>
              <a:ext cx="12394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/>
                <a:t>排序信息转换、组单、导入</a:t>
              </a:r>
              <a:endParaRPr lang="zh-CN" altLang="en-US" sz="11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581517" y="4031386"/>
            <a:ext cx="1277816" cy="982563"/>
            <a:chOff x="2150494" y="3812904"/>
            <a:chExt cx="1277816" cy="982563"/>
          </a:xfrm>
        </p:grpSpPr>
        <p:pic>
          <p:nvPicPr>
            <p:cNvPr id="34" name="Picture 4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101" y="3966792"/>
              <a:ext cx="742950" cy="828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150494" y="3812904"/>
              <a:ext cx="1277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排序装配发运</a:t>
              </a:r>
              <a:endParaRPr lang="zh-CN" altLang="en-US" sz="14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 rot="5400000">
            <a:off x="8115330" y="2545012"/>
            <a:ext cx="1377705" cy="1349735"/>
            <a:chOff x="2068309" y="479065"/>
            <a:chExt cx="1377705" cy="1349735"/>
          </a:xfrm>
        </p:grpSpPr>
        <p:sp>
          <p:nvSpPr>
            <p:cNvPr id="37" name="右箭头 36"/>
            <p:cNvSpPr/>
            <p:nvPr/>
          </p:nvSpPr>
          <p:spPr>
            <a:xfrm>
              <a:off x="2068309" y="1636856"/>
              <a:ext cx="1377705" cy="19194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2052809" y="967976"/>
              <a:ext cx="12394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100" dirty="0"/>
            </a:p>
          </p:txBody>
        </p:sp>
      </p:grpSp>
      <p:grpSp>
        <p:nvGrpSpPr>
          <p:cNvPr id="39" name="组合 38"/>
          <p:cNvGrpSpPr/>
          <p:nvPr/>
        </p:nvGrpSpPr>
        <p:grpSpPr>
          <a:xfrm rot="10800000">
            <a:off x="6099713" y="4339163"/>
            <a:ext cx="1377705" cy="448598"/>
            <a:chOff x="2068309" y="1636856"/>
            <a:chExt cx="1377705" cy="448598"/>
          </a:xfrm>
        </p:grpSpPr>
        <p:sp>
          <p:nvSpPr>
            <p:cNvPr id="40" name="右箭头 39"/>
            <p:cNvSpPr/>
            <p:nvPr/>
          </p:nvSpPr>
          <p:spPr>
            <a:xfrm>
              <a:off x="2068309" y="1636856"/>
              <a:ext cx="1377705" cy="191944"/>
            </a:xfrm>
            <a:prstGeom prst="rightArrow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2137447" y="1823844"/>
              <a:ext cx="1239431" cy="261610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/>
                <a:t>创建</a:t>
              </a:r>
              <a:r>
                <a:rPr lang="en-US" altLang="zh-CN" sz="1100" dirty="0" smtClean="0"/>
                <a:t>ASN</a:t>
              </a:r>
              <a:endParaRPr lang="zh-CN" altLang="en-US" sz="11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976312" y="4178825"/>
            <a:ext cx="900602" cy="1025927"/>
            <a:chOff x="5422882" y="4548045"/>
            <a:chExt cx="900602" cy="1025927"/>
          </a:xfrm>
        </p:grpSpPr>
        <p:grpSp>
          <p:nvGrpSpPr>
            <p:cNvPr id="42" name="组合 41"/>
            <p:cNvGrpSpPr/>
            <p:nvPr/>
          </p:nvGrpSpPr>
          <p:grpSpPr>
            <a:xfrm>
              <a:off x="5422882" y="4548045"/>
              <a:ext cx="900602" cy="1025927"/>
              <a:chOff x="3614045" y="1225028"/>
              <a:chExt cx="900602" cy="1025927"/>
            </a:xfrm>
          </p:grpSpPr>
          <p:pic>
            <p:nvPicPr>
              <p:cNvPr id="43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5183" y="1225028"/>
                <a:ext cx="598327" cy="7298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3614045" y="1943178"/>
                <a:ext cx="900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ASN</a:t>
                </a:r>
                <a:r>
                  <a:rPr lang="zh-CN" altLang="en-US" sz="1400" dirty="0" smtClean="0"/>
                  <a:t>报文</a:t>
                </a:r>
                <a:endParaRPr lang="en-US" altLang="zh-CN" sz="1400" dirty="0" smtClean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789543" y="5058602"/>
              <a:ext cx="4240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 smtClean="0"/>
                <a:t>ASN</a:t>
              </a:r>
              <a:endParaRPr lang="zh-CN" altLang="en-US" sz="700" dirty="0"/>
            </a:p>
          </p:txBody>
        </p:sp>
      </p:grpSp>
      <p:sp>
        <p:nvSpPr>
          <p:cNvPr id="21" name="直角上箭头 20"/>
          <p:cNvSpPr/>
          <p:nvPr/>
        </p:nvSpPr>
        <p:spPr>
          <a:xfrm flipH="1">
            <a:off x="1182938" y="2964201"/>
            <a:ext cx="3793374" cy="1823561"/>
          </a:xfrm>
          <a:prstGeom prst="bentUpArrow">
            <a:avLst>
              <a:gd name="adj1" fmla="val 6358"/>
              <a:gd name="adj2" fmla="val 10214"/>
              <a:gd name="adj3" fmla="val 16643"/>
            </a:avLst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00545" y="4427772"/>
            <a:ext cx="1299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EDI</a:t>
            </a:r>
            <a:r>
              <a:rPr lang="zh-CN" altLang="en-US" sz="1100" dirty="0" smtClean="0"/>
              <a:t>客户端</a:t>
            </a:r>
            <a:endParaRPr lang="zh-CN" altLang="en-US" sz="11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10330495" y="4031386"/>
            <a:ext cx="1266825" cy="1208481"/>
            <a:chOff x="8667796" y="2032418"/>
            <a:chExt cx="1266825" cy="1208481"/>
          </a:xfrm>
        </p:grpSpPr>
        <p:pic>
          <p:nvPicPr>
            <p:cNvPr id="46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7796" y="2032418"/>
              <a:ext cx="1266825" cy="1028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8667796" y="2963900"/>
              <a:ext cx="1266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dirty="0"/>
            </a:p>
          </p:txBody>
        </p:sp>
      </p:grpSp>
      <p:sp>
        <p:nvSpPr>
          <p:cNvPr id="48" name="闪电形 47"/>
          <p:cNvSpPr/>
          <p:nvPr/>
        </p:nvSpPr>
        <p:spPr>
          <a:xfrm rot="12231328">
            <a:off x="10528527" y="2984044"/>
            <a:ext cx="609600" cy="998283"/>
          </a:xfrm>
          <a:prstGeom prst="lightningBol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10196470" y="2626417"/>
            <a:ext cx="1292266" cy="276999"/>
            <a:chOff x="9082693" y="4513490"/>
            <a:chExt cx="1292266" cy="276999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2693" y="4536757"/>
              <a:ext cx="414851" cy="20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9368917" y="4513490"/>
              <a:ext cx="10060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运算结算</a:t>
              </a:r>
              <a:endParaRPr lang="zh-CN" altLang="en-US" sz="12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717734" y="4320179"/>
            <a:ext cx="1377705" cy="430108"/>
            <a:chOff x="2068309" y="1398692"/>
            <a:chExt cx="1377705" cy="430108"/>
          </a:xfrm>
        </p:grpSpPr>
        <p:sp>
          <p:nvSpPr>
            <p:cNvPr id="53" name="右箭头 52"/>
            <p:cNvSpPr/>
            <p:nvPr/>
          </p:nvSpPr>
          <p:spPr>
            <a:xfrm>
              <a:off x="2068309" y="1636856"/>
              <a:ext cx="1377705" cy="19194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3368" y="1398692"/>
              <a:ext cx="12394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开出门证送货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0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12" y="915194"/>
            <a:ext cx="23288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 dirty="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11" descr="C:\Users\apple\Desktop\mb\222222222\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1145381"/>
            <a:ext cx="1341438" cy="1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23599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2" y="269795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142456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2" y="3594894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436324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4809331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62" y="5280819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571420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>
            <a:hlinkClick r:id="rId5" action="ppaction://hlinksldjump">
              <a:snd r:embed="rId6" name="click.wav"/>
            </a:hlinkClick>
          </p:cNvPr>
          <p:cNvSpPr/>
          <p:nvPr/>
        </p:nvSpPr>
        <p:spPr>
          <a:xfrm>
            <a:off x="1700212" y="2086769"/>
            <a:ext cx="3113088" cy="354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2" y="2563019"/>
            <a:ext cx="149592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生产配料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650" y="3023394"/>
            <a:ext cx="1460208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6737" y="3485356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562" y="4198144"/>
            <a:ext cx="2047355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仓库与库位管理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187" y="46870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75" y="5131594"/>
            <a:ext cx="130356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7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17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4475" y="55887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其它说明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2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-PM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82496" y="2826946"/>
            <a:ext cx="1276800" cy="1396286"/>
            <a:chOff x="3040795" y="1875692"/>
            <a:chExt cx="996311" cy="1154380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921" y="1875692"/>
              <a:ext cx="590058" cy="798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040795" y="2648390"/>
              <a:ext cx="996311" cy="38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EM</a:t>
              </a:r>
              <a:r>
                <a:rPr lang="zh-CN" altLang="en-US" sz="1200" dirty="0" smtClean="0"/>
                <a:t>工单</a:t>
              </a:r>
              <a:endParaRPr lang="en-US" altLang="zh-CN" sz="1200" dirty="0" smtClean="0"/>
            </a:p>
            <a:p>
              <a:pPr algn="ctr"/>
              <a:r>
                <a:rPr lang="en-US" altLang="zh-CN" sz="1200" dirty="0" smtClean="0"/>
                <a:t>(</a:t>
              </a:r>
              <a:r>
                <a:rPr lang="zh-CN" altLang="en-US" sz="1200" dirty="0" smtClean="0"/>
                <a:t>紧急维护工单</a:t>
              </a:r>
              <a:r>
                <a:rPr lang="en-US" altLang="zh-CN" sz="1200" dirty="0" smtClean="0"/>
                <a:t>)</a:t>
              </a:r>
              <a:endParaRPr lang="zh-CN" altLang="en-US" sz="120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16084" y="2826946"/>
            <a:ext cx="1524002" cy="1396286"/>
            <a:chOff x="2947002" y="1875692"/>
            <a:chExt cx="1189207" cy="1154380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576" y="1875692"/>
              <a:ext cx="590058" cy="798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947002" y="2648390"/>
              <a:ext cx="1189207" cy="38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PD</a:t>
              </a:r>
              <a:r>
                <a:rPr lang="zh-CN" altLang="en-US" sz="1200" dirty="0" smtClean="0"/>
                <a:t>工单</a:t>
              </a:r>
              <a:endParaRPr lang="en-US" altLang="zh-CN" sz="1200" dirty="0"/>
            </a:p>
            <a:p>
              <a:pPr algn="ctr"/>
              <a:r>
                <a:rPr lang="en-US" altLang="zh-CN" sz="1200" dirty="0" smtClean="0"/>
                <a:t>(</a:t>
              </a:r>
              <a:r>
                <a:rPr lang="zh-CN" altLang="en-US" sz="1200" dirty="0" smtClean="0"/>
                <a:t>非周期性维护工单</a:t>
              </a:r>
              <a:r>
                <a:rPr lang="en-US" altLang="zh-CN" sz="1200" dirty="0" smtClean="0"/>
                <a:t>)</a:t>
              </a:r>
              <a:endParaRPr lang="zh-CN" altLang="en-US" sz="1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252058" y="2839860"/>
            <a:ext cx="1625010" cy="1370458"/>
            <a:chOff x="2794671" y="1875692"/>
            <a:chExt cx="1268025" cy="1133027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3655" y="1875692"/>
              <a:ext cx="590058" cy="798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794671" y="2627037"/>
              <a:ext cx="1268025" cy="38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PM</a:t>
              </a:r>
              <a:r>
                <a:rPr lang="zh-CN" altLang="en-US" sz="1200" dirty="0" smtClean="0"/>
                <a:t>工单</a:t>
              </a:r>
              <a:endParaRPr lang="en-US" altLang="zh-CN" sz="1200" dirty="0" smtClean="0"/>
            </a:p>
            <a:p>
              <a:pPr algn="ctr"/>
              <a:r>
                <a:rPr lang="zh-CN" altLang="en-US" sz="1200" dirty="0" smtClean="0"/>
                <a:t>（周期性维护工单</a:t>
              </a:r>
              <a:r>
                <a:rPr lang="en-US" altLang="zh-CN" sz="1200" dirty="0" smtClean="0"/>
                <a:t>)</a:t>
              </a:r>
              <a:endParaRPr lang="zh-CN" altLang="en-US" sz="12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018790" y="4735456"/>
            <a:ext cx="1204112" cy="1580263"/>
            <a:chOff x="5222088" y="2404612"/>
            <a:chExt cx="1204112" cy="158026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2889" y="2404612"/>
              <a:ext cx="1102511" cy="1342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222088" y="3707876"/>
              <a:ext cx="1204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设备保养维修</a:t>
              </a:r>
              <a:endParaRPr lang="zh-CN" altLang="en-US" sz="12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02" y="827099"/>
            <a:ext cx="6572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组合 18"/>
          <p:cNvGrpSpPr/>
          <p:nvPr/>
        </p:nvGrpSpPr>
        <p:grpSpPr>
          <a:xfrm>
            <a:off x="2993454" y="1850028"/>
            <a:ext cx="1319727" cy="496103"/>
            <a:chOff x="1729325" y="1274406"/>
            <a:chExt cx="1319727" cy="496103"/>
          </a:xfrm>
        </p:grpSpPr>
        <p:sp>
          <p:nvSpPr>
            <p:cNvPr id="17" name="右箭头 16"/>
            <p:cNvSpPr/>
            <p:nvPr/>
          </p:nvSpPr>
          <p:spPr>
            <a:xfrm rot="8539631">
              <a:off x="1768121" y="1494973"/>
              <a:ext cx="1280931" cy="27553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9356892">
              <a:off x="1729325" y="1274406"/>
              <a:ext cx="105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设备故障</a:t>
              </a:r>
              <a:endParaRPr lang="zh-CN" altLang="en-US" sz="14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 rot="18523028">
            <a:off x="4998811" y="1905399"/>
            <a:ext cx="1069568" cy="543196"/>
            <a:chOff x="1709367" y="1227313"/>
            <a:chExt cx="1339685" cy="543196"/>
          </a:xfrm>
        </p:grpSpPr>
        <p:sp>
          <p:nvSpPr>
            <p:cNvPr id="23" name="右箭头 22"/>
            <p:cNvSpPr/>
            <p:nvPr/>
          </p:nvSpPr>
          <p:spPr>
            <a:xfrm rot="8539631">
              <a:off x="1768121" y="1494973"/>
              <a:ext cx="1280931" cy="27553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9356892">
              <a:off x="1709367" y="1227313"/>
              <a:ext cx="1248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设备维护</a:t>
              </a:r>
              <a:endParaRPr lang="zh-CN" altLang="en-US" sz="1400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61099" y="1180070"/>
            <a:ext cx="1338511" cy="307777"/>
            <a:chOff x="9082693" y="4513490"/>
            <a:chExt cx="1338511" cy="307777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2693" y="4536757"/>
              <a:ext cx="414851" cy="20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9483217" y="4513490"/>
              <a:ext cx="937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PM</a:t>
              </a:r>
              <a:r>
                <a:rPr lang="zh-CN" altLang="en-US" sz="1400" dirty="0" smtClean="0"/>
                <a:t>模块</a:t>
              </a:r>
              <a:endParaRPr lang="zh-CN" altLang="en-US" sz="14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 rot="18523028">
            <a:off x="7383665" y="1887457"/>
            <a:ext cx="1069568" cy="543196"/>
            <a:chOff x="1709367" y="1227313"/>
            <a:chExt cx="1339685" cy="543196"/>
          </a:xfrm>
        </p:grpSpPr>
        <p:sp>
          <p:nvSpPr>
            <p:cNvPr id="29" name="右箭头 28"/>
            <p:cNvSpPr/>
            <p:nvPr/>
          </p:nvSpPr>
          <p:spPr>
            <a:xfrm rot="8539631">
              <a:off x="1768121" y="1494973"/>
              <a:ext cx="1280931" cy="27553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9356892">
              <a:off x="1709367" y="1227313"/>
              <a:ext cx="1248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定期触发</a:t>
              </a:r>
              <a:endParaRPr lang="zh-CN" altLang="en-US" sz="14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84002" y="1512535"/>
            <a:ext cx="1557581" cy="1073527"/>
            <a:chOff x="342899" y="4742471"/>
            <a:chExt cx="1557581" cy="107352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85" y="4742471"/>
              <a:ext cx="901408" cy="837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42899" y="5538999"/>
              <a:ext cx="1557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语音</a:t>
              </a:r>
              <a:r>
                <a:rPr lang="zh-CN" altLang="en-US" sz="1200" dirty="0" smtClean="0"/>
                <a:t>报警系统</a:t>
              </a:r>
              <a:endParaRPr lang="zh-CN" altLang="en-US" sz="1200" dirty="0"/>
            </a:p>
          </p:txBody>
        </p:sp>
      </p:grpSp>
      <p:sp>
        <p:nvSpPr>
          <p:cNvPr id="31" name="直角上箭头 30"/>
          <p:cNvSpPr/>
          <p:nvPr/>
        </p:nvSpPr>
        <p:spPr>
          <a:xfrm flipH="1">
            <a:off x="1023262" y="2784987"/>
            <a:ext cx="971279" cy="609600"/>
          </a:xfrm>
          <a:prstGeom prst="bentUpArrow">
            <a:avLst>
              <a:gd name="adj1" fmla="val 24611"/>
              <a:gd name="adj2" fmla="val 19915"/>
              <a:gd name="adj3" fmla="val 253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 rot="2344687">
            <a:off x="3371604" y="4623629"/>
            <a:ext cx="1022660" cy="27553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右箭头 37"/>
          <p:cNvSpPr/>
          <p:nvPr/>
        </p:nvSpPr>
        <p:spPr>
          <a:xfrm rot="5400000">
            <a:off x="5339769" y="4342023"/>
            <a:ext cx="511330" cy="27553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右箭头 39"/>
          <p:cNvSpPr/>
          <p:nvPr/>
        </p:nvSpPr>
        <p:spPr>
          <a:xfrm rot="8539631">
            <a:off x="6744930" y="4493650"/>
            <a:ext cx="1081920" cy="29369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虚尾箭头 31"/>
          <p:cNvSpPr/>
          <p:nvPr/>
        </p:nvSpPr>
        <p:spPr>
          <a:xfrm>
            <a:off x="3393504" y="3220476"/>
            <a:ext cx="1157191" cy="348223"/>
          </a:xfrm>
          <a:prstGeom prst="stripedRightArrow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手工转换</a:t>
            </a:r>
            <a:endParaRPr lang="zh-CN" altLang="en-US" sz="12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1301477" y="5816496"/>
            <a:ext cx="1338511" cy="307777"/>
            <a:chOff x="9082693" y="4513490"/>
            <a:chExt cx="1338511" cy="307777"/>
          </a:xfrm>
        </p:grpSpPr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2693" y="4536757"/>
              <a:ext cx="414851" cy="20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9483217" y="4513490"/>
              <a:ext cx="937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PM</a:t>
              </a:r>
              <a:r>
                <a:rPr lang="zh-CN" altLang="en-US" sz="1400" dirty="0" smtClean="0"/>
                <a:t>模块</a:t>
              </a:r>
              <a:endParaRPr lang="zh-CN" altLang="en-US" sz="1400" dirty="0"/>
            </a:p>
          </p:txBody>
        </p:sp>
      </p:grpSp>
      <p:sp>
        <p:nvSpPr>
          <p:cNvPr id="50" name="闪电形 49"/>
          <p:cNvSpPr/>
          <p:nvPr/>
        </p:nvSpPr>
        <p:spPr>
          <a:xfrm rot="6115840">
            <a:off x="3515162" y="5157297"/>
            <a:ext cx="609600" cy="1364930"/>
          </a:xfrm>
          <a:prstGeom prst="lightningBol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36472" y="5526417"/>
            <a:ext cx="1157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维护保养记录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906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12" y="915194"/>
            <a:ext cx="23288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 dirty="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11" descr="C:\Users\apple\Desktop\mb\222222222\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1145381"/>
            <a:ext cx="1341438" cy="1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23599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2" y="269795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142456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2" y="3594894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436324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4809331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62" y="5280819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571420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>
            <a:hlinkClick r:id="rId5" action="ppaction://hlinksldjump">
              <a:snd r:embed="rId6" name="click.wav"/>
            </a:hlinkClick>
          </p:cNvPr>
          <p:cNvSpPr/>
          <p:nvPr/>
        </p:nvSpPr>
        <p:spPr>
          <a:xfrm>
            <a:off x="1700212" y="2086769"/>
            <a:ext cx="3113088" cy="354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2" y="2563019"/>
            <a:ext cx="149592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生产配料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650" y="3023394"/>
            <a:ext cx="1460208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6737" y="3485356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562" y="4198144"/>
            <a:ext cx="2047355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仓库与库位管理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187" y="46870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75" y="5131594"/>
            <a:ext cx="130356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4475" y="55887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7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其它说明</a:t>
            </a:r>
            <a:endParaRPr lang="en-US" altLang="zh-CN" sz="17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2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单据执行模式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142277" y="2044835"/>
            <a:ext cx="1086818" cy="1076577"/>
            <a:chOff x="1661411" y="833439"/>
            <a:chExt cx="1077446" cy="1071974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0530" y="833439"/>
              <a:ext cx="531314" cy="725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661411" y="1598952"/>
              <a:ext cx="1077446" cy="306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创建单据</a:t>
              </a:r>
              <a:endParaRPr lang="zh-CN" altLang="en-US" sz="1400" dirty="0"/>
            </a:p>
          </p:txBody>
        </p:sp>
      </p:grpSp>
      <p:sp>
        <p:nvSpPr>
          <p:cNvPr id="29" name="矩形 28"/>
          <p:cNvSpPr/>
          <p:nvPr/>
        </p:nvSpPr>
        <p:spPr>
          <a:xfrm>
            <a:off x="1201135" y="1666308"/>
            <a:ext cx="1720950" cy="317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采购</a:t>
            </a:r>
            <a:r>
              <a:rPr lang="zh-CN" altLang="en-US" dirty="0" smtClean="0"/>
              <a:t>执行</a:t>
            </a:r>
            <a:endParaRPr lang="en-US" altLang="zh-CN" dirty="0"/>
          </a:p>
        </p:txBody>
      </p:sp>
      <p:sp>
        <p:nvSpPr>
          <p:cNvPr id="31" name="矩形 30"/>
          <p:cNvSpPr/>
          <p:nvPr/>
        </p:nvSpPr>
        <p:spPr>
          <a:xfrm>
            <a:off x="1201135" y="2119327"/>
            <a:ext cx="1720950" cy="317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JIT</a:t>
            </a:r>
            <a:r>
              <a:rPr lang="zh-CN" altLang="en-US" dirty="0" smtClean="0"/>
              <a:t>销售</a:t>
            </a:r>
            <a:endParaRPr lang="en-US" altLang="zh-CN" dirty="0"/>
          </a:p>
        </p:txBody>
      </p:sp>
      <p:sp>
        <p:nvSpPr>
          <p:cNvPr id="32" name="矩形 31"/>
          <p:cNvSpPr/>
          <p:nvPr/>
        </p:nvSpPr>
        <p:spPr>
          <a:xfrm>
            <a:off x="1201135" y="2572346"/>
            <a:ext cx="1720950" cy="317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PM</a:t>
            </a:r>
            <a:r>
              <a:rPr lang="zh-CN" altLang="en-US" dirty="0" smtClean="0"/>
              <a:t>模块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1201135" y="3025365"/>
            <a:ext cx="1720950" cy="317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生产配料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1201135" y="3931403"/>
            <a:ext cx="1720950" cy="317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库存转移</a:t>
            </a:r>
            <a:endParaRPr lang="en-US" altLang="zh-CN" dirty="0"/>
          </a:p>
        </p:txBody>
      </p:sp>
      <p:sp>
        <p:nvSpPr>
          <p:cNvPr id="35" name="矩形 34"/>
          <p:cNvSpPr/>
          <p:nvPr/>
        </p:nvSpPr>
        <p:spPr>
          <a:xfrm>
            <a:off x="1201135" y="4384419"/>
            <a:ext cx="1720950" cy="317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生产执行</a:t>
            </a:r>
            <a:endParaRPr lang="en-US" altLang="zh-CN" dirty="0"/>
          </a:p>
        </p:txBody>
      </p:sp>
      <p:sp>
        <p:nvSpPr>
          <p:cNvPr id="30" name="右大括号 29"/>
          <p:cNvSpPr/>
          <p:nvPr/>
        </p:nvSpPr>
        <p:spPr>
          <a:xfrm>
            <a:off x="3278211" y="1666308"/>
            <a:ext cx="562593" cy="19064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5229095" y="2365385"/>
            <a:ext cx="1125186" cy="29227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39" name="矩形 38"/>
          <p:cNvSpPr/>
          <p:nvPr/>
        </p:nvSpPr>
        <p:spPr>
          <a:xfrm>
            <a:off x="1201135" y="3478384"/>
            <a:ext cx="1720950" cy="317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排序发运</a:t>
            </a:r>
            <a:endParaRPr lang="en-US" altLang="zh-CN" dirty="0"/>
          </a:p>
        </p:txBody>
      </p:sp>
      <p:sp>
        <p:nvSpPr>
          <p:cNvPr id="40" name="线形标注 2(无边框) 39"/>
          <p:cNvSpPr/>
          <p:nvPr/>
        </p:nvSpPr>
        <p:spPr>
          <a:xfrm>
            <a:off x="8277107" y="2044835"/>
            <a:ext cx="2692400" cy="529424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1315"/>
              <a:gd name="adj6" fmla="val -3110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先创建好单据，然后再根据单据执行</a:t>
            </a:r>
            <a:r>
              <a:rPr lang="zh-CN" altLang="en-US" sz="1400" dirty="0" smtClean="0"/>
              <a:t>业务</a:t>
            </a:r>
            <a:endParaRPr lang="zh-CN" altLang="en-US" sz="1400" dirty="0"/>
          </a:p>
        </p:txBody>
      </p:sp>
      <p:sp>
        <p:nvSpPr>
          <p:cNvPr id="42" name="右大括号 41"/>
          <p:cNvSpPr/>
          <p:nvPr/>
        </p:nvSpPr>
        <p:spPr>
          <a:xfrm>
            <a:off x="3278211" y="3595999"/>
            <a:ext cx="562593" cy="10218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6451600" y="1973899"/>
            <a:ext cx="993169" cy="1106019"/>
            <a:chOff x="2308036" y="3014662"/>
            <a:chExt cx="993169" cy="1106019"/>
          </a:xfrm>
        </p:grpSpPr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894" y="3014662"/>
              <a:ext cx="742950" cy="828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2308036" y="3812904"/>
              <a:ext cx="993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执行业务</a:t>
              </a:r>
              <a:endParaRPr lang="zh-CN" altLang="en-US" sz="1400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189101" y="3434455"/>
            <a:ext cx="993169" cy="1106019"/>
            <a:chOff x="2308036" y="3014662"/>
            <a:chExt cx="993169" cy="1106019"/>
          </a:xfrm>
        </p:grpSpPr>
        <p:pic>
          <p:nvPicPr>
            <p:cNvPr id="5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894" y="3014662"/>
              <a:ext cx="742950" cy="828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2308036" y="3812904"/>
              <a:ext cx="993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执行业务</a:t>
              </a:r>
              <a:endParaRPr lang="zh-CN" altLang="en-US" sz="14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464377" y="3463898"/>
            <a:ext cx="1086818" cy="1076577"/>
            <a:chOff x="1661411" y="833439"/>
            <a:chExt cx="1077446" cy="1071974"/>
          </a:xfrm>
        </p:grpSpPr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0530" y="833439"/>
              <a:ext cx="531314" cy="725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1661411" y="1598952"/>
              <a:ext cx="1077446" cy="306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创建单据</a:t>
              </a:r>
              <a:endParaRPr lang="zh-CN" altLang="en-US" sz="1400" dirty="0"/>
            </a:p>
          </p:txBody>
        </p:sp>
      </p:grpSp>
      <p:sp>
        <p:nvSpPr>
          <p:cNvPr id="55" name="右箭头 54"/>
          <p:cNvSpPr/>
          <p:nvPr/>
        </p:nvSpPr>
        <p:spPr>
          <a:xfrm>
            <a:off x="5326414" y="3873938"/>
            <a:ext cx="1125186" cy="29227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56" name="线形标注 2(无边框) 55"/>
          <p:cNvSpPr/>
          <p:nvPr/>
        </p:nvSpPr>
        <p:spPr>
          <a:xfrm>
            <a:off x="8277107" y="3415489"/>
            <a:ext cx="2692400" cy="529424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1315"/>
              <a:gd name="adj6" fmla="val -3110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先执行业务，执行时再创建单据或反查单据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29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物流的工位组合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928265" y="2253914"/>
            <a:ext cx="742951" cy="1167574"/>
            <a:chOff x="2406894" y="3014662"/>
            <a:chExt cx="742951" cy="1167574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894" y="3014662"/>
              <a:ext cx="742950" cy="828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406895" y="3812904"/>
              <a:ext cx="742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生产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67452" y="2253914"/>
            <a:ext cx="828675" cy="1141931"/>
            <a:chOff x="5314950" y="3005137"/>
            <a:chExt cx="828675" cy="1141931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4950" y="3005137"/>
              <a:ext cx="781050" cy="83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314950" y="3777736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装箱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742389" y="2284650"/>
            <a:ext cx="828675" cy="1179298"/>
            <a:chOff x="8052288" y="3014662"/>
            <a:chExt cx="828675" cy="1179298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2288" y="3014662"/>
              <a:ext cx="800100" cy="800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8052288" y="3824628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物流</a:t>
              </a:r>
              <a:endParaRPr lang="zh-CN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057460" y="1359986"/>
            <a:ext cx="3419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东莞工厂：涂装下线</a:t>
            </a:r>
            <a:r>
              <a:rPr lang="en-US" altLang="zh-CN" sz="1200" dirty="0" smtClean="0"/>
              <a:t>+</a:t>
            </a:r>
            <a:r>
              <a:rPr lang="zh-CN" altLang="en-US" sz="1200" dirty="0" smtClean="0"/>
              <a:t>装箱在一个工位操作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其它工厂：涂装下线与装箱分两个工位操做</a:t>
            </a:r>
            <a:endParaRPr lang="en-US" altLang="zh-CN" sz="1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180819" y="3840494"/>
            <a:ext cx="381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安亭工厂：注塑下线自动封箱并自动上架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其它工厂：注塑下线封箱后，根据上架指令手工上架</a:t>
            </a:r>
            <a:endParaRPr lang="en-US" altLang="zh-CN" sz="1200" dirty="0" smtClean="0"/>
          </a:p>
        </p:txBody>
      </p:sp>
      <p:sp>
        <p:nvSpPr>
          <p:cNvPr id="14" name="弧形 13"/>
          <p:cNvSpPr/>
          <p:nvPr/>
        </p:nvSpPr>
        <p:spPr>
          <a:xfrm>
            <a:off x="4487500" y="1846361"/>
            <a:ext cx="2694290" cy="642014"/>
          </a:xfrm>
          <a:prstGeom prst="arc">
            <a:avLst>
              <a:gd name="adj1" fmla="val 1092296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弧形 22"/>
          <p:cNvSpPr/>
          <p:nvPr/>
        </p:nvSpPr>
        <p:spPr>
          <a:xfrm rot="10800000">
            <a:off x="7411765" y="3198479"/>
            <a:ext cx="2585579" cy="642014"/>
          </a:xfrm>
          <a:prstGeom prst="arc">
            <a:avLst>
              <a:gd name="adj1" fmla="val 1084562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>
          <a:xfrm rot="10800000">
            <a:off x="4482329" y="2502568"/>
            <a:ext cx="5682489" cy="2701249"/>
          </a:xfrm>
          <a:prstGeom prst="arc">
            <a:avLst>
              <a:gd name="adj1" fmla="val 1098862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607016" y="5203818"/>
            <a:ext cx="396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安亭工厂：排序装配完成后，需手工扫排序单进行发货</a:t>
            </a:r>
            <a:endParaRPr lang="en-US" altLang="zh-CN" sz="1200" dirty="0" smtClean="0"/>
          </a:p>
          <a:p>
            <a:r>
              <a:rPr lang="zh-CN" altLang="en-US" sz="1200" dirty="0" smtClean="0"/>
              <a:t>其它工厂：排序装配完成后自动执行发货</a:t>
            </a:r>
            <a:endParaRPr lang="en-US" altLang="zh-CN" sz="1200" dirty="0" smtClean="0"/>
          </a:p>
        </p:txBody>
      </p:sp>
      <p:grpSp>
        <p:nvGrpSpPr>
          <p:cNvPr id="26" name="组合 25"/>
          <p:cNvGrpSpPr/>
          <p:nvPr/>
        </p:nvGrpSpPr>
        <p:grpSpPr>
          <a:xfrm>
            <a:off x="1609298" y="2191745"/>
            <a:ext cx="828675" cy="1141931"/>
            <a:chOff x="5314950" y="3005137"/>
            <a:chExt cx="828675" cy="1141931"/>
          </a:xfrm>
        </p:grpSpPr>
        <p:pic>
          <p:nvPicPr>
            <p:cNvPr id="2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4950" y="3005137"/>
              <a:ext cx="781050" cy="83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5314950" y="3777736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掏</a:t>
              </a:r>
              <a:r>
                <a:rPr lang="zh-CN" altLang="en-US" dirty="0" smtClean="0"/>
                <a:t>箱</a:t>
              </a:r>
              <a:endParaRPr lang="zh-CN" alt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609298" y="1481838"/>
            <a:ext cx="2620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所有工厂：生产时自动掏箱</a:t>
            </a:r>
            <a:endParaRPr lang="en-US" altLang="zh-CN" sz="1200" dirty="0" smtClean="0"/>
          </a:p>
        </p:txBody>
      </p:sp>
      <p:sp>
        <p:nvSpPr>
          <p:cNvPr id="30" name="弧形 29"/>
          <p:cNvSpPr/>
          <p:nvPr/>
        </p:nvSpPr>
        <p:spPr>
          <a:xfrm>
            <a:off x="1659210" y="1808555"/>
            <a:ext cx="2694290" cy="642014"/>
          </a:xfrm>
          <a:prstGeom prst="arc">
            <a:avLst>
              <a:gd name="adj1" fmla="val 1068786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8371" y="5189218"/>
            <a:ext cx="5395174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通过以下方式支持以上多种组合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定制的工位扫描程序</a:t>
            </a:r>
            <a:r>
              <a:rPr lang="zh-CN" altLang="en-US" sz="1200" dirty="0" smtClean="0"/>
              <a:t>（</a:t>
            </a:r>
            <a:r>
              <a:rPr lang="en-US" altLang="zh-CN" sz="1200" dirty="0" err="1" smtClean="0"/>
              <a:t>eg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工位扫描</a:t>
            </a:r>
            <a:r>
              <a:rPr lang="en-US" altLang="zh-CN" sz="1200" dirty="0" smtClean="0"/>
              <a:t>+</a:t>
            </a:r>
            <a:r>
              <a:rPr lang="zh-CN" altLang="en-US" sz="1200" dirty="0" smtClean="0"/>
              <a:t>打包）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业务执行插件</a:t>
            </a:r>
            <a:r>
              <a:rPr lang="zh-CN" altLang="en-US" sz="1200" dirty="0" smtClean="0"/>
              <a:t>（</a:t>
            </a:r>
            <a:r>
              <a:rPr lang="en-US" altLang="zh-CN" sz="1200" dirty="0" err="1" smtClean="0"/>
              <a:t>eg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自动掏箱插件、排序发运插件）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43026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MES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539837590"/>
              </p:ext>
            </p:extLst>
          </p:nvPr>
        </p:nvGraphicFramePr>
        <p:xfrm>
          <a:off x="2967127" y="838518"/>
          <a:ext cx="633562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008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在制品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半成品的特殊控制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07112"/>
              </p:ext>
            </p:extLst>
          </p:nvPr>
        </p:nvGraphicFramePr>
        <p:xfrm>
          <a:off x="782488" y="1509204"/>
          <a:ext cx="2984500" cy="3547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500"/>
              </a:tblGrid>
              <a:tr h="436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BOM</a:t>
                      </a:r>
                    </a:p>
                  </a:txBody>
                  <a:tcPr/>
                </a:tc>
              </a:tr>
              <a:tr h="3111687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49289" y="2141572"/>
            <a:ext cx="1195586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成</a:t>
            </a:r>
            <a:r>
              <a:rPr lang="zh-CN" altLang="en-US" sz="1400" dirty="0"/>
              <a:t>品</a:t>
            </a:r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528737" y="3110373"/>
            <a:ext cx="109537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半成品</a:t>
            </a:r>
            <a:r>
              <a:rPr lang="en-US" altLang="zh-CN" sz="1400" dirty="0" smtClean="0"/>
              <a:t>M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11087" y="3117239"/>
            <a:ext cx="1219999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采购件</a:t>
            </a:r>
            <a:r>
              <a:rPr lang="en-US" altLang="zh-CN" sz="1400" dirty="0" smtClean="0"/>
              <a:t>P1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58688" y="4211672"/>
            <a:ext cx="13335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采购件</a:t>
            </a:r>
            <a:r>
              <a:rPr lang="en-US" altLang="zh-CN" sz="1400" dirty="0" smtClean="0"/>
              <a:t>P2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411263" y="4211672"/>
            <a:ext cx="121285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采购件</a:t>
            </a:r>
            <a:r>
              <a:rPr lang="en-US" altLang="zh-CN" sz="1400" dirty="0" smtClean="0"/>
              <a:t>P3</a:t>
            </a:r>
            <a:endParaRPr lang="zh-CN" altLang="en-US" sz="1400" dirty="0"/>
          </a:p>
        </p:txBody>
      </p:sp>
      <p:cxnSp>
        <p:nvCxnSpPr>
          <p:cNvPr id="12" name="曲线连接符 11"/>
          <p:cNvCxnSpPr>
            <a:stCxn id="11" idx="0"/>
            <a:endCxn id="8" idx="2"/>
          </p:cNvCxnSpPr>
          <p:nvPr/>
        </p:nvCxnSpPr>
        <p:spPr>
          <a:xfrm rot="5400000" flipH="1" flipV="1">
            <a:off x="2650295" y="3785543"/>
            <a:ext cx="793522" cy="58737"/>
          </a:xfrm>
          <a:prstGeom prst="curvedConnector3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10" idx="0"/>
            <a:endCxn id="8" idx="2"/>
          </p:cNvCxnSpPr>
          <p:nvPr/>
        </p:nvCxnSpPr>
        <p:spPr>
          <a:xfrm rot="5400000" flipH="1" flipV="1">
            <a:off x="1904170" y="3039418"/>
            <a:ext cx="793522" cy="1550987"/>
          </a:xfrm>
          <a:prstGeom prst="curvedConnector3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9" idx="0"/>
            <a:endCxn id="6" idx="2"/>
          </p:cNvCxnSpPr>
          <p:nvPr/>
        </p:nvCxnSpPr>
        <p:spPr>
          <a:xfrm rot="5400000" flipH="1" flipV="1">
            <a:off x="1700139" y="2370297"/>
            <a:ext cx="667890" cy="825995"/>
          </a:xfrm>
          <a:prstGeom prst="curvedConnector3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8" idx="0"/>
            <a:endCxn id="6" idx="2"/>
          </p:cNvCxnSpPr>
          <p:nvPr/>
        </p:nvCxnSpPr>
        <p:spPr>
          <a:xfrm rot="16200000" flipV="1">
            <a:off x="2431242" y="2465189"/>
            <a:ext cx="661024" cy="629343"/>
          </a:xfrm>
          <a:prstGeom prst="curvedConnector3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09195" y="1509204"/>
            <a:ext cx="6159500" cy="492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同一个零件号，但库存需要区分</a:t>
            </a:r>
            <a:endParaRPr lang="en-US" altLang="zh-CN" sz="1400" dirty="0" smtClean="0"/>
          </a:p>
          <a:p>
            <a:r>
              <a:rPr lang="zh-CN" altLang="en-US" sz="1200" dirty="0" smtClean="0"/>
              <a:t>（注塑件有正常件、待底漆件、打磨件等形式）</a:t>
            </a:r>
            <a:endParaRPr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909195" y="3809188"/>
            <a:ext cx="6159500" cy="492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同一个</a:t>
            </a:r>
            <a:r>
              <a:rPr lang="en-US" altLang="zh-CN" sz="1400" dirty="0" smtClean="0"/>
              <a:t>BOM</a:t>
            </a:r>
            <a:r>
              <a:rPr lang="zh-CN" altLang="en-US" sz="1400" dirty="0" smtClean="0"/>
              <a:t>层级下有多道工序进行生产，对于扫描工序的顺序控制</a:t>
            </a:r>
            <a:endParaRPr lang="en-US" altLang="zh-CN" sz="1400" dirty="0" smtClean="0"/>
          </a:p>
          <a:p>
            <a:r>
              <a:rPr lang="zh-CN" altLang="en-US" sz="1200" dirty="0" smtClean="0"/>
              <a:t>（尾门的清洗工序、总成件的冲孔工序、涂装上线）</a:t>
            </a:r>
            <a:endParaRPr lang="zh-CN" altLang="en-US" sz="1200" dirty="0"/>
          </a:p>
        </p:txBody>
      </p:sp>
      <p:sp>
        <p:nvSpPr>
          <p:cNvPr id="29" name="加号 28"/>
          <p:cNvSpPr/>
          <p:nvPr/>
        </p:nvSpPr>
        <p:spPr>
          <a:xfrm>
            <a:off x="6104795" y="2371472"/>
            <a:ext cx="484400" cy="484400"/>
          </a:xfrm>
          <a:prstGeom prst="mathPlus">
            <a:avLst>
              <a:gd name="adj1" fmla="val 897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909195" y="2447484"/>
            <a:ext cx="992400" cy="3323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零件号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723495" y="2446797"/>
            <a:ext cx="992400" cy="332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版本号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909195" y="4727522"/>
            <a:ext cx="1436900" cy="332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控制状态</a:t>
            </a:r>
            <a:endParaRPr lang="zh-CN" altLang="en-US" dirty="0"/>
          </a:p>
        </p:txBody>
      </p:sp>
      <p:sp>
        <p:nvSpPr>
          <p:cNvPr id="36" name="左大括号 35"/>
          <p:cNvSpPr/>
          <p:nvPr/>
        </p:nvSpPr>
        <p:spPr>
          <a:xfrm>
            <a:off x="7849245" y="2148439"/>
            <a:ext cx="406400" cy="9688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大括号 36"/>
          <p:cNvSpPr/>
          <p:nvPr/>
        </p:nvSpPr>
        <p:spPr>
          <a:xfrm>
            <a:off x="6545695" y="4409309"/>
            <a:ext cx="406400" cy="9688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217545" y="2217340"/>
            <a:ext cx="151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/>
              <a:t>正常件</a:t>
            </a:r>
            <a:endParaRPr lang="en-US" altLang="zh-CN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/>
              <a:t>打磨件</a:t>
            </a:r>
            <a:endParaRPr lang="en-US" altLang="zh-CN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/>
              <a:t>待底漆件</a:t>
            </a:r>
            <a:endParaRPr lang="en-US" altLang="zh-CN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912620" y="4478211"/>
            <a:ext cx="151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/>
              <a:t>涂装上线</a:t>
            </a:r>
            <a:endParaRPr lang="en-US" altLang="zh-CN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/>
              <a:t>已清洗</a:t>
            </a:r>
            <a:endParaRPr lang="en-US" altLang="zh-CN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/>
              <a:t>已冲孔</a:t>
            </a:r>
            <a:endParaRPr lang="en-US" altLang="zh-CN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40" name="右箭头 39"/>
          <p:cNvSpPr/>
          <p:nvPr/>
        </p:nvSpPr>
        <p:spPr>
          <a:xfrm rot="19618865">
            <a:off x="3840239" y="2185216"/>
            <a:ext cx="863600" cy="2227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 rot="1770372">
            <a:off x="3832339" y="3616372"/>
            <a:ext cx="863600" cy="2227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MES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97635074"/>
              </p:ext>
            </p:extLst>
          </p:nvPr>
        </p:nvGraphicFramePr>
        <p:xfrm>
          <a:off x="2967127" y="838518"/>
          <a:ext cx="633562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52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48733"/>
              </p:ext>
            </p:extLst>
          </p:nvPr>
        </p:nvGraphicFramePr>
        <p:xfrm>
          <a:off x="1260000" y="1080000"/>
          <a:ext cx="9841769" cy="684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1769"/>
              </a:tblGrid>
              <a:tr h="68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技术框架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E9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515" y="1851571"/>
            <a:ext cx="8301953" cy="435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6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-MES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与主要业务系统接口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43025"/>
            <a:ext cx="9829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8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-MES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与设备之间的接口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9038" y="899362"/>
            <a:ext cx="7109679" cy="3086029"/>
            <a:chOff x="329039" y="899363"/>
            <a:chExt cx="7109679" cy="308602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39" y="899363"/>
              <a:ext cx="7109679" cy="3086029"/>
            </a:xfrm>
            <a:prstGeom prst="rect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03881" y="899363"/>
              <a:ext cx="18829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非实时</a:t>
              </a:r>
              <a:r>
                <a:rPr lang="zh-CN" altLang="en-US" dirty="0"/>
                <a:t>业务</a:t>
              </a:r>
              <a:endParaRPr lang="zh-CN" altLang="en-US" dirty="0" smtClean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14517" y="4460216"/>
            <a:ext cx="7353300" cy="1981200"/>
            <a:chOff x="4492317" y="4644882"/>
            <a:chExt cx="7353300" cy="19812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2317" y="4644882"/>
              <a:ext cx="7353300" cy="1981200"/>
            </a:xfrm>
            <a:prstGeom prst="rect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619686" y="6256750"/>
              <a:ext cx="2429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实时</a:t>
              </a:r>
              <a:r>
                <a:rPr lang="zh-CN" altLang="en-US" dirty="0"/>
                <a:t>业务</a:t>
              </a:r>
              <a:endParaRPr lang="zh-CN" alt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2725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MES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553320759"/>
              </p:ext>
            </p:extLst>
          </p:nvPr>
        </p:nvGraphicFramePr>
        <p:xfrm>
          <a:off x="2967127" y="838518"/>
          <a:ext cx="633562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64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未来的计划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913159" y="1122865"/>
            <a:ext cx="1242345" cy="1605492"/>
            <a:chOff x="1227697" y="1286338"/>
            <a:chExt cx="1242345" cy="1605492"/>
          </a:xfrm>
        </p:grpSpPr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698" y="1286339"/>
              <a:ext cx="1242344" cy="1605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227697" y="1286338"/>
              <a:ext cx="956848" cy="307777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注塑下线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913159" y="4243436"/>
            <a:ext cx="1345253" cy="1638356"/>
            <a:chOff x="2765139" y="1251498"/>
            <a:chExt cx="1345253" cy="1638356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140" y="1251498"/>
              <a:ext cx="1345252" cy="1638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2765139" y="1286338"/>
              <a:ext cx="956848" cy="307777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激光喷码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085328" y="4558375"/>
            <a:ext cx="2266207" cy="1639454"/>
            <a:chOff x="5013959" y="1251497"/>
            <a:chExt cx="2266207" cy="1639454"/>
          </a:xfrm>
        </p:grpSpPr>
        <p:pic>
          <p:nvPicPr>
            <p:cNvPr id="39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959" y="1251497"/>
              <a:ext cx="2266207" cy="1639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5041946" y="1259155"/>
              <a:ext cx="1343614" cy="307777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包装自动化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538165" y="2946600"/>
            <a:ext cx="2760022" cy="1639453"/>
            <a:chOff x="7927838" y="1251496"/>
            <a:chExt cx="2760022" cy="1639453"/>
          </a:xfrm>
        </p:grpSpPr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7838" y="1251496"/>
              <a:ext cx="2760022" cy="1639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7927838" y="1251496"/>
              <a:ext cx="1494224" cy="307777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仓储自动化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559343" y="1180552"/>
            <a:ext cx="2738844" cy="1490117"/>
            <a:chOff x="8980253" y="4678206"/>
            <a:chExt cx="2738844" cy="1490117"/>
          </a:xfrm>
        </p:grpSpPr>
        <p:pic>
          <p:nvPicPr>
            <p:cNvPr id="45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0253" y="4678207"/>
              <a:ext cx="2738844" cy="1490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8980253" y="4678206"/>
              <a:ext cx="1494224" cy="307777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喷涂上下线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891373" y="1122865"/>
            <a:ext cx="1308254" cy="1102512"/>
            <a:chOff x="737220" y="2007126"/>
            <a:chExt cx="1937802" cy="2019846"/>
          </a:xfrm>
        </p:grpSpPr>
        <p:pic>
          <p:nvPicPr>
            <p:cNvPr id="48" name="Picture 8" descr="D:\SyncDoc\yfpo\Logo\factory_300px_1150960_easyicon.net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220" y="2166682"/>
              <a:ext cx="1937802" cy="1860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1013610" y="2007126"/>
              <a:ext cx="1031864" cy="413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 smtClean="0"/>
                <a:t>MES</a:t>
              </a:r>
              <a:endParaRPr lang="zh-CN" altLang="en-US" sz="1600" dirty="0"/>
            </a:p>
          </p:txBody>
        </p:sp>
      </p:grpSp>
      <p:sp>
        <p:nvSpPr>
          <p:cNvPr id="50" name="标题 6"/>
          <p:cNvSpPr txBox="1">
            <a:spLocks/>
          </p:cNvSpPr>
          <p:nvPr/>
        </p:nvSpPr>
        <p:spPr>
          <a:xfrm>
            <a:off x="4477901" y="3331282"/>
            <a:ext cx="2001146" cy="59237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设备通讯平台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1" name="图示 50"/>
          <p:cNvGraphicFramePr/>
          <p:nvPr>
            <p:extLst>
              <p:ext uri="{D42A27DB-BD31-4B8C-83A1-F6EECF244321}">
                <p14:modId xmlns:p14="http://schemas.microsoft.com/office/powerpoint/2010/main" val="307693585"/>
              </p:ext>
            </p:extLst>
          </p:nvPr>
        </p:nvGraphicFramePr>
        <p:xfrm>
          <a:off x="3437256" y="2162720"/>
          <a:ext cx="3983468" cy="2817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2" name="矩形 51"/>
          <p:cNvSpPr/>
          <p:nvPr/>
        </p:nvSpPr>
        <p:spPr>
          <a:xfrm>
            <a:off x="7538165" y="4873810"/>
            <a:ext cx="2734180" cy="504292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数据采集系统</a:t>
            </a:r>
            <a:endParaRPr lang="zh-CN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7512323" y="5629646"/>
            <a:ext cx="2734180" cy="504292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环境监控系统</a:t>
            </a:r>
            <a:r>
              <a:rPr lang="en-US" altLang="zh-CN" sz="1600" dirty="0" smtClean="0"/>
              <a:t>….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298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132308" y="915213"/>
            <a:ext cx="7987161" cy="21945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0601" y="5165790"/>
            <a:ext cx="9461500" cy="1549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未来的计划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17019" y="5455063"/>
            <a:ext cx="872949" cy="1046024"/>
            <a:chOff x="1227697" y="1286338"/>
            <a:chExt cx="1242345" cy="1605492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698" y="1286339"/>
              <a:ext cx="1242344" cy="1605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"/>
            <p:cNvSpPr txBox="1"/>
            <p:nvPr/>
          </p:nvSpPr>
          <p:spPr>
            <a:xfrm>
              <a:off x="1227697" y="1286338"/>
              <a:ext cx="956848" cy="661348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b="1" dirty="0" smtClean="0">
                  <a:solidFill>
                    <a:schemeClr val="bg1"/>
                  </a:solidFill>
                </a:rPr>
                <a:t>注塑下线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354549" y="5455063"/>
            <a:ext cx="945259" cy="1067436"/>
            <a:chOff x="2765139" y="1251498"/>
            <a:chExt cx="1345253" cy="1638356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140" y="1251498"/>
              <a:ext cx="1345252" cy="1638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41"/>
            <p:cNvSpPr txBox="1"/>
            <p:nvPr/>
          </p:nvSpPr>
          <p:spPr>
            <a:xfrm>
              <a:off x="2765139" y="1286338"/>
              <a:ext cx="956848" cy="661348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b="1" dirty="0" smtClean="0">
                  <a:solidFill>
                    <a:schemeClr val="bg1"/>
                  </a:solidFill>
                </a:rPr>
                <a:t>激光喷码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564390" y="5455063"/>
            <a:ext cx="1592379" cy="1068151"/>
            <a:chOff x="5013959" y="1251497"/>
            <a:chExt cx="2266207" cy="1639454"/>
          </a:xfrm>
        </p:grpSpPr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959" y="1251497"/>
              <a:ext cx="2266207" cy="1639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42"/>
            <p:cNvSpPr txBox="1"/>
            <p:nvPr/>
          </p:nvSpPr>
          <p:spPr>
            <a:xfrm>
              <a:off x="5041945" y="1259154"/>
              <a:ext cx="1343613" cy="401533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b="1" dirty="0" smtClean="0">
                  <a:solidFill>
                    <a:schemeClr val="bg1"/>
                  </a:solidFill>
                </a:rPr>
                <a:t>包装自动化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21351" y="5455063"/>
            <a:ext cx="1939364" cy="1068151"/>
            <a:chOff x="7927838" y="1251496"/>
            <a:chExt cx="2760022" cy="1639453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7838" y="1251496"/>
              <a:ext cx="2760022" cy="1639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43"/>
            <p:cNvSpPr txBox="1"/>
            <p:nvPr/>
          </p:nvSpPr>
          <p:spPr>
            <a:xfrm>
              <a:off x="7927838" y="1251496"/>
              <a:ext cx="1494224" cy="401532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b="1" dirty="0" smtClean="0">
                  <a:solidFill>
                    <a:schemeClr val="bg1"/>
                  </a:solidFill>
                </a:rPr>
                <a:t>仓储自动化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625296" y="5455063"/>
            <a:ext cx="1924483" cy="970854"/>
            <a:chOff x="8980253" y="4678206"/>
            <a:chExt cx="2738844" cy="1490117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0253" y="4678207"/>
              <a:ext cx="2738844" cy="1490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45"/>
            <p:cNvSpPr txBox="1"/>
            <p:nvPr/>
          </p:nvSpPr>
          <p:spPr>
            <a:xfrm>
              <a:off x="8980253" y="4678206"/>
              <a:ext cx="1494224" cy="401533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b="1" dirty="0" smtClean="0">
                  <a:solidFill>
                    <a:schemeClr val="bg1"/>
                  </a:solidFill>
                </a:rPr>
                <a:t>喷涂上下线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01620" y="1567491"/>
            <a:ext cx="3043199" cy="3421911"/>
            <a:chOff x="690601" y="1137388"/>
            <a:chExt cx="3043199" cy="3421911"/>
          </a:xfrm>
        </p:grpSpPr>
        <p:sp>
          <p:nvSpPr>
            <p:cNvPr id="20" name="矩形 19"/>
            <p:cNvSpPr/>
            <p:nvPr/>
          </p:nvSpPr>
          <p:spPr>
            <a:xfrm>
              <a:off x="690601" y="1137388"/>
              <a:ext cx="3043199" cy="342191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Picture 8" descr="D:\SyncDoc\yfpo\Logo\factory_300px_1150960_easyicon.net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9097" y="2207282"/>
              <a:ext cx="923785" cy="886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右大括号 21"/>
            <p:cNvSpPr/>
            <p:nvPr/>
          </p:nvSpPr>
          <p:spPr>
            <a:xfrm>
              <a:off x="1724260" y="2032000"/>
              <a:ext cx="465190" cy="14351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51920" y="2143661"/>
              <a:ext cx="6723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幼圆" pitchFamily="49" charset="-122"/>
                  <a:ea typeface="幼圆" pitchFamily="49" charset="-122"/>
                </a:rPr>
                <a:t>安亭</a:t>
              </a:r>
              <a:endParaRPr lang="en-US" altLang="zh-CN" sz="1600" dirty="0" smtClean="0">
                <a:latin typeface="幼圆" pitchFamily="49" charset="-122"/>
                <a:ea typeface="幼圆" pitchFamily="49" charset="-122"/>
              </a:endParaRPr>
            </a:p>
            <a:p>
              <a:r>
                <a:rPr lang="zh-CN" altLang="en-US" sz="1600" dirty="0" smtClean="0">
                  <a:latin typeface="幼圆" pitchFamily="49" charset="-122"/>
                  <a:ea typeface="幼圆" pitchFamily="49" charset="-122"/>
                </a:rPr>
                <a:t>浦东</a:t>
              </a:r>
              <a:endParaRPr lang="en-US" altLang="zh-CN" sz="1600" dirty="0" smtClean="0">
                <a:latin typeface="幼圆" pitchFamily="49" charset="-122"/>
                <a:ea typeface="幼圆" pitchFamily="49" charset="-122"/>
              </a:endParaRPr>
            </a:p>
            <a:p>
              <a:r>
                <a:rPr lang="zh-CN" altLang="en-US" sz="1600" dirty="0" smtClean="0">
                  <a:latin typeface="幼圆" pitchFamily="49" charset="-122"/>
                  <a:ea typeface="幼圆" pitchFamily="49" charset="-122"/>
                </a:rPr>
                <a:t>东莞</a:t>
              </a:r>
              <a:endParaRPr lang="en-US" altLang="zh-CN" sz="1600" dirty="0" smtClean="0">
                <a:latin typeface="幼圆" pitchFamily="49" charset="-122"/>
                <a:ea typeface="幼圆" pitchFamily="49" charset="-122"/>
              </a:endParaRPr>
            </a:p>
            <a:p>
              <a:r>
                <a:rPr lang="en-US" altLang="zh-CN" sz="1600" dirty="0" smtClean="0">
                  <a:latin typeface="幼圆" pitchFamily="49" charset="-122"/>
                  <a:ea typeface="幼圆" pitchFamily="49" charset="-122"/>
                </a:rPr>
                <a:t>……..</a:t>
              </a:r>
              <a:endParaRPr lang="zh-CN" altLang="en-US" sz="1600" dirty="0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5597" y="3098800"/>
              <a:ext cx="10418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各公司</a:t>
              </a:r>
              <a:endParaRPr lang="en-US" altLang="zh-CN" sz="1400" dirty="0" smtClean="0"/>
            </a:p>
            <a:p>
              <a:pPr algn="ctr"/>
              <a:r>
                <a:rPr lang="en-US" altLang="zh-CN" sz="1400" dirty="0" smtClean="0"/>
                <a:t>MES</a:t>
              </a:r>
              <a:r>
                <a:rPr lang="zh-CN" altLang="en-US" sz="1400" dirty="0" smtClean="0"/>
                <a:t>系统</a:t>
              </a:r>
              <a:endParaRPr lang="zh-CN" altLang="en-US" sz="14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82345" y="972497"/>
            <a:ext cx="7760924" cy="2108305"/>
            <a:chOff x="4360579" y="931098"/>
            <a:chExt cx="7760924" cy="2108305"/>
          </a:xfrm>
        </p:grpSpPr>
        <p:grpSp>
          <p:nvGrpSpPr>
            <p:cNvPr id="26" name="组合 25"/>
            <p:cNvGrpSpPr/>
            <p:nvPr/>
          </p:nvGrpSpPr>
          <p:grpSpPr>
            <a:xfrm>
              <a:off x="4360579" y="1024596"/>
              <a:ext cx="7760924" cy="2014807"/>
              <a:chOff x="3643304" y="493863"/>
              <a:chExt cx="7760924" cy="2014807"/>
            </a:xfrm>
          </p:grpSpPr>
          <p:pic>
            <p:nvPicPr>
              <p:cNvPr id="27" name="Picture 6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6566" y="493863"/>
                <a:ext cx="2981325" cy="1790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" name="Picture 4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3304" y="608432"/>
                <a:ext cx="2990850" cy="1790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" name="Picture 5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4917" y="498895"/>
                <a:ext cx="3038475" cy="2009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" name="Picture 7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37228" y="1101956"/>
                <a:ext cx="2667000" cy="923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1" name="TextBox 30"/>
            <p:cNvSpPr txBox="1"/>
            <p:nvPr/>
          </p:nvSpPr>
          <p:spPr>
            <a:xfrm>
              <a:off x="4360579" y="931098"/>
              <a:ext cx="123320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报表系统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3" name="燕尾形箭头 32"/>
          <p:cNvSpPr/>
          <p:nvPr/>
        </p:nvSpPr>
        <p:spPr>
          <a:xfrm rot="19263169">
            <a:off x="4047779" y="3486480"/>
            <a:ext cx="1930935" cy="1206500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ETL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908800" y="3443546"/>
            <a:ext cx="4370789" cy="9760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939185" y="3681303"/>
            <a:ext cx="173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smtClean="0"/>
              <a:t>MES</a:t>
            </a:r>
            <a:r>
              <a:rPr lang="zh-CN" altLang="en-US" sz="1400" dirty="0" smtClean="0"/>
              <a:t>数据量庞大</a:t>
            </a: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数据相对分散</a:t>
            </a:r>
            <a:endParaRPr lang="en-US" altLang="zh-CN" sz="14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9826405" y="3681303"/>
            <a:ext cx="141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smtClean="0"/>
              <a:t>MES</a:t>
            </a:r>
            <a:r>
              <a:rPr lang="zh-CN" altLang="en-US" sz="1400" dirty="0" smtClean="0"/>
              <a:t>精减</a:t>
            </a: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数据整合</a:t>
            </a:r>
            <a:endParaRPr lang="en-US" altLang="zh-CN" sz="1400" dirty="0" smtClean="0"/>
          </a:p>
        </p:txBody>
      </p:sp>
      <p:sp>
        <p:nvSpPr>
          <p:cNvPr id="38" name="右箭头 37"/>
          <p:cNvSpPr/>
          <p:nvPr/>
        </p:nvSpPr>
        <p:spPr>
          <a:xfrm>
            <a:off x="8906733" y="3809562"/>
            <a:ext cx="643046" cy="240477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6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未来的计划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38300" y="1410174"/>
            <a:ext cx="876300" cy="1637508"/>
            <a:chOff x="1447800" y="1690689"/>
            <a:chExt cx="1409700" cy="263425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690689"/>
              <a:ext cx="1409700" cy="2195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447800" y="3879334"/>
              <a:ext cx="1409700" cy="445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PDA</a:t>
              </a:r>
              <a:endParaRPr lang="zh-CN" altLang="en-US" sz="12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36" y="2806822"/>
            <a:ext cx="931467" cy="90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36" y="1373030"/>
            <a:ext cx="893344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36" y="4227740"/>
            <a:ext cx="931467" cy="92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五边形 5"/>
          <p:cNvSpPr/>
          <p:nvPr/>
        </p:nvSpPr>
        <p:spPr>
          <a:xfrm>
            <a:off x="5473700" y="2011284"/>
            <a:ext cx="1028700" cy="2416545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线形标注 2(无边框) 6"/>
          <p:cNvSpPr/>
          <p:nvPr/>
        </p:nvSpPr>
        <p:spPr>
          <a:xfrm>
            <a:off x="2743200" y="933450"/>
            <a:ext cx="1295400" cy="444500"/>
          </a:xfrm>
          <a:prstGeom prst="callout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Windows </a:t>
            </a:r>
            <a:r>
              <a:rPr lang="en-US" altLang="zh-CN" sz="1400" dirty="0" smtClean="0"/>
              <a:t>Mobile</a:t>
            </a:r>
            <a:endParaRPr lang="zh-CN" altLang="en-US" sz="1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1354890" y="3222005"/>
            <a:ext cx="1309014" cy="1215989"/>
            <a:chOff x="1354890" y="3222005"/>
            <a:chExt cx="1309014" cy="1215989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890" y="3222005"/>
              <a:ext cx="1309014" cy="939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91230" y="4161900"/>
              <a:ext cx="1236334" cy="276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PC</a:t>
              </a:r>
              <a:r>
                <a:rPr lang="zh-CN" altLang="en-US" sz="1200" dirty="0" smtClean="0"/>
                <a:t>端</a:t>
              </a:r>
              <a:endParaRPr lang="zh-CN" altLang="en-US" sz="1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24205" y="4635457"/>
            <a:ext cx="1379677" cy="1113236"/>
            <a:chOff x="1391720" y="4573963"/>
            <a:chExt cx="1379677" cy="1113236"/>
          </a:xfrm>
        </p:grpSpPr>
        <p:grpSp>
          <p:nvGrpSpPr>
            <p:cNvPr id="9" name="组合 8"/>
            <p:cNvGrpSpPr/>
            <p:nvPr/>
          </p:nvGrpSpPr>
          <p:grpSpPr>
            <a:xfrm>
              <a:off x="1391720" y="4573963"/>
              <a:ext cx="1379677" cy="732211"/>
              <a:chOff x="1391720" y="4573963"/>
              <a:chExt cx="1379677" cy="732211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1387" y="4832352"/>
                <a:ext cx="1020010" cy="4738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3" name="Picture 9" descr="C:\Users\lwu4\AppData\Roaming\SogouExplorer\Download\Ie_flat_circle_512px_1113555_easyicon.net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1720" y="4573963"/>
                <a:ext cx="495300" cy="495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452908" y="5410200"/>
              <a:ext cx="1257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网页端</a:t>
              </a:r>
              <a:endParaRPr lang="zh-CN" altLang="en-US" sz="1200" dirty="0"/>
            </a:p>
          </p:txBody>
        </p:sp>
      </p:grpSp>
      <p:cxnSp>
        <p:nvCxnSpPr>
          <p:cNvPr id="16" name="肘形连接符 15"/>
          <p:cNvCxnSpPr>
            <a:stCxn id="1035" idx="3"/>
            <a:endCxn id="1028" idx="1"/>
          </p:cNvCxnSpPr>
          <p:nvPr/>
        </p:nvCxnSpPr>
        <p:spPr>
          <a:xfrm flipV="1">
            <a:off x="8436142" y="1823086"/>
            <a:ext cx="1082794" cy="14363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15"/>
          <p:cNvCxnSpPr>
            <a:stCxn id="1035" idx="3"/>
            <a:endCxn id="1027" idx="1"/>
          </p:cNvCxnSpPr>
          <p:nvPr/>
        </p:nvCxnSpPr>
        <p:spPr>
          <a:xfrm>
            <a:off x="8436142" y="3259386"/>
            <a:ext cx="1082794" cy="225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15"/>
          <p:cNvCxnSpPr>
            <a:stCxn id="1035" idx="3"/>
            <a:endCxn id="1031" idx="1"/>
          </p:cNvCxnSpPr>
          <p:nvPr/>
        </p:nvCxnSpPr>
        <p:spPr>
          <a:xfrm>
            <a:off x="8436142" y="3259386"/>
            <a:ext cx="1082794" cy="143030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组合 1037"/>
          <p:cNvGrpSpPr/>
          <p:nvPr/>
        </p:nvGrpSpPr>
        <p:grpSpPr>
          <a:xfrm>
            <a:off x="7188367" y="2630736"/>
            <a:ext cx="1247775" cy="1565077"/>
            <a:chOff x="7092831" y="2862752"/>
            <a:chExt cx="1247775" cy="1565077"/>
          </a:xfrm>
        </p:grpSpPr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831" y="2862752"/>
              <a:ext cx="1247775" cy="125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37" name="TextBox 1036"/>
            <p:cNvSpPr txBox="1"/>
            <p:nvPr/>
          </p:nvSpPr>
          <p:spPr>
            <a:xfrm>
              <a:off x="7092831" y="4120052"/>
              <a:ext cx="1247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跨平台应用</a:t>
              </a:r>
              <a:endParaRPr lang="zh-CN" altLang="en-US" sz="1400" dirty="0"/>
            </a:p>
          </p:txBody>
        </p:sp>
      </p:grpSp>
      <p:sp>
        <p:nvSpPr>
          <p:cNvPr id="1039" name="TextBox 1038"/>
          <p:cNvSpPr txBox="1"/>
          <p:nvPr/>
        </p:nvSpPr>
        <p:spPr>
          <a:xfrm>
            <a:off x="3539594" y="2960864"/>
            <a:ext cx="221985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多个终端 </a:t>
            </a:r>
            <a:r>
              <a:rPr lang="en-US" altLang="zh-CN" sz="1400" dirty="0" smtClean="0"/>
              <a:t>-&gt; </a:t>
            </a:r>
            <a:r>
              <a:rPr lang="zh-CN" altLang="en-US" sz="1400" dirty="0" smtClean="0"/>
              <a:t>一个终端</a:t>
            </a: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/>
              <a:t>实现</a:t>
            </a:r>
            <a:r>
              <a:rPr lang="zh-CN" altLang="en-US" sz="1400" dirty="0" smtClean="0"/>
              <a:t>跨平台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81786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042" y="930085"/>
            <a:ext cx="9211317" cy="541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12" y="915194"/>
            <a:ext cx="23288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 dirty="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11" descr="C:\Users\apple\Desktop\mb\222222222\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1145381"/>
            <a:ext cx="1341438" cy="1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23599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2" y="269795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142456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2" y="3594894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436324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4809331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62" y="5280819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571420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>
            <a:hlinkClick r:id="rId5" action="ppaction://hlinksldjump">
              <a:snd r:embed="rId6" name="click.wav"/>
            </a:hlinkClick>
          </p:cNvPr>
          <p:cNvSpPr/>
          <p:nvPr/>
        </p:nvSpPr>
        <p:spPr>
          <a:xfrm>
            <a:off x="1700212" y="2086769"/>
            <a:ext cx="3113088" cy="354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2" y="2563019"/>
            <a:ext cx="149592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生产配料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650" y="3023394"/>
            <a:ext cx="1460208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6737" y="3485356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562" y="4198144"/>
            <a:ext cx="2047355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仓库与库位管理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187" y="46870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75" y="5131594"/>
            <a:ext cx="130356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4475" y="55887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其它说明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5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12" y="915194"/>
            <a:ext cx="23288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 dirty="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11" descr="C:\Users\apple\Desktop\mb\222222222\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1145381"/>
            <a:ext cx="1341438" cy="1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23599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2" y="269795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142456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2" y="3594894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436324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4809331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62" y="5280819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571420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>
            <a:hlinkClick r:id="rId5" action="ppaction://hlinksldjump">
              <a:snd r:embed="rId6" name="click.wav"/>
            </a:hlinkClick>
          </p:cNvPr>
          <p:cNvSpPr/>
          <p:nvPr/>
        </p:nvSpPr>
        <p:spPr>
          <a:xfrm>
            <a:off x="1700212" y="2086769"/>
            <a:ext cx="2160000" cy="354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采购执行</a:t>
            </a:r>
            <a:endParaRPr lang="en-US" altLang="zh-CN" sz="17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2" y="2563019"/>
            <a:ext cx="216000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生产配料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650" y="3023394"/>
            <a:ext cx="216000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6737" y="3485356"/>
            <a:ext cx="216000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561" y="4198144"/>
            <a:ext cx="216000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仓库与库位管理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187" y="4687094"/>
            <a:ext cx="216000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75" y="5131594"/>
            <a:ext cx="216000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4475" y="5588794"/>
            <a:ext cx="216000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其它说明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5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采购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455" y="1329328"/>
            <a:ext cx="1111885" cy="55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4234772" y="1852744"/>
            <a:ext cx="603434" cy="633074"/>
            <a:chOff x="1825020" y="833439"/>
            <a:chExt cx="718885" cy="96389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0530" y="833439"/>
              <a:ext cx="531314" cy="725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825020" y="1535724"/>
              <a:ext cx="7188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/>
                <a:t>采购单</a:t>
              </a:r>
              <a:endParaRPr lang="zh-CN" altLang="en-US" sz="11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131799" y="1930956"/>
            <a:ext cx="707232" cy="722862"/>
            <a:chOff x="1825020" y="833439"/>
            <a:chExt cx="883957" cy="1100603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0530" y="833439"/>
              <a:ext cx="531314" cy="725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825020" y="1535724"/>
              <a:ext cx="883957" cy="398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/>
                <a:t>采购单</a:t>
              </a:r>
              <a:endParaRPr lang="zh-CN" altLang="en-US" sz="1100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1762012" y="3524989"/>
            <a:ext cx="3289013" cy="3399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ISV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937035" y="3524989"/>
            <a:ext cx="3289013" cy="3399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033667" y="4170224"/>
            <a:ext cx="798368" cy="738251"/>
            <a:chOff x="1825020" y="833439"/>
            <a:chExt cx="718885" cy="1124033"/>
          </a:xfrm>
        </p:grpSpPr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0530" y="833439"/>
              <a:ext cx="531314" cy="725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825020" y="1535724"/>
              <a:ext cx="718885" cy="421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采购单</a:t>
              </a:r>
              <a:endParaRPr lang="zh-CN" altLang="en-US" sz="12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78862" y="4997810"/>
            <a:ext cx="1696525" cy="698103"/>
            <a:chOff x="879231" y="3916437"/>
            <a:chExt cx="1696525" cy="69810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231" y="3916437"/>
              <a:ext cx="1696525" cy="397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206885" y="4337541"/>
              <a:ext cx="798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料箱单</a:t>
              </a:r>
              <a:endParaRPr lang="zh-CN" altLang="en-US" sz="1200" dirty="0"/>
            </a:p>
          </p:txBody>
        </p:sp>
      </p:grpSp>
      <p:sp>
        <p:nvSpPr>
          <p:cNvPr id="17" name="椭圆 16"/>
          <p:cNvSpPr/>
          <p:nvPr/>
        </p:nvSpPr>
        <p:spPr>
          <a:xfrm>
            <a:off x="4838206" y="1807156"/>
            <a:ext cx="339969" cy="33996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724791" y="2041776"/>
            <a:ext cx="339969" cy="33996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534790" y="4397579"/>
            <a:ext cx="339969" cy="33996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154" y="4198163"/>
            <a:ext cx="12668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右箭头 22"/>
          <p:cNvSpPr/>
          <p:nvPr/>
        </p:nvSpPr>
        <p:spPr>
          <a:xfrm rot="8972897">
            <a:off x="3913055" y="2386060"/>
            <a:ext cx="1956814" cy="3026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1928082">
            <a:off x="6819558" y="2474386"/>
            <a:ext cx="1956814" cy="3026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636" y="4679312"/>
            <a:ext cx="661980" cy="9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右箭头 31"/>
          <p:cNvSpPr/>
          <p:nvPr/>
        </p:nvSpPr>
        <p:spPr>
          <a:xfrm>
            <a:off x="4446630" y="5177426"/>
            <a:ext cx="2719674" cy="3026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217929" y="5453877"/>
            <a:ext cx="339969" cy="33996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005773" y="4647164"/>
            <a:ext cx="339969" cy="33996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8320" y="1290690"/>
            <a:ext cx="3602281" cy="17081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 smtClean="0"/>
              <a:t>SAP</a:t>
            </a:r>
            <a:r>
              <a:rPr lang="zh-CN" altLang="en-US" sz="1400" dirty="0" smtClean="0"/>
              <a:t>生成的采购单协同给</a:t>
            </a:r>
            <a:r>
              <a:rPr lang="en-US" altLang="zh-CN" sz="1400" dirty="0" smtClean="0"/>
              <a:t>ISV</a:t>
            </a:r>
            <a:r>
              <a:rPr lang="zh-CN" altLang="en-US" sz="1400" dirty="0" smtClean="0"/>
              <a:t>与</a:t>
            </a:r>
            <a:r>
              <a:rPr lang="en-US" altLang="zh-CN" sz="1400" dirty="0" smtClean="0"/>
              <a:t>MES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/>
              <a:t>供应商在</a:t>
            </a:r>
            <a:r>
              <a:rPr lang="en-US" altLang="zh-CN" sz="1400" dirty="0" smtClean="0"/>
              <a:t>ISV</a:t>
            </a:r>
            <a:r>
              <a:rPr lang="zh-CN" altLang="en-US" sz="1400" dirty="0" smtClean="0"/>
              <a:t>上打印订单与料箱单</a:t>
            </a:r>
            <a:r>
              <a:rPr lang="zh-CN" altLang="en-US" sz="1400" dirty="0"/>
              <a:t>等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/>
              <a:t>供应商送货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/>
              <a:t>工厂根据订单和料箱单进行采购收货</a:t>
            </a: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/>
              <a:t>工厂收货时根据配置同步上架到货架区</a:t>
            </a:r>
            <a:endParaRPr lang="zh-CN" altLang="en-US" sz="14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868" y="4477180"/>
            <a:ext cx="12668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右箭头 36"/>
          <p:cNvSpPr/>
          <p:nvPr/>
        </p:nvSpPr>
        <p:spPr>
          <a:xfrm>
            <a:off x="8226855" y="5185495"/>
            <a:ext cx="973517" cy="302608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9418098" y="4307195"/>
            <a:ext cx="339969" cy="33996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078862" y="4056429"/>
            <a:ext cx="1501606" cy="788134"/>
            <a:chOff x="1171121" y="5702097"/>
            <a:chExt cx="1501606" cy="788134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121" y="5702097"/>
              <a:ext cx="1501606" cy="526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1512277" y="621323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托盘单</a:t>
              </a:r>
              <a:endParaRPr lang="zh-CN" altLang="en-US" sz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36683" y="4955259"/>
            <a:ext cx="928019" cy="736375"/>
            <a:chOff x="1242709" y="4844828"/>
            <a:chExt cx="928019" cy="7363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9029" y="4844828"/>
              <a:ext cx="807659" cy="497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242709" y="5304204"/>
              <a:ext cx="928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产品条码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315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12" y="915194"/>
            <a:ext cx="23288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 dirty="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11" descr="C:\Users\apple\Desktop\mb\222222222\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1145381"/>
            <a:ext cx="1341438" cy="1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23599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2" y="269795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142456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2" y="3594894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436324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4809331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62" y="5280819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571420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>
            <a:hlinkClick r:id="rId5" action="ppaction://hlinksldjump">
              <a:snd r:embed="rId6" name="click.wav"/>
            </a:hlinkClick>
          </p:cNvPr>
          <p:cNvSpPr/>
          <p:nvPr/>
        </p:nvSpPr>
        <p:spPr>
          <a:xfrm>
            <a:off x="1700212" y="2086769"/>
            <a:ext cx="3113088" cy="354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2" y="2563019"/>
            <a:ext cx="149592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生产配料</a:t>
            </a:r>
            <a:endParaRPr lang="en-US" altLang="zh-CN" sz="17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650" y="3023394"/>
            <a:ext cx="1460208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6737" y="3485356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562" y="4198144"/>
            <a:ext cx="2047355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仓库与库位管理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187" y="46870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75" y="5131594"/>
            <a:ext cx="130356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4475" y="55887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其它说明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27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生产配料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292244" y="1188055"/>
            <a:ext cx="1217546" cy="1372105"/>
            <a:chOff x="1702107" y="833439"/>
            <a:chExt cx="982682" cy="1242109"/>
          </a:xfrm>
        </p:grpSpPr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0530" y="833439"/>
              <a:ext cx="531314" cy="725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1702107" y="1535724"/>
              <a:ext cx="982682" cy="53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拉动单</a:t>
              </a:r>
              <a:r>
                <a:rPr lang="en-US" altLang="zh-CN" sz="1400" dirty="0"/>
                <a:t>&amp;</a:t>
              </a:r>
              <a:r>
                <a:rPr lang="zh-CN" altLang="en-US" sz="1400" dirty="0" smtClean="0"/>
                <a:t>拉动指令</a:t>
              </a:r>
              <a:endParaRPr lang="zh-CN" altLang="en-US" sz="14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486634" y="1274704"/>
            <a:ext cx="876928" cy="1254795"/>
            <a:chOff x="5623866" y="688125"/>
            <a:chExt cx="876928" cy="1254795"/>
          </a:xfrm>
        </p:grpSpPr>
        <p:pic>
          <p:nvPicPr>
            <p:cNvPr id="70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866" y="688125"/>
              <a:ext cx="876928" cy="890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687250" y="1573588"/>
              <a:ext cx="75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仓库</a:t>
              </a:r>
            </a:p>
          </p:txBody>
        </p:sp>
      </p:grpSp>
      <p:sp>
        <p:nvSpPr>
          <p:cNvPr id="20" name="虚尾箭头 19"/>
          <p:cNvSpPr/>
          <p:nvPr/>
        </p:nvSpPr>
        <p:spPr>
          <a:xfrm>
            <a:off x="3031182" y="1420127"/>
            <a:ext cx="1934060" cy="625740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71" name="虚尾箭头 70"/>
          <p:cNvSpPr/>
          <p:nvPr/>
        </p:nvSpPr>
        <p:spPr>
          <a:xfrm>
            <a:off x="6884954" y="1412064"/>
            <a:ext cx="1934060" cy="625740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7030A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340407" y="1276357"/>
            <a:ext cx="1276350" cy="1251489"/>
            <a:chOff x="8388330" y="551689"/>
            <a:chExt cx="1276350" cy="1251489"/>
          </a:xfrm>
        </p:grpSpPr>
        <p:sp>
          <p:nvSpPr>
            <p:cNvPr id="69" name="TextBox 68"/>
            <p:cNvSpPr txBox="1"/>
            <p:nvPr/>
          </p:nvSpPr>
          <p:spPr>
            <a:xfrm>
              <a:off x="8528457" y="1495401"/>
              <a:ext cx="1054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配料出库</a:t>
              </a:r>
              <a:endParaRPr lang="zh-CN" altLang="en-US" sz="1400" dirty="0"/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330" y="551689"/>
              <a:ext cx="1276350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55" name="组合 2054"/>
          <p:cNvGrpSpPr/>
          <p:nvPr/>
        </p:nvGrpSpPr>
        <p:grpSpPr>
          <a:xfrm>
            <a:off x="284722" y="2544095"/>
            <a:ext cx="3977744" cy="4008586"/>
            <a:chOff x="195822" y="2544095"/>
            <a:chExt cx="3977744" cy="4008586"/>
          </a:xfrm>
        </p:grpSpPr>
        <p:grpSp>
          <p:nvGrpSpPr>
            <p:cNvPr id="51" name="组合 50"/>
            <p:cNvGrpSpPr/>
            <p:nvPr/>
          </p:nvGrpSpPr>
          <p:grpSpPr>
            <a:xfrm>
              <a:off x="299263" y="2773431"/>
              <a:ext cx="3063872" cy="1334093"/>
              <a:chOff x="344741" y="2269972"/>
              <a:chExt cx="3063872" cy="1334093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2450225" y="2524120"/>
                <a:ext cx="958388" cy="1079945"/>
                <a:chOff x="3240745" y="1093909"/>
                <a:chExt cx="927499" cy="1083484"/>
              </a:xfrm>
            </p:grpSpPr>
            <p:pic>
              <p:nvPicPr>
                <p:cNvPr id="2052" name="Picture 4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2617" y="1093909"/>
                  <a:ext cx="743754" cy="823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>
                  <a:off x="3240745" y="1900394"/>
                  <a:ext cx="9274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 smtClean="0"/>
                    <a:t>手工拉动</a:t>
                  </a:r>
                  <a:endParaRPr lang="zh-CN" altLang="en-US" sz="1200" dirty="0"/>
                </a:p>
              </p:txBody>
            </p:sp>
          </p:grpSp>
          <p:sp>
            <p:nvSpPr>
              <p:cNvPr id="36" name="线形标注 2(带强调线) 35"/>
              <p:cNvSpPr/>
              <p:nvPr/>
            </p:nvSpPr>
            <p:spPr>
              <a:xfrm>
                <a:off x="344741" y="2269972"/>
                <a:ext cx="1809963" cy="1117499"/>
              </a:xfrm>
              <a:prstGeom prst="accentCallout2">
                <a:avLst>
                  <a:gd name="adj1" fmla="val 8156"/>
                  <a:gd name="adj2" fmla="val 108419"/>
                  <a:gd name="adj3" fmla="val 8074"/>
                  <a:gd name="adj4" fmla="val 122239"/>
                  <a:gd name="adj5" fmla="val 34167"/>
                  <a:gd name="adj6" fmla="val 134372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指定料箱拉动</a:t>
                </a:r>
                <a:endParaRPr lang="en-US" altLang="zh-CN" sz="1000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指定产品自动推荐</a:t>
                </a:r>
                <a:endParaRPr lang="en-US" altLang="zh-CN" sz="1000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根据排序单</a:t>
                </a:r>
                <a:endParaRPr lang="en-US" altLang="zh-CN" sz="1000" dirty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根据装配单</a:t>
                </a:r>
                <a:endParaRPr lang="en-US" altLang="zh-CN" sz="1000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扫描看板卡拉动</a:t>
                </a:r>
                <a:endParaRPr lang="en-US" altLang="zh-CN" sz="1000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根据总成自动拆解拉动</a:t>
                </a:r>
                <a:endParaRPr lang="en-US" altLang="zh-CN" sz="1000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altLang="zh-CN" sz="1000" dirty="0" smtClean="0"/>
              </a:p>
            </p:txBody>
          </p:sp>
        </p:grpSp>
        <p:grpSp>
          <p:nvGrpSpPr>
            <p:cNvPr id="2048" name="组合 2047"/>
            <p:cNvGrpSpPr/>
            <p:nvPr/>
          </p:nvGrpSpPr>
          <p:grpSpPr>
            <a:xfrm>
              <a:off x="299261" y="4007155"/>
              <a:ext cx="3100650" cy="1481316"/>
              <a:chOff x="344739" y="3503696"/>
              <a:chExt cx="3100650" cy="1481316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2415742" y="3835444"/>
                <a:ext cx="1029647" cy="1149568"/>
                <a:chOff x="4724399" y="607703"/>
                <a:chExt cx="996462" cy="1153336"/>
              </a:xfrm>
            </p:grpSpPr>
            <p:grpSp>
              <p:nvGrpSpPr>
                <p:cNvPr id="27" name="组合 26"/>
                <p:cNvGrpSpPr/>
                <p:nvPr/>
              </p:nvGrpSpPr>
              <p:grpSpPr>
                <a:xfrm>
                  <a:off x="4724399" y="671720"/>
                  <a:ext cx="996462" cy="1089319"/>
                  <a:chOff x="4724399" y="763045"/>
                  <a:chExt cx="996462" cy="1089319"/>
                </a:xfrm>
              </p:grpSpPr>
              <p:pic>
                <p:nvPicPr>
                  <p:cNvPr id="2053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901162" y="763045"/>
                    <a:ext cx="642937" cy="65246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724399" y="1390699"/>
                    <a:ext cx="9964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200" dirty="0" smtClean="0"/>
                      <a:t>排序单</a:t>
                    </a:r>
                    <a:endParaRPr lang="en-US" altLang="zh-CN" sz="1200" dirty="0" smtClean="0"/>
                  </a:p>
                  <a:p>
                    <a:pPr algn="ctr"/>
                    <a:r>
                      <a:rPr lang="zh-CN" altLang="en-US" sz="1200" dirty="0" smtClean="0"/>
                      <a:t>台套拉动</a:t>
                    </a:r>
                    <a:endParaRPr lang="zh-CN" altLang="en-US" sz="1200" dirty="0"/>
                  </a:p>
                </p:txBody>
              </p:sp>
            </p:grpSp>
            <p:pic>
              <p:nvPicPr>
                <p:cNvPr id="2054" name="Picture 6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5036" y="607703"/>
                  <a:ext cx="238125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59" name="线形标注 2(带强调线) 58"/>
              <p:cNvSpPr/>
              <p:nvPr/>
            </p:nvSpPr>
            <p:spPr>
              <a:xfrm>
                <a:off x="344739" y="3503696"/>
                <a:ext cx="1809963" cy="558750"/>
              </a:xfrm>
              <a:prstGeom prst="accentCallout2">
                <a:avLst>
                  <a:gd name="adj1" fmla="val 27335"/>
                  <a:gd name="adj2" fmla="val 107750"/>
                  <a:gd name="adj3" fmla="val 27335"/>
                  <a:gd name="adj4" fmla="val 121200"/>
                  <a:gd name="adj5" fmla="val 79239"/>
                  <a:gd name="adj6" fmla="val 128190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根据整张排序单进行拉动</a:t>
                </a:r>
                <a:endParaRPr lang="en-US" altLang="zh-CN" sz="1000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根据每辆车分别拉动</a:t>
                </a:r>
                <a:endParaRPr lang="en-US" altLang="zh-CN" sz="1000" dirty="0" smtClean="0"/>
              </a:p>
            </p:txBody>
          </p:sp>
        </p:grpSp>
        <p:grpSp>
          <p:nvGrpSpPr>
            <p:cNvPr id="2049" name="组合 2048"/>
            <p:cNvGrpSpPr/>
            <p:nvPr/>
          </p:nvGrpSpPr>
          <p:grpSpPr>
            <a:xfrm>
              <a:off x="275814" y="5234627"/>
              <a:ext cx="3230380" cy="1318053"/>
              <a:chOff x="321292" y="4731168"/>
              <a:chExt cx="3230380" cy="1318053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2316098" y="4979218"/>
                <a:ext cx="1235574" cy="1070003"/>
                <a:chOff x="6178061" y="687529"/>
                <a:chExt cx="1195753" cy="1073510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6178061" y="841041"/>
                  <a:ext cx="1195753" cy="919998"/>
                  <a:chOff x="6178062" y="722599"/>
                  <a:chExt cx="1195753" cy="919998"/>
                </a:xfrm>
              </p:grpSpPr>
              <p:pic>
                <p:nvPicPr>
                  <p:cNvPr id="46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duotone>
                      <a:prstClr val="black"/>
                      <a:schemeClr val="accent3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57414" y="722599"/>
                    <a:ext cx="637048" cy="6466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6178062" y="1365598"/>
                    <a:ext cx="11957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200" dirty="0" smtClean="0"/>
                      <a:t>安全库存拉动</a:t>
                    </a:r>
                    <a:endParaRPr lang="zh-CN" altLang="en-US" sz="1200" dirty="0"/>
                  </a:p>
                </p:txBody>
              </p:sp>
            </p:grpSp>
            <p:pic>
              <p:nvPicPr>
                <p:cNvPr id="56" name="Picture 6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14398" y="687529"/>
                  <a:ext cx="238125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60" name="线形标注 2(带强调线) 59"/>
              <p:cNvSpPr/>
              <p:nvPr/>
            </p:nvSpPr>
            <p:spPr>
              <a:xfrm>
                <a:off x="321292" y="4731168"/>
                <a:ext cx="1809963" cy="558750"/>
              </a:xfrm>
              <a:prstGeom prst="accentCallout2">
                <a:avLst>
                  <a:gd name="adj1" fmla="val 14458"/>
                  <a:gd name="adj2" fmla="val 106376"/>
                  <a:gd name="adj3" fmla="val 16604"/>
                  <a:gd name="adj4" fmla="val 119227"/>
                  <a:gd name="adj5" fmla="val 61628"/>
                  <a:gd name="adj6" fmla="val 128806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传统的安全库存拉动</a:t>
                </a:r>
                <a:endParaRPr lang="en-US" altLang="zh-CN" sz="1000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基于排序需求的安全库存拉动</a:t>
                </a:r>
                <a:endParaRPr lang="en-US" altLang="zh-CN" sz="1000" dirty="0" smtClean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95822" y="2544095"/>
              <a:ext cx="3977744" cy="400858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24530" y="2544094"/>
            <a:ext cx="2292792" cy="4008587"/>
            <a:chOff x="4819208" y="2040635"/>
            <a:chExt cx="2292792" cy="4008587"/>
          </a:xfrm>
        </p:grpSpPr>
        <p:grpSp>
          <p:nvGrpSpPr>
            <p:cNvPr id="7" name="组合 6"/>
            <p:cNvGrpSpPr/>
            <p:nvPr/>
          </p:nvGrpSpPr>
          <p:grpSpPr>
            <a:xfrm>
              <a:off x="5330990" y="2611827"/>
              <a:ext cx="1270672" cy="1321177"/>
              <a:chOff x="1233854" y="3317631"/>
              <a:chExt cx="1216270" cy="153354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3854" y="3317631"/>
                <a:ext cx="1216270" cy="12781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364935" y="4574177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/>
                  <a:t>自动化仓库</a:t>
                </a:r>
                <a:endParaRPr lang="zh-CN" altLang="en-US" sz="1200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463521" y="4621586"/>
              <a:ext cx="1124362" cy="1231878"/>
              <a:chOff x="1111736" y="1895109"/>
              <a:chExt cx="1076224" cy="1429891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1736" y="1895109"/>
                <a:ext cx="1076224" cy="1176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163515" y="3048001"/>
                <a:ext cx="9541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/>
                  <a:t>传统仓库</a:t>
                </a:r>
                <a:endParaRPr lang="zh-CN" altLang="en-US" sz="1200" dirty="0"/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4819208" y="2040635"/>
              <a:ext cx="2292792" cy="400858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844086" y="2544094"/>
            <a:ext cx="2292792" cy="4008586"/>
            <a:chOff x="8038664" y="2040635"/>
            <a:chExt cx="2292792" cy="4008586"/>
          </a:xfrm>
        </p:grpSpPr>
        <p:grpSp>
          <p:nvGrpSpPr>
            <p:cNvPr id="15" name="组合 14"/>
            <p:cNvGrpSpPr/>
            <p:nvPr/>
          </p:nvGrpSpPr>
          <p:grpSpPr>
            <a:xfrm>
              <a:off x="8543070" y="2285597"/>
              <a:ext cx="1186487" cy="1042374"/>
              <a:chOff x="8144997" y="1122998"/>
              <a:chExt cx="1148247" cy="104579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5029" y="1122998"/>
                <a:ext cx="855170" cy="875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144997" y="1891789"/>
                <a:ext cx="11482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/>
                  <a:t>自动执行出库</a:t>
                </a:r>
                <a:endParaRPr lang="zh-CN" altLang="en-US" sz="1200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675112" y="3446293"/>
              <a:ext cx="1097853" cy="1190319"/>
              <a:chOff x="8445831" y="2297706"/>
              <a:chExt cx="1062471" cy="1194221"/>
            </a:xfrm>
          </p:grpSpPr>
          <p:pic>
            <p:nvPicPr>
              <p:cNvPr id="37" name="Picture 6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6076" y="2297706"/>
                <a:ext cx="661980" cy="908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8445831" y="3214928"/>
                <a:ext cx="10624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PDA</a:t>
                </a:r>
                <a:r>
                  <a:rPr lang="zh-CN" altLang="en-US" sz="1200" dirty="0" smtClean="0"/>
                  <a:t>扫描出库</a:t>
                </a:r>
                <a:endParaRPr lang="zh-CN" altLang="en-US" sz="1200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557275" y="4754933"/>
              <a:ext cx="1309014" cy="1215989"/>
              <a:chOff x="8206769" y="3926247"/>
              <a:chExt cx="1266825" cy="1219974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6769" y="3926247"/>
                <a:ext cx="1266825" cy="942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8241938" y="4869222"/>
                <a:ext cx="11964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PC</a:t>
                </a:r>
                <a:r>
                  <a:rPr lang="zh-CN" altLang="en-US" sz="1200" dirty="0" smtClean="0"/>
                  <a:t>端扫描出库</a:t>
                </a:r>
                <a:endParaRPr lang="zh-CN" altLang="en-US" sz="1200" dirty="0"/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8038664" y="2040635"/>
              <a:ext cx="2292792" cy="400858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520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11411</TotalTime>
  <Pages>0</Pages>
  <Words>1634</Words>
  <Characters>0</Characters>
  <Application>Microsoft Office PowerPoint</Application>
  <DocSecurity>0</DocSecurity>
  <PresentationFormat>自定义</PresentationFormat>
  <Lines>0</Lines>
  <Paragraphs>445</Paragraphs>
  <Slides>39</Slides>
  <Notes>37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42" baseType="lpstr">
      <vt:lpstr>自定义设计方案</vt:lpstr>
      <vt:lpstr>2_Default Design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Wu LinFeng(YFPOIT)</cp:lastModifiedBy>
  <cp:revision>1298</cp:revision>
  <dcterms:created xsi:type="dcterms:W3CDTF">2012-09-21T09:29:31Z</dcterms:created>
  <dcterms:modified xsi:type="dcterms:W3CDTF">2017-11-27T12:48:31Z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