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63" r:id="rId4"/>
    <p:sldId id="264" r:id="rId5"/>
    <p:sldId id="294" r:id="rId6"/>
    <p:sldId id="262" r:id="rId7"/>
    <p:sldId id="265" r:id="rId8"/>
    <p:sldId id="295" r:id="rId9"/>
    <p:sldId id="266" r:id="rId10"/>
    <p:sldId id="267" r:id="rId11"/>
    <p:sldId id="273" r:id="rId12"/>
    <p:sldId id="272" r:id="rId13"/>
    <p:sldId id="296" r:id="rId14"/>
    <p:sldId id="271" r:id="rId15"/>
    <p:sldId id="274" r:id="rId16"/>
    <p:sldId id="275" r:id="rId17"/>
    <p:sldId id="276" r:id="rId18"/>
    <p:sldId id="278" r:id="rId19"/>
    <p:sldId id="277" r:id="rId20"/>
    <p:sldId id="268" r:id="rId21"/>
    <p:sldId id="297" r:id="rId22"/>
    <p:sldId id="269" r:id="rId23"/>
    <p:sldId id="279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80" r:id="rId34"/>
    <p:sldId id="292" r:id="rId35"/>
    <p:sldId id="29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570A1-BD68-4BB5-954C-85323D8DCF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634CC1-DCBF-4E94-BFFD-18CD6E2EF6B1}">
      <dgm:prSet phldrT="[文本]"/>
      <dgm:spPr/>
      <dgm:t>
        <a:bodyPr/>
        <a:lstStyle/>
        <a:p>
          <a:r>
            <a:rPr lang="zh-CN" altLang="en-US" dirty="0" smtClean="0"/>
            <a:t>支持单向传输模式</a:t>
          </a:r>
          <a:endParaRPr lang="zh-CN" altLang="en-US" dirty="0"/>
        </a:p>
      </dgm:t>
    </dgm:pt>
    <dgm:pt modelId="{182D35E2-1C4D-4B5D-88DA-05ABD5187DCB}" type="parTrans" cxnId="{397D3235-B55B-4833-AD2B-BB7C957446C4}">
      <dgm:prSet/>
      <dgm:spPr/>
      <dgm:t>
        <a:bodyPr/>
        <a:lstStyle/>
        <a:p>
          <a:endParaRPr lang="zh-CN" altLang="en-US"/>
        </a:p>
      </dgm:t>
    </dgm:pt>
    <dgm:pt modelId="{154130F5-6622-48F5-896F-571652CC7D53}" type="sibTrans" cxnId="{397D3235-B55B-4833-AD2B-BB7C957446C4}">
      <dgm:prSet/>
      <dgm:spPr/>
      <dgm:t>
        <a:bodyPr/>
        <a:lstStyle/>
        <a:p>
          <a:endParaRPr lang="zh-CN" altLang="en-US"/>
        </a:p>
      </dgm:t>
    </dgm:pt>
    <dgm:pt modelId="{E5E1E6C9-0E7F-4ADC-A570-4320EA9DDF96}">
      <dgm:prSet phldrT="[文本]"/>
      <dgm:spPr/>
      <dgm:t>
        <a:bodyPr/>
        <a:lstStyle/>
        <a:p>
          <a:r>
            <a:rPr lang="en-US" altLang="zh-CN" dirty="0" smtClean="0"/>
            <a:t>MES-&gt;</a:t>
          </a:r>
          <a:r>
            <a:rPr lang="zh-CN" altLang="en-US" dirty="0" smtClean="0"/>
            <a:t>中间表</a:t>
          </a:r>
          <a:r>
            <a:rPr lang="en-US" altLang="zh-CN" dirty="0" smtClean="0"/>
            <a:t>-&gt;</a:t>
          </a:r>
          <a:r>
            <a:rPr lang="zh-CN" altLang="en-US" dirty="0" smtClean="0"/>
            <a:t>硬件设备</a:t>
          </a:r>
          <a:endParaRPr lang="zh-CN" altLang="en-US" dirty="0"/>
        </a:p>
      </dgm:t>
    </dgm:pt>
    <dgm:pt modelId="{AD51A385-2238-4922-9CED-A3FDC52C2C32}" type="parTrans" cxnId="{89286DD2-FD63-4F9A-8E9A-A7978FA9B47F}">
      <dgm:prSet/>
      <dgm:spPr/>
      <dgm:t>
        <a:bodyPr/>
        <a:lstStyle/>
        <a:p>
          <a:endParaRPr lang="zh-CN" altLang="en-US"/>
        </a:p>
      </dgm:t>
    </dgm:pt>
    <dgm:pt modelId="{4E5C1D09-0D0D-482D-BFB3-7AC02304693C}" type="sibTrans" cxnId="{89286DD2-FD63-4F9A-8E9A-A7978FA9B47F}">
      <dgm:prSet/>
      <dgm:spPr/>
      <dgm:t>
        <a:bodyPr/>
        <a:lstStyle/>
        <a:p>
          <a:endParaRPr lang="zh-CN" altLang="en-US"/>
        </a:p>
      </dgm:t>
    </dgm:pt>
    <dgm:pt modelId="{440863D0-7FD5-4E49-8F46-FED75E479BCC}">
      <dgm:prSet phldrT="[文本]"/>
      <dgm:spPr/>
      <dgm:t>
        <a:bodyPr/>
        <a:lstStyle/>
        <a:p>
          <a:r>
            <a:rPr lang="zh-CN" altLang="en-US" dirty="0" smtClean="0"/>
            <a:t>硬件设备</a:t>
          </a:r>
          <a:r>
            <a:rPr lang="en-US" altLang="zh-CN" dirty="0" smtClean="0"/>
            <a:t>-&gt;</a:t>
          </a:r>
          <a:r>
            <a:rPr lang="zh-CN" altLang="en-US" dirty="0" smtClean="0"/>
            <a:t>中间表</a:t>
          </a:r>
          <a:r>
            <a:rPr lang="en-US" altLang="zh-CN" dirty="0" smtClean="0"/>
            <a:t>-&gt;MES</a:t>
          </a:r>
          <a:endParaRPr lang="zh-CN" altLang="en-US" dirty="0"/>
        </a:p>
      </dgm:t>
    </dgm:pt>
    <dgm:pt modelId="{C9C7AD14-6BF2-4D3D-B555-4AD17A10C9FD}" type="parTrans" cxnId="{E965A72D-07FD-4372-A79E-DB46FF18BD0F}">
      <dgm:prSet/>
      <dgm:spPr/>
      <dgm:t>
        <a:bodyPr/>
        <a:lstStyle/>
        <a:p>
          <a:endParaRPr lang="zh-CN" altLang="en-US"/>
        </a:p>
      </dgm:t>
    </dgm:pt>
    <dgm:pt modelId="{BBD3EEC8-C088-4E16-A8AF-995BF6E99A47}" type="sibTrans" cxnId="{E965A72D-07FD-4372-A79E-DB46FF18BD0F}">
      <dgm:prSet/>
      <dgm:spPr/>
      <dgm:t>
        <a:bodyPr/>
        <a:lstStyle/>
        <a:p>
          <a:endParaRPr lang="zh-CN" altLang="en-US"/>
        </a:p>
      </dgm:t>
    </dgm:pt>
    <dgm:pt modelId="{FE2ECFD2-530B-42CC-AC5F-E4C35F99A4A4}">
      <dgm:prSet phldrT="[文本]"/>
      <dgm:spPr/>
      <dgm:t>
        <a:bodyPr/>
        <a:lstStyle/>
        <a:p>
          <a:r>
            <a:rPr lang="zh-CN" altLang="en-US" dirty="0" smtClean="0"/>
            <a:t>支持</a:t>
          </a:r>
          <a:r>
            <a:rPr lang="en-US" altLang="zh-CN" dirty="0" smtClean="0"/>
            <a:t>MS SQL Server</a:t>
          </a:r>
          <a:r>
            <a:rPr lang="zh-CN" altLang="en-US" dirty="0" smtClean="0"/>
            <a:t>数据库</a:t>
          </a:r>
          <a:endParaRPr lang="zh-CN" altLang="en-US" dirty="0"/>
        </a:p>
      </dgm:t>
    </dgm:pt>
    <dgm:pt modelId="{1A98952C-9CCA-4C2D-BF25-75B207A78BAD}" type="parTrans" cxnId="{7F3FD2D3-23FE-4B7A-9EDD-C2CE856DF831}">
      <dgm:prSet/>
      <dgm:spPr/>
      <dgm:t>
        <a:bodyPr/>
        <a:lstStyle/>
        <a:p>
          <a:endParaRPr lang="zh-CN" altLang="en-US"/>
        </a:p>
      </dgm:t>
    </dgm:pt>
    <dgm:pt modelId="{7A1718BF-CBC2-41C4-B80C-F67438B1E923}" type="sibTrans" cxnId="{7F3FD2D3-23FE-4B7A-9EDD-C2CE856DF831}">
      <dgm:prSet/>
      <dgm:spPr/>
      <dgm:t>
        <a:bodyPr/>
        <a:lstStyle/>
        <a:p>
          <a:endParaRPr lang="zh-CN" altLang="en-US"/>
        </a:p>
      </dgm:t>
    </dgm:pt>
    <dgm:pt modelId="{E3A837D3-493F-4FB6-ACE3-0E1C9232A8F6}">
      <dgm:prSet phldrT="[文本]"/>
      <dgm:spPr/>
      <dgm:t>
        <a:bodyPr/>
        <a:lstStyle/>
        <a:p>
          <a:r>
            <a:rPr lang="en-US" altLang="zh-CN" dirty="0" smtClean="0"/>
            <a:t>MES</a:t>
          </a:r>
          <a:r>
            <a:rPr lang="zh-CN" altLang="en-US" dirty="0" smtClean="0"/>
            <a:t>系统提供</a:t>
          </a:r>
          <a:r>
            <a:rPr lang="en-US" altLang="zh-CN" dirty="0" err="1" smtClean="0"/>
            <a:t>Sql</a:t>
          </a:r>
          <a:r>
            <a:rPr lang="en-US" altLang="zh-CN" dirty="0" smtClean="0"/>
            <a:t> Server</a:t>
          </a:r>
          <a:r>
            <a:rPr lang="zh-CN" altLang="en-US" dirty="0" smtClean="0"/>
            <a:t>数据库</a:t>
          </a:r>
          <a:endParaRPr lang="zh-CN" altLang="en-US" dirty="0"/>
        </a:p>
      </dgm:t>
    </dgm:pt>
    <dgm:pt modelId="{F9500CF2-771D-40EF-A12A-12FE467234B7}" type="parTrans" cxnId="{E4E2DC60-C9C2-45B4-9388-C2C4E57ED988}">
      <dgm:prSet/>
      <dgm:spPr/>
      <dgm:t>
        <a:bodyPr/>
        <a:lstStyle/>
        <a:p>
          <a:endParaRPr lang="zh-CN" altLang="en-US"/>
        </a:p>
      </dgm:t>
    </dgm:pt>
    <dgm:pt modelId="{F7D72F8E-E9C3-4116-A7EA-EFB3648E4775}" type="sibTrans" cxnId="{E4E2DC60-C9C2-45B4-9388-C2C4E57ED988}">
      <dgm:prSet/>
      <dgm:spPr/>
      <dgm:t>
        <a:bodyPr/>
        <a:lstStyle/>
        <a:p>
          <a:endParaRPr lang="zh-CN" altLang="en-US"/>
        </a:p>
      </dgm:t>
    </dgm:pt>
    <dgm:pt modelId="{C822AB40-8D87-4758-BC06-E64266E31367}">
      <dgm:prSet phldrT="[文本]"/>
      <dgm:spPr/>
      <dgm:t>
        <a:bodyPr/>
        <a:lstStyle/>
        <a:p>
          <a:r>
            <a:rPr lang="zh-CN" altLang="en-US" dirty="0" smtClean="0"/>
            <a:t>如果业务设计上需要</a:t>
          </a:r>
          <a:r>
            <a:rPr lang="en-US" altLang="zh-CN" dirty="0" smtClean="0"/>
            <a:t>MES</a:t>
          </a:r>
          <a:r>
            <a:rPr lang="zh-CN" altLang="en-US" dirty="0" smtClean="0"/>
            <a:t>系统访问服务商数据库，则服务商数据库也必须是</a:t>
          </a:r>
          <a:r>
            <a:rPr lang="en-US" altLang="zh-CN" dirty="0" err="1" smtClean="0"/>
            <a:t>Sql</a:t>
          </a:r>
          <a:r>
            <a:rPr lang="en-US" altLang="zh-CN" dirty="0" smtClean="0"/>
            <a:t> Server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19EFC761-1766-4E94-AD7C-80F86983E016}" type="parTrans" cxnId="{903DA868-05ED-4F23-A1F6-D2022F72735A}">
      <dgm:prSet/>
      <dgm:spPr/>
      <dgm:t>
        <a:bodyPr/>
        <a:lstStyle/>
        <a:p>
          <a:endParaRPr lang="zh-CN" altLang="en-US"/>
        </a:p>
      </dgm:t>
    </dgm:pt>
    <dgm:pt modelId="{30B07F8F-03BD-4431-A7FE-F4384D427F78}" type="sibTrans" cxnId="{903DA868-05ED-4F23-A1F6-D2022F72735A}">
      <dgm:prSet/>
      <dgm:spPr/>
      <dgm:t>
        <a:bodyPr/>
        <a:lstStyle/>
        <a:p>
          <a:endParaRPr lang="zh-CN" altLang="en-US"/>
        </a:p>
      </dgm:t>
    </dgm:pt>
    <dgm:pt modelId="{BED54586-9E1E-4321-B515-492DE9A0A62D}">
      <dgm:prSet phldrT="[文本]"/>
      <dgm:spPr/>
      <dgm:t>
        <a:bodyPr/>
        <a:lstStyle/>
        <a:p>
          <a:r>
            <a:rPr lang="zh-CN" altLang="en-US" smtClean="0"/>
            <a:t>特殊情况下支持使用服务商数据库表</a:t>
          </a:r>
          <a:endParaRPr lang="zh-CN" altLang="en-US" dirty="0"/>
        </a:p>
      </dgm:t>
    </dgm:pt>
    <dgm:pt modelId="{3957EC66-C824-4D3E-B866-CBE48C2E64A6}" type="parTrans" cxnId="{89346F22-A2AC-49E7-958E-DDB0994F0FEE}">
      <dgm:prSet/>
      <dgm:spPr/>
      <dgm:t>
        <a:bodyPr/>
        <a:lstStyle/>
        <a:p>
          <a:endParaRPr lang="zh-CN" altLang="en-US"/>
        </a:p>
      </dgm:t>
    </dgm:pt>
    <dgm:pt modelId="{F98150F4-B189-4383-9A1B-772F31D2C187}" type="sibTrans" cxnId="{89346F22-A2AC-49E7-958E-DDB0994F0FEE}">
      <dgm:prSet/>
      <dgm:spPr/>
      <dgm:t>
        <a:bodyPr/>
        <a:lstStyle/>
        <a:p>
          <a:endParaRPr lang="zh-CN" altLang="en-US"/>
        </a:p>
      </dgm:t>
    </dgm:pt>
    <dgm:pt modelId="{209B3709-5E03-446F-940E-5310F6E6E8EA}">
      <dgm:prSet phldrT="[文本]"/>
      <dgm:spPr/>
      <dgm:t>
        <a:bodyPr/>
        <a:lstStyle/>
        <a:p>
          <a:r>
            <a:rPr lang="en-US" altLang="zh-CN" dirty="0" smtClean="0"/>
            <a:t>MES</a:t>
          </a:r>
          <a:r>
            <a:rPr lang="zh-CN" altLang="en-US" dirty="0" smtClean="0"/>
            <a:t>数据库与供应商数据库无同时处理的事务</a:t>
          </a:r>
          <a:endParaRPr lang="zh-CN" altLang="en-US" dirty="0"/>
        </a:p>
      </dgm:t>
    </dgm:pt>
    <dgm:pt modelId="{14C746D1-5A75-4B1D-8F92-BFAEBB2A4429}" type="parTrans" cxnId="{061E6489-F33E-43E2-880B-F0DC9F23368D}">
      <dgm:prSet/>
      <dgm:spPr/>
      <dgm:t>
        <a:bodyPr/>
        <a:lstStyle/>
        <a:p>
          <a:endParaRPr lang="zh-CN" altLang="en-US"/>
        </a:p>
      </dgm:t>
    </dgm:pt>
    <dgm:pt modelId="{81BB6C11-1AA3-41C2-8730-653D15DCC87E}" type="sibTrans" cxnId="{061E6489-F33E-43E2-880B-F0DC9F23368D}">
      <dgm:prSet/>
      <dgm:spPr/>
      <dgm:t>
        <a:bodyPr/>
        <a:lstStyle/>
        <a:p>
          <a:endParaRPr lang="zh-CN" altLang="en-US"/>
        </a:p>
      </dgm:t>
    </dgm:pt>
    <dgm:pt modelId="{C6AC12AA-EA0B-44F1-AD8E-18E9739BE956}" type="pres">
      <dgm:prSet presAssocID="{53E570A1-BD68-4BB5-954C-85323D8DCF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F0CDF8-6B95-479A-A7FB-8460EBAFA302}" type="pres">
      <dgm:prSet presAssocID="{79634CC1-DCBF-4E94-BFFD-18CD6E2EF6B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51F2E-AB4D-4277-8EFE-76DC18365E11}" type="pres">
      <dgm:prSet presAssocID="{79634CC1-DCBF-4E94-BFFD-18CD6E2EF6B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6DEE49-1449-4222-B61A-EA25BEF7399A}" type="pres">
      <dgm:prSet presAssocID="{FE2ECFD2-530B-42CC-AC5F-E4C35F99A4A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77C1C-9ADD-4B60-B03A-FD65D29B097C}" type="pres">
      <dgm:prSet presAssocID="{FE2ECFD2-530B-42CC-AC5F-E4C35F99A4A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53C77B-165F-40F6-B420-135F9C2AAF89}" type="pres">
      <dgm:prSet presAssocID="{BED54586-9E1E-4321-B515-492DE9A0A6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E5A9CD-2ABF-4BFE-984B-DB3C933B4ABB}" type="pres">
      <dgm:prSet presAssocID="{BED54586-9E1E-4321-B515-492DE9A0A62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0E18F2-95D3-46ED-AB56-9D4F105F0A68}" type="presOf" srcId="{E5E1E6C9-0E7F-4ADC-A570-4320EA9DDF96}" destId="{0B351F2E-AB4D-4277-8EFE-76DC18365E11}" srcOrd="0" destOrd="0" presId="urn:microsoft.com/office/officeart/2005/8/layout/vList2"/>
    <dgm:cxn modelId="{E965A72D-07FD-4372-A79E-DB46FF18BD0F}" srcId="{79634CC1-DCBF-4E94-BFFD-18CD6E2EF6B1}" destId="{440863D0-7FD5-4E49-8F46-FED75E479BCC}" srcOrd="1" destOrd="0" parTransId="{C9C7AD14-6BF2-4D3D-B555-4AD17A10C9FD}" sibTransId="{BBD3EEC8-C088-4E16-A8AF-995BF6E99A47}"/>
    <dgm:cxn modelId="{B9CE7AEF-047A-4DC8-A5F3-1837B33CA9E1}" type="presOf" srcId="{E3A837D3-493F-4FB6-ACE3-0E1C9232A8F6}" destId="{9DB77C1C-9ADD-4B60-B03A-FD65D29B097C}" srcOrd="0" destOrd="0" presId="urn:microsoft.com/office/officeart/2005/8/layout/vList2"/>
    <dgm:cxn modelId="{89286DD2-FD63-4F9A-8E9A-A7978FA9B47F}" srcId="{79634CC1-DCBF-4E94-BFFD-18CD6E2EF6B1}" destId="{E5E1E6C9-0E7F-4ADC-A570-4320EA9DDF96}" srcOrd="0" destOrd="0" parTransId="{AD51A385-2238-4922-9CED-A3FDC52C2C32}" sibTransId="{4E5C1D09-0D0D-482D-BFB3-7AC02304693C}"/>
    <dgm:cxn modelId="{AF1227F1-559F-4023-88FF-269C1F9B1294}" type="presOf" srcId="{209B3709-5E03-446F-940E-5310F6E6E8EA}" destId="{94E5A9CD-2ABF-4BFE-984B-DB3C933B4ABB}" srcOrd="0" destOrd="0" presId="urn:microsoft.com/office/officeart/2005/8/layout/vList2"/>
    <dgm:cxn modelId="{5F2C2EF5-A897-4477-B70C-C3589AC881FC}" type="presOf" srcId="{BED54586-9E1E-4321-B515-492DE9A0A62D}" destId="{1053C77B-165F-40F6-B420-135F9C2AAF89}" srcOrd="0" destOrd="0" presId="urn:microsoft.com/office/officeart/2005/8/layout/vList2"/>
    <dgm:cxn modelId="{700A2460-05E2-450D-93ED-AF5DC08B49CA}" type="presOf" srcId="{FE2ECFD2-530B-42CC-AC5F-E4C35F99A4A4}" destId="{316DEE49-1449-4222-B61A-EA25BEF7399A}" srcOrd="0" destOrd="0" presId="urn:microsoft.com/office/officeart/2005/8/layout/vList2"/>
    <dgm:cxn modelId="{1DD10B95-2818-4181-B4BE-DAE7145457ED}" type="presOf" srcId="{53E570A1-BD68-4BB5-954C-85323D8DCF23}" destId="{C6AC12AA-EA0B-44F1-AD8E-18E9739BE956}" srcOrd="0" destOrd="0" presId="urn:microsoft.com/office/officeart/2005/8/layout/vList2"/>
    <dgm:cxn modelId="{397D3235-B55B-4833-AD2B-BB7C957446C4}" srcId="{53E570A1-BD68-4BB5-954C-85323D8DCF23}" destId="{79634CC1-DCBF-4E94-BFFD-18CD6E2EF6B1}" srcOrd="0" destOrd="0" parTransId="{182D35E2-1C4D-4B5D-88DA-05ABD5187DCB}" sibTransId="{154130F5-6622-48F5-896F-571652CC7D53}"/>
    <dgm:cxn modelId="{CB6C550E-43E7-456E-A148-A6B791E3F7E7}" type="presOf" srcId="{79634CC1-DCBF-4E94-BFFD-18CD6E2EF6B1}" destId="{66F0CDF8-6B95-479A-A7FB-8460EBAFA302}" srcOrd="0" destOrd="0" presId="urn:microsoft.com/office/officeart/2005/8/layout/vList2"/>
    <dgm:cxn modelId="{7F3FD2D3-23FE-4B7A-9EDD-C2CE856DF831}" srcId="{53E570A1-BD68-4BB5-954C-85323D8DCF23}" destId="{FE2ECFD2-530B-42CC-AC5F-E4C35F99A4A4}" srcOrd="1" destOrd="0" parTransId="{1A98952C-9CCA-4C2D-BF25-75B207A78BAD}" sibTransId="{7A1718BF-CBC2-41C4-B80C-F67438B1E923}"/>
    <dgm:cxn modelId="{E4E2DC60-C9C2-45B4-9388-C2C4E57ED988}" srcId="{FE2ECFD2-530B-42CC-AC5F-E4C35F99A4A4}" destId="{E3A837D3-493F-4FB6-ACE3-0E1C9232A8F6}" srcOrd="0" destOrd="0" parTransId="{F9500CF2-771D-40EF-A12A-12FE467234B7}" sibTransId="{F7D72F8E-E9C3-4116-A7EA-EFB3648E4775}"/>
    <dgm:cxn modelId="{89346F22-A2AC-49E7-958E-DDB0994F0FEE}" srcId="{53E570A1-BD68-4BB5-954C-85323D8DCF23}" destId="{BED54586-9E1E-4321-B515-492DE9A0A62D}" srcOrd="2" destOrd="0" parTransId="{3957EC66-C824-4D3E-B866-CBE48C2E64A6}" sibTransId="{F98150F4-B189-4383-9A1B-772F31D2C187}"/>
    <dgm:cxn modelId="{061E6489-F33E-43E2-880B-F0DC9F23368D}" srcId="{BED54586-9E1E-4321-B515-492DE9A0A62D}" destId="{209B3709-5E03-446F-940E-5310F6E6E8EA}" srcOrd="0" destOrd="0" parTransId="{14C746D1-5A75-4B1D-8F92-BFAEBB2A4429}" sibTransId="{81BB6C11-1AA3-41C2-8730-653D15DCC87E}"/>
    <dgm:cxn modelId="{DE109CBB-DB9A-4B75-A80D-C93D0B2B3CDB}" type="presOf" srcId="{440863D0-7FD5-4E49-8F46-FED75E479BCC}" destId="{0B351F2E-AB4D-4277-8EFE-76DC18365E11}" srcOrd="0" destOrd="1" presId="urn:microsoft.com/office/officeart/2005/8/layout/vList2"/>
    <dgm:cxn modelId="{CD2C3A0F-6F34-4D98-8B36-87A2A598A24F}" type="presOf" srcId="{C822AB40-8D87-4758-BC06-E64266E31367}" destId="{9DB77C1C-9ADD-4B60-B03A-FD65D29B097C}" srcOrd="0" destOrd="1" presId="urn:microsoft.com/office/officeart/2005/8/layout/vList2"/>
    <dgm:cxn modelId="{903DA868-05ED-4F23-A1F6-D2022F72735A}" srcId="{FE2ECFD2-530B-42CC-AC5F-E4C35F99A4A4}" destId="{C822AB40-8D87-4758-BC06-E64266E31367}" srcOrd="1" destOrd="0" parTransId="{19EFC761-1766-4E94-AD7C-80F86983E016}" sibTransId="{30B07F8F-03BD-4431-A7FE-F4384D427F78}"/>
    <dgm:cxn modelId="{B2B8A774-CC9E-4899-BE1E-43C7D982A512}" type="presParOf" srcId="{C6AC12AA-EA0B-44F1-AD8E-18E9739BE956}" destId="{66F0CDF8-6B95-479A-A7FB-8460EBAFA302}" srcOrd="0" destOrd="0" presId="urn:microsoft.com/office/officeart/2005/8/layout/vList2"/>
    <dgm:cxn modelId="{53275976-BF1D-4CB3-BFE8-65FB2AD0418E}" type="presParOf" srcId="{C6AC12AA-EA0B-44F1-AD8E-18E9739BE956}" destId="{0B351F2E-AB4D-4277-8EFE-76DC18365E11}" srcOrd="1" destOrd="0" presId="urn:microsoft.com/office/officeart/2005/8/layout/vList2"/>
    <dgm:cxn modelId="{D4859B35-1482-4901-8FF4-B3C58847257C}" type="presParOf" srcId="{C6AC12AA-EA0B-44F1-AD8E-18E9739BE956}" destId="{316DEE49-1449-4222-B61A-EA25BEF7399A}" srcOrd="2" destOrd="0" presId="urn:microsoft.com/office/officeart/2005/8/layout/vList2"/>
    <dgm:cxn modelId="{FD39EBFA-B2FE-43CF-8C2D-01ECF8A99B8D}" type="presParOf" srcId="{C6AC12AA-EA0B-44F1-AD8E-18E9739BE956}" destId="{9DB77C1C-9ADD-4B60-B03A-FD65D29B097C}" srcOrd="3" destOrd="0" presId="urn:microsoft.com/office/officeart/2005/8/layout/vList2"/>
    <dgm:cxn modelId="{73CB156E-C5A3-4D86-90A9-7112BD89694B}" type="presParOf" srcId="{C6AC12AA-EA0B-44F1-AD8E-18E9739BE956}" destId="{1053C77B-165F-40F6-B420-135F9C2AAF89}" srcOrd="4" destOrd="0" presId="urn:microsoft.com/office/officeart/2005/8/layout/vList2"/>
    <dgm:cxn modelId="{CBA47AFF-5E6B-4AA6-87F5-0E49F13B4DF5}" type="presParOf" srcId="{C6AC12AA-EA0B-44F1-AD8E-18E9739BE956}" destId="{94E5A9CD-2ABF-4BFE-984B-DB3C933B4A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1B7EA-6356-4A90-90B7-D606C76167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C1DD43-14F1-4E01-822A-A055A63B1202}">
      <dgm:prSet/>
      <dgm:spPr/>
      <dgm:t>
        <a:bodyPr/>
        <a:lstStyle/>
        <a:p>
          <a:r>
            <a:rPr lang="en-US" altLang="zh-CN" dirty="0" smtClean="0"/>
            <a:t>MES</a:t>
          </a:r>
          <a:r>
            <a:rPr lang="zh-CN" altLang="en-US" dirty="0" smtClean="0"/>
            <a:t>作为主设备</a:t>
          </a:r>
          <a:r>
            <a:rPr lang="en-US" altLang="zh-CN" dirty="0" smtClean="0"/>
            <a:t>(Master),</a:t>
          </a:r>
          <a:r>
            <a:rPr lang="zh-CN" altLang="en-US" dirty="0" smtClean="0"/>
            <a:t>硬件设备作为从设备</a:t>
          </a:r>
          <a:r>
            <a:rPr lang="en-US" altLang="zh-CN" dirty="0" smtClean="0"/>
            <a:t>(Slave)</a:t>
          </a:r>
          <a:endParaRPr lang="zh-CN" altLang="en-US" dirty="0"/>
        </a:p>
      </dgm:t>
    </dgm:pt>
    <dgm:pt modelId="{CBE502ED-66F9-498D-A424-2F809676D9FF}" type="parTrans" cxnId="{841E0218-059A-4AFF-AF75-D089DE0C0E02}">
      <dgm:prSet/>
      <dgm:spPr/>
      <dgm:t>
        <a:bodyPr/>
        <a:lstStyle/>
        <a:p>
          <a:endParaRPr lang="zh-CN" altLang="en-US"/>
        </a:p>
      </dgm:t>
    </dgm:pt>
    <dgm:pt modelId="{3FFA6296-113A-4AE2-8AB2-5B2E93B2FCA9}" type="sibTrans" cxnId="{841E0218-059A-4AFF-AF75-D089DE0C0E02}">
      <dgm:prSet/>
      <dgm:spPr/>
      <dgm:t>
        <a:bodyPr/>
        <a:lstStyle/>
        <a:p>
          <a:endParaRPr lang="zh-CN" altLang="en-US"/>
        </a:p>
      </dgm:t>
    </dgm:pt>
    <dgm:pt modelId="{59F71104-2946-4B77-82DD-F0DDAF7C19D9}">
      <dgm:prSet/>
      <dgm:spPr/>
      <dgm:t>
        <a:bodyPr/>
        <a:lstStyle/>
        <a:p>
          <a:r>
            <a:rPr lang="zh-CN" altLang="en-US" dirty="0" smtClean="0"/>
            <a:t>支持自由协议与</a:t>
          </a:r>
          <a:r>
            <a:rPr lang="en-US" altLang="zh-CN" dirty="0" smtClean="0"/>
            <a:t>Modbus-RTU</a:t>
          </a:r>
          <a:r>
            <a:rPr lang="zh-CN" altLang="en-US" dirty="0" smtClean="0"/>
            <a:t>协议</a:t>
          </a:r>
          <a:endParaRPr lang="zh-CN" altLang="en-US" dirty="0"/>
        </a:p>
      </dgm:t>
    </dgm:pt>
    <dgm:pt modelId="{A9E10048-D0B4-4EED-9F2A-36B94BDE629E}" type="parTrans" cxnId="{02FE3229-A9FC-4267-BDE4-2CCDCF5570E3}">
      <dgm:prSet/>
      <dgm:spPr/>
      <dgm:t>
        <a:bodyPr/>
        <a:lstStyle/>
        <a:p>
          <a:endParaRPr lang="zh-CN" altLang="en-US"/>
        </a:p>
      </dgm:t>
    </dgm:pt>
    <dgm:pt modelId="{EE1BB519-1356-4B2D-96E2-7294214AE3EB}" type="sibTrans" cxnId="{02FE3229-A9FC-4267-BDE4-2CCDCF5570E3}">
      <dgm:prSet/>
      <dgm:spPr/>
      <dgm:t>
        <a:bodyPr/>
        <a:lstStyle/>
        <a:p>
          <a:endParaRPr lang="zh-CN" altLang="en-US"/>
        </a:p>
      </dgm:t>
    </dgm:pt>
    <dgm:pt modelId="{BECF98AB-F3C1-46D4-B5A3-1811CF044DEA}" type="pres">
      <dgm:prSet presAssocID="{7F81B7EA-6356-4A90-90B7-D606C76167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6F4AA9-801F-45AC-A638-47BDF18342D2}" type="pres">
      <dgm:prSet presAssocID="{0FC1DD43-14F1-4E01-822A-A055A63B120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CEF263-9264-4B0C-8368-27D4B90E87AE}" type="pres">
      <dgm:prSet presAssocID="{3FFA6296-113A-4AE2-8AB2-5B2E93B2FCA9}" presName="spacer" presStyleCnt="0"/>
      <dgm:spPr/>
    </dgm:pt>
    <dgm:pt modelId="{6C82BAA3-80AB-44AD-8B48-971C2AE141A1}" type="pres">
      <dgm:prSet presAssocID="{59F71104-2946-4B77-82DD-F0DDAF7C19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1E0218-059A-4AFF-AF75-D089DE0C0E02}" srcId="{7F81B7EA-6356-4A90-90B7-D606C7616716}" destId="{0FC1DD43-14F1-4E01-822A-A055A63B1202}" srcOrd="0" destOrd="0" parTransId="{CBE502ED-66F9-498D-A424-2F809676D9FF}" sibTransId="{3FFA6296-113A-4AE2-8AB2-5B2E93B2FCA9}"/>
    <dgm:cxn modelId="{99FC5FA8-530A-4E99-BCE0-580BF2F5905E}" type="presOf" srcId="{0FC1DD43-14F1-4E01-822A-A055A63B1202}" destId="{A06F4AA9-801F-45AC-A638-47BDF18342D2}" srcOrd="0" destOrd="0" presId="urn:microsoft.com/office/officeart/2005/8/layout/vList2"/>
    <dgm:cxn modelId="{02FE3229-A9FC-4267-BDE4-2CCDCF5570E3}" srcId="{7F81B7EA-6356-4A90-90B7-D606C7616716}" destId="{59F71104-2946-4B77-82DD-F0DDAF7C19D9}" srcOrd="1" destOrd="0" parTransId="{A9E10048-D0B4-4EED-9F2A-36B94BDE629E}" sibTransId="{EE1BB519-1356-4B2D-96E2-7294214AE3EB}"/>
    <dgm:cxn modelId="{02F34C18-6D0D-4460-AA48-FEC39E093A12}" type="presOf" srcId="{59F71104-2946-4B77-82DD-F0DDAF7C19D9}" destId="{6C82BAA3-80AB-44AD-8B48-971C2AE141A1}" srcOrd="0" destOrd="0" presId="urn:microsoft.com/office/officeart/2005/8/layout/vList2"/>
    <dgm:cxn modelId="{0FD23C40-046C-4BD3-8942-D87EC778B564}" type="presOf" srcId="{7F81B7EA-6356-4A90-90B7-D606C7616716}" destId="{BECF98AB-F3C1-46D4-B5A3-1811CF044DEA}" srcOrd="0" destOrd="0" presId="urn:microsoft.com/office/officeart/2005/8/layout/vList2"/>
    <dgm:cxn modelId="{D46C105E-1D28-4961-8B82-96C6D276B6DC}" type="presParOf" srcId="{BECF98AB-F3C1-46D4-B5A3-1811CF044DEA}" destId="{A06F4AA9-801F-45AC-A638-47BDF18342D2}" srcOrd="0" destOrd="0" presId="urn:microsoft.com/office/officeart/2005/8/layout/vList2"/>
    <dgm:cxn modelId="{72A8E70C-A16A-43E4-A6D9-D3414320D519}" type="presParOf" srcId="{BECF98AB-F3C1-46D4-B5A3-1811CF044DEA}" destId="{98CEF263-9264-4B0C-8368-27D4B90E87AE}" srcOrd="1" destOrd="0" presId="urn:microsoft.com/office/officeart/2005/8/layout/vList2"/>
    <dgm:cxn modelId="{FBCAF047-FEBB-40D6-8095-67619E7010B4}" type="presParOf" srcId="{BECF98AB-F3C1-46D4-B5A3-1811CF044DEA}" destId="{6C82BAA3-80AB-44AD-8B48-971C2AE141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0CDF8-6B95-479A-A7FB-8460EBAFA302}">
      <dsp:nvSpPr>
        <dsp:cNvPr id="0" name=""/>
        <dsp:cNvSpPr/>
      </dsp:nvSpPr>
      <dsp:spPr>
        <a:xfrm>
          <a:off x="0" y="45075"/>
          <a:ext cx="6989939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支持单向传输模式</a:t>
          </a:r>
          <a:endParaRPr lang="zh-CN" altLang="en-US" sz="2800" kern="1200" dirty="0"/>
        </a:p>
      </dsp:txBody>
      <dsp:txXfrm>
        <a:off x="34383" y="79458"/>
        <a:ext cx="6921173" cy="635573"/>
      </dsp:txXfrm>
    </dsp:sp>
    <dsp:sp modelId="{0B351F2E-AB4D-4277-8EFE-76DC18365E11}">
      <dsp:nvSpPr>
        <dsp:cNvPr id="0" name=""/>
        <dsp:cNvSpPr/>
      </dsp:nvSpPr>
      <dsp:spPr>
        <a:xfrm>
          <a:off x="0" y="749415"/>
          <a:ext cx="6989939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93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200" kern="1200" dirty="0" smtClean="0"/>
            <a:t>MES-&gt;</a:t>
          </a:r>
          <a:r>
            <a:rPr lang="zh-CN" altLang="en-US" sz="2200" kern="1200" dirty="0" smtClean="0"/>
            <a:t>中间表</a:t>
          </a:r>
          <a:r>
            <a:rPr lang="en-US" altLang="zh-CN" sz="2200" kern="1200" dirty="0" smtClean="0"/>
            <a:t>-&gt;</a:t>
          </a:r>
          <a:r>
            <a:rPr lang="zh-CN" altLang="en-US" sz="2200" kern="1200" dirty="0" smtClean="0"/>
            <a:t>硬件设备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kern="1200" dirty="0" smtClean="0"/>
            <a:t>硬件设备</a:t>
          </a:r>
          <a:r>
            <a:rPr lang="en-US" altLang="zh-CN" sz="2200" kern="1200" dirty="0" smtClean="0"/>
            <a:t>-&gt;</a:t>
          </a:r>
          <a:r>
            <a:rPr lang="zh-CN" altLang="en-US" sz="2200" kern="1200" dirty="0" smtClean="0"/>
            <a:t>中间表</a:t>
          </a:r>
          <a:r>
            <a:rPr lang="en-US" altLang="zh-CN" sz="2200" kern="1200" dirty="0" smtClean="0"/>
            <a:t>-&gt;MES</a:t>
          </a:r>
          <a:endParaRPr lang="zh-CN" altLang="en-US" sz="2200" kern="1200" dirty="0"/>
        </a:p>
      </dsp:txBody>
      <dsp:txXfrm>
        <a:off x="0" y="749415"/>
        <a:ext cx="6989939" cy="811440"/>
      </dsp:txXfrm>
    </dsp:sp>
    <dsp:sp modelId="{316DEE49-1449-4222-B61A-EA25BEF7399A}">
      <dsp:nvSpPr>
        <dsp:cNvPr id="0" name=""/>
        <dsp:cNvSpPr/>
      </dsp:nvSpPr>
      <dsp:spPr>
        <a:xfrm>
          <a:off x="0" y="1560855"/>
          <a:ext cx="6989939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支持</a:t>
          </a:r>
          <a:r>
            <a:rPr lang="en-US" altLang="zh-CN" sz="2800" kern="1200" dirty="0" smtClean="0"/>
            <a:t>MS SQL Server</a:t>
          </a:r>
          <a:r>
            <a:rPr lang="zh-CN" altLang="en-US" sz="2800" kern="1200" dirty="0" smtClean="0"/>
            <a:t>数据库</a:t>
          </a:r>
          <a:endParaRPr lang="zh-CN" altLang="en-US" sz="2800" kern="1200" dirty="0"/>
        </a:p>
      </dsp:txBody>
      <dsp:txXfrm>
        <a:off x="34383" y="1595238"/>
        <a:ext cx="6921173" cy="635573"/>
      </dsp:txXfrm>
    </dsp:sp>
    <dsp:sp modelId="{9DB77C1C-9ADD-4B60-B03A-FD65D29B097C}">
      <dsp:nvSpPr>
        <dsp:cNvPr id="0" name=""/>
        <dsp:cNvSpPr/>
      </dsp:nvSpPr>
      <dsp:spPr>
        <a:xfrm>
          <a:off x="0" y="2265195"/>
          <a:ext cx="6989939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93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200" kern="1200" dirty="0" smtClean="0"/>
            <a:t>MES</a:t>
          </a:r>
          <a:r>
            <a:rPr lang="zh-CN" altLang="en-US" sz="2200" kern="1200" dirty="0" smtClean="0"/>
            <a:t>系统提供</a:t>
          </a:r>
          <a:r>
            <a:rPr lang="en-US" altLang="zh-CN" sz="2200" kern="1200" dirty="0" err="1" smtClean="0"/>
            <a:t>Sql</a:t>
          </a:r>
          <a:r>
            <a:rPr lang="en-US" altLang="zh-CN" sz="2200" kern="1200" dirty="0" smtClean="0"/>
            <a:t> Server</a:t>
          </a:r>
          <a:r>
            <a:rPr lang="zh-CN" altLang="en-US" sz="2200" kern="1200" dirty="0" smtClean="0"/>
            <a:t>数据库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kern="1200" dirty="0" smtClean="0"/>
            <a:t>如果业务设计上需要</a:t>
          </a:r>
          <a:r>
            <a:rPr lang="en-US" altLang="zh-CN" sz="2200" kern="1200" dirty="0" smtClean="0"/>
            <a:t>MES</a:t>
          </a:r>
          <a:r>
            <a:rPr lang="zh-CN" altLang="en-US" sz="2200" kern="1200" dirty="0" smtClean="0"/>
            <a:t>系统访问服务商数据库，则服务商数据库也必须是</a:t>
          </a:r>
          <a:r>
            <a:rPr lang="en-US" altLang="zh-CN" sz="2200" kern="1200" dirty="0" err="1" smtClean="0"/>
            <a:t>Sql</a:t>
          </a:r>
          <a:r>
            <a:rPr lang="en-US" altLang="zh-CN" sz="2200" kern="1200" dirty="0" smtClean="0"/>
            <a:t> Server</a:t>
          </a:r>
          <a:r>
            <a:rPr lang="zh-CN" altLang="en-US" sz="2200" kern="1200" dirty="0" smtClean="0"/>
            <a:t>。</a:t>
          </a:r>
          <a:endParaRPr lang="zh-CN" altLang="en-US" sz="2200" kern="1200" dirty="0"/>
        </a:p>
      </dsp:txBody>
      <dsp:txXfrm>
        <a:off x="0" y="2265195"/>
        <a:ext cx="6989939" cy="1130220"/>
      </dsp:txXfrm>
    </dsp:sp>
    <dsp:sp modelId="{1053C77B-165F-40F6-B420-135F9C2AAF89}">
      <dsp:nvSpPr>
        <dsp:cNvPr id="0" name=""/>
        <dsp:cNvSpPr/>
      </dsp:nvSpPr>
      <dsp:spPr>
        <a:xfrm>
          <a:off x="0" y="3395415"/>
          <a:ext cx="6989939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特殊情况下支持使用服务商数据库表</a:t>
          </a:r>
          <a:endParaRPr lang="zh-CN" altLang="en-US" sz="2800" kern="1200" dirty="0"/>
        </a:p>
      </dsp:txBody>
      <dsp:txXfrm>
        <a:off x="34383" y="3429798"/>
        <a:ext cx="6921173" cy="635573"/>
      </dsp:txXfrm>
    </dsp:sp>
    <dsp:sp modelId="{94E5A9CD-2ABF-4BFE-984B-DB3C933B4ABB}">
      <dsp:nvSpPr>
        <dsp:cNvPr id="0" name=""/>
        <dsp:cNvSpPr/>
      </dsp:nvSpPr>
      <dsp:spPr>
        <a:xfrm>
          <a:off x="0" y="4099755"/>
          <a:ext cx="698993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93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200" kern="1200" dirty="0" smtClean="0"/>
            <a:t>MES</a:t>
          </a:r>
          <a:r>
            <a:rPr lang="zh-CN" altLang="en-US" sz="2200" kern="1200" dirty="0" smtClean="0"/>
            <a:t>数据库与供应商数据库无同时处理的事务</a:t>
          </a:r>
          <a:endParaRPr lang="zh-CN" altLang="en-US" sz="2200" kern="1200" dirty="0"/>
        </a:p>
      </dsp:txBody>
      <dsp:txXfrm>
        <a:off x="0" y="4099755"/>
        <a:ext cx="6989939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F4AA9-801F-45AC-A638-47BDF18342D2}">
      <dsp:nvSpPr>
        <dsp:cNvPr id="0" name=""/>
        <dsp:cNvSpPr/>
      </dsp:nvSpPr>
      <dsp:spPr>
        <a:xfrm>
          <a:off x="0" y="225816"/>
          <a:ext cx="7044783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MES</a:t>
          </a:r>
          <a:r>
            <a:rPr lang="zh-CN" altLang="en-US" sz="2400" kern="1200" dirty="0" smtClean="0"/>
            <a:t>作为主设备</a:t>
          </a:r>
          <a:r>
            <a:rPr lang="en-US" altLang="zh-CN" sz="2400" kern="1200" dirty="0" smtClean="0"/>
            <a:t>(Master),</a:t>
          </a:r>
          <a:r>
            <a:rPr lang="zh-CN" altLang="en-US" sz="2400" kern="1200" dirty="0" smtClean="0"/>
            <a:t>硬件设备作为从设备</a:t>
          </a:r>
          <a:r>
            <a:rPr lang="en-US" altLang="zh-CN" sz="2400" kern="1200" dirty="0" smtClean="0"/>
            <a:t>(Slave)</a:t>
          </a:r>
          <a:endParaRPr lang="zh-CN" altLang="en-US" sz="2400" kern="1200" dirty="0"/>
        </a:p>
      </dsp:txBody>
      <dsp:txXfrm>
        <a:off x="29471" y="255287"/>
        <a:ext cx="6985841" cy="544777"/>
      </dsp:txXfrm>
    </dsp:sp>
    <dsp:sp modelId="{6C82BAA3-80AB-44AD-8B48-971C2AE141A1}">
      <dsp:nvSpPr>
        <dsp:cNvPr id="0" name=""/>
        <dsp:cNvSpPr/>
      </dsp:nvSpPr>
      <dsp:spPr>
        <a:xfrm>
          <a:off x="0" y="898656"/>
          <a:ext cx="7044783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支持自由协议与</a:t>
          </a:r>
          <a:r>
            <a:rPr lang="en-US" altLang="zh-CN" sz="2400" kern="1200" dirty="0" smtClean="0"/>
            <a:t>Modbus-RTU</a:t>
          </a:r>
          <a:r>
            <a:rPr lang="zh-CN" altLang="en-US" sz="2400" kern="1200" dirty="0" smtClean="0"/>
            <a:t>协议</a:t>
          </a:r>
          <a:endParaRPr lang="zh-CN" altLang="en-US" sz="2400" kern="1200" dirty="0"/>
        </a:p>
      </dsp:txBody>
      <dsp:txXfrm>
        <a:off x="29471" y="928127"/>
        <a:ext cx="6985841" cy="54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C8A94-270E-46D0-B77E-C5FDA91E2DCE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8193C-CA3D-4D2E-9A4E-7CBCB2DA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9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11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12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13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14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15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16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17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18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19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20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3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21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22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23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24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25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26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27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28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29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30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4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31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32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33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34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5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6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7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8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9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10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2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5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0" y="0"/>
            <a:ext cx="9150350" cy="4756150"/>
            <a:chOff x="0" y="0"/>
            <a:chExt cx="5764" cy="2996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5044" y="0"/>
              <a:ext cx="720" cy="1008"/>
            </a:xfrm>
            <a:custGeom>
              <a:avLst/>
              <a:gdLst>
                <a:gd name="T0" fmla="*/ 0 w 720"/>
                <a:gd name="T1" fmla="*/ 192 h 1008"/>
                <a:gd name="T2" fmla="*/ 507 w 720"/>
                <a:gd name="T3" fmla="*/ 675 h 1008"/>
                <a:gd name="T4" fmla="*/ 507 w 720"/>
                <a:gd name="T5" fmla="*/ 1005 h 1008"/>
                <a:gd name="T6" fmla="*/ 720 w 720"/>
                <a:gd name="T7" fmla="*/ 1008 h 1008"/>
                <a:gd name="T8" fmla="*/ 720 w 720"/>
                <a:gd name="T9" fmla="*/ 0 h 1008"/>
                <a:gd name="T10" fmla="*/ 0 w 720"/>
                <a:gd name="T11" fmla="*/ 0 h 1008"/>
                <a:gd name="T12" fmla="*/ 0 w 720"/>
                <a:gd name="T13" fmla="*/ 192 h 10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0" h="1008">
                  <a:moveTo>
                    <a:pt x="0" y="192"/>
                  </a:moveTo>
                  <a:cubicBezTo>
                    <a:pt x="515" y="195"/>
                    <a:pt x="507" y="675"/>
                    <a:pt x="507" y="675"/>
                  </a:cubicBezTo>
                  <a:lnTo>
                    <a:pt x="507" y="1005"/>
                  </a:lnTo>
                  <a:lnTo>
                    <a:pt x="720" y="1008"/>
                  </a:lnTo>
                  <a:lnTo>
                    <a:pt x="720" y="0"/>
                  </a:lnTo>
                  <a:lnTo>
                    <a:pt x="0" y="0"/>
                  </a:lnTo>
                  <a:cubicBezTo>
                    <a:pt x="0" y="0"/>
                    <a:pt x="0" y="96"/>
                    <a:pt x="0" y="19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550" y="816"/>
              <a:ext cx="213" cy="11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08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1940"/>
              <a:ext cx="5760" cy="10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0" y="96"/>
              <a:ext cx="204" cy="20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710667" name="Rectangle 1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55650" y="98107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Font typeface="Wingdings" charset="2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64607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4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0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E14F-095A-43D1-9ACA-F394712706A5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7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6324600" y="0"/>
            <a:ext cx="297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71162" y="1628800"/>
            <a:ext cx="7772400" cy="64633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硬件接口说明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04135"/>
            <a:ext cx="1728080" cy="12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1920" y="602128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YFPO IT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96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10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纸质防错条码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303298" cy="361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>
          <a:xfrm>
            <a:off x="3879593" y="4293096"/>
            <a:ext cx="596823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544522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0014633111000000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308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11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纸质防错条码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7552" y="1213794"/>
            <a:ext cx="474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推荐使用的条码码制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485" y="2146626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39</a:t>
            </a:r>
          </a:p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 128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4914425" y="2146626"/>
            <a:ext cx="3977943" cy="23624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24128" y="2794200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一维码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06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12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纸质防错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条码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971600" y="3140968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负责在适当的工位打印防错条码纸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805" y="2483314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矩形 15"/>
          <p:cNvSpPr>
            <a:spLocks noChangeArrowheads="1"/>
          </p:cNvSpPr>
          <p:nvPr/>
        </p:nvSpPr>
        <p:spPr bwMode="auto">
          <a:xfrm>
            <a:off x="971600" y="4365104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扫描枪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解码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805" y="370745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933355" y="1844824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定义条码规则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11871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双方：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08103"/>
              </p:ext>
            </p:extLst>
          </p:nvPr>
        </p:nvGraphicFramePr>
        <p:xfrm>
          <a:off x="2843808" y="171039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" name="工作表" showAsIcon="1" r:id="rId5" imgW="914400" imgH="828720" progId="Excel.Sheet.8">
                  <p:embed/>
                </p:oleObj>
              </mc:Choice>
              <mc:Fallback>
                <p:oleObj name="工作表" showAsIcon="1" r:id="rId5" imgW="914400" imgH="82872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71039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326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13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2420888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数据库中间表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38187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14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数据库中间表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34117" y="1174304"/>
            <a:ext cx="7308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系统提供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与硬件进行数据交换的数据库中间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系统基于数据库中间表进行资料交换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3707904" y="3032956"/>
            <a:ext cx="1342048" cy="22322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中间表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957" y="3645024"/>
            <a:ext cx="203782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350597" y="3645024"/>
            <a:ext cx="203782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sp>
        <p:nvSpPr>
          <p:cNvPr id="8" name="左右箭头 7"/>
          <p:cNvSpPr/>
          <p:nvPr/>
        </p:nvSpPr>
        <p:spPr>
          <a:xfrm>
            <a:off x="2797583" y="4041068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>
            <a:off x="5652120" y="4041068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079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15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数据库中间表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0091" y="1262663"/>
            <a:ext cx="7308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由硬件设备主动发起的服务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9" y="2348880"/>
            <a:ext cx="8244408" cy="363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674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16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数据库中间表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0091" y="1262663"/>
            <a:ext cx="7308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主动发起的服务请求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92" y="2348880"/>
            <a:ext cx="8030809" cy="355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94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17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数据库中间表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59178391"/>
              </p:ext>
            </p:extLst>
          </p:nvPr>
        </p:nvGraphicFramePr>
        <p:xfrm>
          <a:off x="1115616" y="1196752"/>
          <a:ext cx="6989939" cy="460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34873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18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数据库中间表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流程图: 磁盘 1"/>
          <p:cNvSpPr/>
          <p:nvPr/>
        </p:nvSpPr>
        <p:spPr>
          <a:xfrm>
            <a:off x="6545302" y="3356993"/>
            <a:ext cx="1368152" cy="18722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3657499" y="3935201"/>
            <a:ext cx="1800200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2" idx="1"/>
            <a:endCxn id="3" idx="0"/>
          </p:cNvCxnSpPr>
          <p:nvPr/>
        </p:nvCxnSpPr>
        <p:spPr>
          <a:xfrm rot="16200000" flipH="1" flipV="1">
            <a:off x="5604385" y="2310207"/>
            <a:ext cx="578208" cy="2671779"/>
          </a:xfrm>
          <a:prstGeom prst="curvedConnector3">
            <a:avLst>
              <a:gd name="adj1" fmla="val -39536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6001" y="2779945"/>
            <a:ext cx="202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读取数据</a:t>
            </a:r>
            <a:endParaRPr lang="zh-CN" altLang="en-US" dirty="0"/>
          </a:p>
        </p:txBody>
      </p:sp>
      <p:sp>
        <p:nvSpPr>
          <p:cNvPr id="24" name="流程图: 磁盘 23"/>
          <p:cNvSpPr/>
          <p:nvPr/>
        </p:nvSpPr>
        <p:spPr>
          <a:xfrm>
            <a:off x="971600" y="3431145"/>
            <a:ext cx="1368152" cy="18722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26" name="曲线连接符 25"/>
          <p:cNvCxnSpPr>
            <a:stCxn id="3" idx="1"/>
            <a:endCxn id="24" idx="4"/>
          </p:cNvCxnSpPr>
          <p:nvPr/>
        </p:nvCxnSpPr>
        <p:spPr>
          <a:xfrm rot="10800000">
            <a:off x="2339753" y="4367249"/>
            <a:ext cx="1317747" cy="12700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3" idx="2"/>
            <a:endCxn id="2" idx="3"/>
          </p:cNvCxnSpPr>
          <p:nvPr/>
        </p:nvCxnSpPr>
        <p:spPr>
          <a:xfrm rot="16200000" flipH="1">
            <a:off x="5678536" y="3678359"/>
            <a:ext cx="429904" cy="2671779"/>
          </a:xfrm>
          <a:prstGeom prst="curvedConnector3">
            <a:avLst>
              <a:gd name="adj1" fmla="val 153175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5331" y="5303353"/>
            <a:ext cx="353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同时往</a:t>
            </a:r>
            <a:r>
              <a:rPr lang="en-US" altLang="zh-CN" dirty="0" smtClean="0"/>
              <a:t>MES</a:t>
            </a:r>
            <a:r>
              <a:rPr lang="zh-CN" altLang="en-US" dirty="0" smtClean="0"/>
              <a:t>数据库与服务商数据库中写入数据</a:t>
            </a:r>
            <a:endParaRPr lang="zh-CN" altLang="en-US" dirty="0"/>
          </a:p>
        </p:txBody>
      </p:sp>
      <p:sp>
        <p:nvSpPr>
          <p:cNvPr id="31" name="云形 30"/>
          <p:cNvSpPr/>
          <p:nvPr/>
        </p:nvSpPr>
        <p:spPr>
          <a:xfrm>
            <a:off x="3174097" y="800998"/>
            <a:ext cx="5548304" cy="15709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56468" y="1340768"/>
            <a:ext cx="40010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2000" b="1" spc="150" dirty="0" smtClean="0">
                <a:ln w="11430"/>
                <a:solidFill>
                  <a:schemeClr val="accent6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以下情况不支持使用服务商数据库</a:t>
            </a:r>
            <a:endParaRPr lang="zh-CN" altLang="en-US" sz="2000" b="1" spc="150" dirty="0">
              <a:ln w="11430"/>
              <a:solidFill>
                <a:schemeClr val="accent6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754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19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数据库中间表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流程图: 磁盘 1"/>
          <p:cNvSpPr/>
          <p:nvPr/>
        </p:nvSpPr>
        <p:spPr>
          <a:xfrm>
            <a:off x="7296209" y="3845091"/>
            <a:ext cx="1051034" cy="12241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3907025" y="5304632"/>
            <a:ext cx="1800200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47" idx="1"/>
            <a:endCxn id="24" idx="1"/>
          </p:cNvCxnSpPr>
          <p:nvPr/>
        </p:nvCxnSpPr>
        <p:spPr>
          <a:xfrm rot="10800000" flipV="1">
            <a:off x="1511660" y="3431144"/>
            <a:ext cx="2417204" cy="429903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73098" y="5727245"/>
            <a:ext cx="202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发数据给服务商</a:t>
            </a:r>
            <a:endParaRPr lang="zh-CN" altLang="en-US" dirty="0"/>
          </a:p>
        </p:txBody>
      </p:sp>
      <p:sp>
        <p:nvSpPr>
          <p:cNvPr id="24" name="流程图: 磁盘 23"/>
          <p:cNvSpPr/>
          <p:nvPr/>
        </p:nvSpPr>
        <p:spPr>
          <a:xfrm>
            <a:off x="1043608" y="3861048"/>
            <a:ext cx="936104" cy="13681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</a:t>
            </a:r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26" name="曲线连接符 25"/>
          <p:cNvCxnSpPr>
            <a:stCxn id="24" idx="3"/>
            <a:endCxn id="3" idx="1"/>
          </p:cNvCxnSpPr>
          <p:nvPr/>
        </p:nvCxnSpPr>
        <p:spPr>
          <a:xfrm rot="16200000" flipH="1">
            <a:off x="2455602" y="4285256"/>
            <a:ext cx="507481" cy="2395365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3" idx="3"/>
            <a:endCxn id="2" idx="3"/>
          </p:cNvCxnSpPr>
          <p:nvPr/>
        </p:nvCxnSpPr>
        <p:spPr>
          <a:xfrm flipV="1">
            <a:off x="5707225" y="5069226"/>
            <a:ext cx="2114501" cy="667454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7841" y="5518545"/>
            <a:ext cx="22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处理返回的数据</a:t>
            </a:r>
            <a:endParaRPr lang="zh-CN" altLang="en-US" dirty="0"/>
          </a:p>
        </p:txBody>
      </p:sp>
      <p:sp>
        <p:nvSpPr>
          <p:cNvPr id="31" name="云形 30"/>
          <p:cNvSpPr/>
          <p:nvPr/>
        </p:nvSpPr>
        <p:spPr>
          <a:xfrm>
            <a:off x="3174097" y="800998"/>
            <a:ext cx="5548304" cy="15709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07025" y="1340768"/>
            <a:ext cx="415044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2000" b="1" spc="150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以下情况允许使用服务商数据库</a:t>
            </a:r>
            <a:endParaRPr lang="zh-CN" altLang="en-US" sz="2000" b="1" spc="150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流程图: 过程 46"/>
          <p:cNvSpPr/>
          <p:nvPr/>
        </p:nvSpPr>
        <p:spPr>
          <a:xfrm>
            <a:off x="3928864" y="2999097"/>
            <a:ext cx="1800200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硬件设备</a:t>
            </a:r>
            <a:endParaRPr lang="zh-CN" altLang="en-US" dirty="0"/>
          </a:p>
        </p:txBody>
      </p:sp>
      <p:cxnSp>
        <p:nvCxnSpPr>
          <p:cNvPr id="48" name="曲线连接符 47"/>
          <p:cNvCxnSpPr>
            <a:stCxn id="2" idx="1"/>
            <a:endCxn id="47" idx="3"/>
          </p:cNvCxnSpPr>
          <p:nvPr/>
        </p:nvCxnSpPr>
        <p:spPr>
          <a:xfrm rot="16200000" flipV="1">
            <a:off x="6568422" y="2591787"/>
            <a:ext cx="413946" cy="2092662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82248" y="2638653"/>
            <a:ext cx="202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读取数据后进行操作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07704" y="2784814"/>
            <a:ext cx="202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将数据或结果写入</a:t>
            </a:r>
            <a:r>
              <a:rPr lang="en-US" altLang="zh-CN" dirty="0" smtClean="0"/>
              <a:t>MES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06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会议目的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611560" y="2348880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物料追踪与数据分析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产品问题与设备工艺参数之间的关系分析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611560" y="1340768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管理手段的提升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设备停机时间及故障的自动获取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611560" y="3327219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防错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Eg:MES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系统与硬件设备组合防错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25108" y="4725144"/>
            <a:ext cx="280831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17595" y="4725144"/>
            <a:ext cx="2970829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、单片机、工控机等）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3977436" y="5013176"/>
            <a:ext cx="122413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4653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P spid="11" grpId="0"/>
      <p:bldP spid="2" grpId="0" animBg="1"/>
      <p:bldP spid="13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20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数据库中间表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899592" y="1988840"/>
            <a:ext cx="7848872" cy="143057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提供以太网连接端口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提供数据库服务器地址及访问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账号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数据库中间表数据字典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提供与业务有关的蓝图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805" y="1331186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矩形 15"/>
          <p:cNvSpPr>
            <a:spLocks noChangeArrowheads="1"/>
          </p:cNvSpPr>
          <p:nvPr/>
        </p:nvSpPr>
        <p:spPr bwMode="auto">
          <a:xfrm>
            <a:off x="899592" y="4365104"/>
            <a:ext cx="7848872" cy="172819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接入以太网的能力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以太网接入模块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数据库访问能力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提供服务商数据库访问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账号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提供服务商数据库中间表的数据字典及相关说明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805" y="370745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6554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21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2420888"/>
            <a:ext cx="40046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/>
              <a:t>RS232</a:t>
            </a:r>
            <a:r>
              <a:rPr lang="zh-CN" altLang="en-US" sz="6600" dirty="0" smtClean="0"/>
              <a:t>串口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48876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22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70740921"/>
              </p:ext>
            </p:extLst>
          </p:nvPr>
        </p:nvGraphicFramePr>
        <p:xfrm>
          <a:off x="930093" y="4149080"/>
          <a:ext cx="7044783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45839"/>
            <a:ext cx="7232674" cy="30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17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23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自由协议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899592" y="1988840"/>
            <a:ext cx="7848872" cy="223224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开始及结束标记位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【2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位唯一标识，需在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系统中进行注册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用户说明该条指令的功能，由设备服务商共同约定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数据内容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校验位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【CRC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805" y="133118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自由协议格式需包含以下内容：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96604"/>
              </p:ext>
            </p:extLst>
          </p:nvPr>
        </p:nvGraphicFramePr>
        <p:xfrm>
          <a:off x="1134118" y="4425672"/>
          <a:ext cx="6390210" cy="731520"/>
        </p:xfrm>
        <a:graphic>
          <a:graphicData uri="http://schemas.openxmlformats.org/drawingml/2006/table">
            <a:tbl>
              <a:tblPr/>
              <a:tblGrid>
                <a:gridCol w="1065035"/>
                <a:gridCol w="1065035"/>
                <a:gridCol w="1065035"/>
                <a:gridCol w="1065035"/>
                <a:gridCol w="1065035"/>
                <a:gridCol w="1065035"/>
              </a:tblGrid>
              <a:tr h="1809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开始位</a:t>
                      </a:r>
                      <a:endParaRPr lang="zh-CN" alt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设备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ID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功能码</a:t>
                      </a:r>
                      <a:endParaRPr lang="zh-CN" alt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数据</a:t>
                      </a:r>
                      <a:endParaRPr lang="zh-CN" alt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校验</a:t>
                      </a:r>
                      <a:endParaRPr lang="zh-CN" alt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结束位</a:t>
                      </a:r>
                      <a:endParaRPr lang="zh-CN" alt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STX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0xAB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READ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0x44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0xFF</a:t>
                      </a:r>
                      <a:endParaRPr lang="en-US" sz="140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ETX</a:t>
                      </a:r>
                      <a:endParaRPr lang="en-US" sz="1400" dirty="0">
                        <a:effectLst/>
                        <a:latin typeface="Times New Roman"/>
                      </a:endParaRPr>
                    </a:p>
                  </a:txBody>
                  <a:tcPr marL="9525" marR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3478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24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9805" y="1331186"/>
            <a:ext cx="740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服务商需提供设备接口到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的转换设备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8" y="2060848"/>
            <a:ext cx="86868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7263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25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9805" y="1331186"/>
            <a:ext cx="586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服务商先使用测试软件测试连通性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5"/>
          <p:cNvSpPr>
            <a:spLocks noChangeArrowheads="1"/>
          </p:cNvSpPr>
          <p:nvPr/>
        </p:nvSpPr>
        <p:spPr bwMode="auto">
          <a:xfrm>
            <a:off x="885776" y="2247099"/>
            <a:ext cx="7848872" cy="143057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Modbus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协议下连通性测试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自由协议下的连通性测试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647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26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9805" y="1268760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Modbus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协议下的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连通性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854406"/>
            <a:ext cx="6853970" cy="405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9372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/>
          <p:cNvSpPr/>
          <p:nvPr/>
        </p:nvSpPr>
        <p:spPr>
          <a:xfrm>
            <a:off x="3121255" y="1805137"/>
            <a:ext cx="5548304" cy="15709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27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9805" y="1268760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Modbus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协议下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连通性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95" y="3802675"/>
            <a:ext cx="746386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4999" y="2212512"/>
            <a:ext cx="434606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我们提供测试工具及源码</a:t>
            </a:r>
            <a:endParaRPr lang="zh-CN" alt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828161"/>
              </p:ext>
            </p:extLst>
          </p:nvPr>
        </p:nvGraphicFramePr>
        <p:xfrm>
          <a:off x="7725996" y="296170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25996" y="296170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9434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28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9805" y="126876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自由协议下的连通性测试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2" y="1918207"/>
            <a:ext cx="7555341" cy="393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096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29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9805" y="126876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自由协议下的连通性测试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云形 10"/>
          <p:cNvSpPr/>
          <p:nvPr/>
        </p:nvSpPr>
        <p:spPr>
          <a:xfrm>
            <a:off x="3121255" y="1805137"/>
            <a:ext cx="5548304" cy="15709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9839" y="2233367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我们提供测试工具</a:t>
            </a:r>
            <a:endParaRPr lang="zh-CN" alt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11107"/>
              </p:ext>
            </p:extLst>
          </p:nvPr>
        </p:nvGraphicFramePr>
        <p:xfrm>
          <a:off x="7060477" y="340644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0477" y="340644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8093" y="4293096"/>
            <a:ext cx="6534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无论何时您都可以使用自己的工具进行连通性测试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895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3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会议目的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回答的问题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611560" y="2348880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基于不同接口，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系统与硬件设备各需要哪些准备？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611560" y="1340768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系统与硬件设备之间有哪些接口可以用？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5"/>
          <p:cNvSpPr>
            <a:spLocks noChangeArrowheads="1"/>
          </p:cNvSpPr>
          <p:nvPr/>
        </p:nvSpPr>
        <p:spPr bwMode="auto">
          <a:xfrm>
            <a:off x="611560" y="3356992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其它重要事项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6158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30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84379" y="1700808"/>
            <a:ext cx="5822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为使双方工作更高效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8668" y="2926685"/>
            <a:ext cx="4857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自行测试连通性。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55576" y="3862789"/>
            <a:ext cx="8089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使用测试工具模拟输入，进行开发。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913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31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9805" y="1331186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提供指令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数据定义说明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5"/>
          <p:cNvSpPr>
            <a:spLocks noChangeArrowheads="1"/>
          </p:cNvSpPr>
          <p:nvPr/>
        </p:nvSpPr>
        <p:spPr bwMode="auto">
          <a:xfrm>
            <a:off x="885776" y="2247098"/>
            <a:ext cx="7848872" cy="348615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需传递的指令说明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数据格式的定义与说明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0x01FFAF98330,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哪些数据分别表示什么意思。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059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32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其它事项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4117" y="1231886"/>
            <a:ext cx="6776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既无法使用</a:t>
            </a:r>
            <a:r>
              <a:rPr lang="en-US" altLang="zh-CN" sz="2800" dirty="0" smtClean="0"/>
              <a:t>Modbus</a:t>
            </a:r>
            <a:r>
              <a:rPr lang="zh-CN" altLang="en-US" sz="2800" dirty="0" smtClean="0"/>
              <a:t>也无法使用自由协议，</a:t>
            </a:r>
            <a:endParaRPr lang="en-US" altLang="zh-CN" sz="2800" dirty="0" smtClean="0"/>
          </a:p>
          <a:p>
            <a:r>
              <a:rPr lang="zh-CN" altLang="en-US" sz="2800" b="1" dirty="0" smtClean="0"/>
              <a:t>设备厂商自已定义了一套协议标准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817701" y="2921482"/>
            <a:ext cx="3929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提供协议说明手册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609" y="3857586"/>
            <a:ext cx="5953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c#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程序范例或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动态链接库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4912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爆炸形 1 4"/>
          <p:cNvSpPr/>
          <p:nvPr/>
        </p:nvSpPr>
        <p:spPr>
          <a:xfrm>
            <a:off x="2082686" y="916817"/>
            <a:ext cx="5328592" cy="1796738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33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其它重要事项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3888" y="1492021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应急方案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!!!!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105" y="3337965"/>
            <a:ext cx="76995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任何情况下，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都需要一套当通讯失败时的手工应急方案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108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爆炸形 1 4"/>
          <p:cNvSpPr/>
          <p:nvPr/>
        </p:nvSpPr>
        <p:spPr>
          <a:xfrm>
            <a:off x="2082686" y="916817"/>
            <a:ext cx="5328592" cy="1796738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34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其它重要事项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3888" y="149202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105" y="3337965"/>
            <a:ext cx="77428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在项目作需求分析时，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就需要讨论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与硬件设备通讯交互事宜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1269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393950"/>
            <a:ext cx="28003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4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4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我们当前支持的接口方式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0259"/>
              </p:ext>
            </p:extLst>
          </p:nvPr>
        </p:nvGraphicFramePr>
        <p:xfrm>
          <a:off x="935596" y="1484784"/>
          <a:ext cx="7182903" cy="37846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44215"/>
                <a:gridCol w="1716596"/>
                <a:gridCol w="1716596"/>
                <a:gridCol w="1805496"/>
              </a:tblGrid>
              <a:tr h="72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    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 </a:t>
                      </a:r>
                      <a:endParaRPr lang="zh-CN" altLang="en-US" sz="1400" b="1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单向（</a:t>
                      </a:r>
                      <a:r>
                        <a:rPr lang="en-US" sz="1400" b="1" dirty="0">
                          <a:effectLst/>
                        </a:rPr>
                        <a:t>MES-&gt;</a:t>
                      </a:r>
                      <a:r>
                        <a:rPr lang="zh-CN" altLang="en-US" sz="1400" b="1" dirty="0">
                          <a:effectLst/>
                        </a:rPr>
                        <a:t>硬件）</a:t>
                      </a:r>
                      <a:endParaRPr lang="zh-CN" altLang="en-US" sz="1400" b="1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单向（硬件</a:t>
                      </a:r>
                      <a:r>
                        <a:rPr lang="en-US" altLang="zh-CN" sz="1400" b="1" dirty="0">
                          <a:effectLst/>
                        </a:rPr>
                        <a:t>-&gt;MES</a:t>
                      </a:r>
                      <a:r>
                        <a:rPr lang="zh-CN" altLang="en-US" sz="1400" b="1" dirty="0">
                          <a:effectLst/>
                        </a:rPr>
                        <a:t>）</a:t>
                      </a:r>
                      <a:endParaRPr lang="zh-CN" altLang="en-US" sz="1400" b="1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双向（</a:t>
                      </a:r>
                      <a:r>
                        <a:rPr lang="en-US" sz="1400" b="1" dirty="0">
                          <a:effectLst/>
                        </a:rPr>
                        <a:t>MES&lt;-&gt;</a:t>
                      </a:r>
                      <a:r>
                        <a:rPr lang="zh-CN" altLang="en-US" sz="1400" b="1" dirty="0">
                          <a:effectLst/>
                        </a:rPr>
                        <a:t>硬件）</a:t>
                      </a:r>
                      <a:endParaRPr lang="zh-CN" altLang="en-US" sz="1400" b="1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7632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WebService</a:t>
                      </a:r>
                      <a:endParaRPr lang="en-US" sz="1400" b="1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Y</a:t>
                      </a:r>
                      <a:endParaRPr lang="zh-CN" alt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Y</a:t>
                      </a:r>
                      <a:endParaRPr lang="zh-CN" alt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Y</a:t>
                      </a:r>
                      <a:endParaRPr lang="zh-CN" alt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</a:tr>
              <a:tr h="7632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</a:rPr>
                        <a:t>纸质防错条形码</a:t>
                      </a:r>
                      <a:endParaRPr lang="zh-CN" altLang="en-US" sz="1400" b="1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Y</a:t>
                      </a:r>
                      <a:endParaRPr lang="zh-CN" alt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无</a:t>
                      </a:r>
                      <a:endParaRPr lang="zh-CN" alt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</a:rPr>
                        <a:t>无</a:t>
                      </a:r>
                      <a:endParaRPr lang="zh-CN" alt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</a:tr>
              <a:tr h="7632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数据库中间表</a:t>
                      </a:r>
                      <a:endParaRPr lang="zh-CN" altLang="en-US" sz="1400" b="1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+mn-lt"/>
                        </a:rPr>
                        <a:t>Y</a:t>
                      </a:r>
                      <a:endParaRPr lang="zh-CN" alt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Y</a:t>
                      </a:r>
                      <a:endParaRPr lang="zh-CN" alt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Y</a:t>
                      </a:r>
                      <a:endParaRPr lang="zh-CN" alt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</a:tr>
              <a:tr h="7632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effectLst/>
                        </a:rPr>
                        <a:t>串口</a:t>
                      </a:r>
                      <a:r>
                        <a:rPr lang="en-US" altLang="zh-CN" sz="1400" b="1" dirty="0">
                          <a:effectLst/>
                        </a:rPr>
                        <a:t>(</a:t>
                      </a:r>
                      <a:r>
                        <a:rPr lang="en-US" sz="1400" b="1" dirty="0">
                          <a:effectLst/>
                        </a:rPr>
                        <a:t>RS232</a:t>
                      </a:r>
                      <a:r>
                        <a:rPr lang="en-US" sz="1400" b="1" dirty="0" smtClean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effectLst/>
                          <a:latin typeface="Times New Roman"/>
                        </a:rPr>
                        <a:t>自由协议、</a:t>
                      </a:r>
                      <a:r>
                        <a:rPr lang="en-US" altLang="zh-CN" sz="1400" b="1" dirty="0" smtClean="0">
                          <a:effectLst/>
                          <a:latin typeface="Times New Roman"/>
                        </a:rPr>
                        <a:t>Modbus</a:t>
                      </a:r>
                      <a:endParaRPr lang="en-US" sz="1400" b="1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Y</a:t>
                      </a:r>
                      <a:endParaRPr 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Y</a:t>
                      </a:r>
                      <a:endParaRPr 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Y</a:t>
                      </a:r>
                      <a:endParaRPr lang="en-US" sz="14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301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5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2420888"/>
            <a:ext cx="42411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err="1" smtClean="0"/>
              <a:t>WebService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572648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6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67544" y="1196752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系统：提供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硬件设备：通过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提供的服务调用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的数据或者传递数据给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lwu4\AppData\Local\Temp\ksohtml\wps_clip_image-14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0" y="2204863"/>
            <a:ext cx="7932485" cy="386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252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7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5"/>
          <p:cNvSpPr>
            <a:spLocks noChangeArrowheads="1"/>
          </p:cNvSpPr>
          <p:nvPr/>
        </p:nvSpPr>
        <p:spPr bwMode="auto">
          <a:xfrm>
            <a:off x="899592" y="1988840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提供以太网网络接口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WSDL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及相关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805" y="1331186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矩形 15"/>
          <p:cNvSpPr>
            <a:spLocks noChangeArrowheads="1"/>
          </p:cNvSpPr>
          <p:nvPr/>
        </p:nvSpPr>
        <p:spPr bwMode="auto">
          <a:xfrm>
            <a:off x="899592" y="4077072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接入以太网的能力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以太网接入模块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客户端开发能力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跨平台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805" y="341941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440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8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2420888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纸质条码纸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173730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tabLst>
                  <a:tab pos="114300" algn="ctr"/>
                </a:tabLst>
              </a:pPr>
              <a:t>9</a:t>
            </a:fld>
            <a:endParaRPr lang="fr-FR" altLang="fr-FR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纸质条码纸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lwu4\AppData\Local\Temp\ksohtml\wps_clip_image-306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6" y="1412776"/>
            <a:ext cx="7282386" cy="28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3406" y="4762813"/>
            <a:ext cx="6949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MES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系统打印防错标签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设备读取该条码内容，并根据内容进行相应操作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4338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967</Words>
  <Application>Microsoft Office PowerPoint</Application>
  <PresentationFormat>全屏显示(4:3)</PresentationFormat>
  <Paragraphs>282</Paragraphs>
  <Slides>35</Slides>
  <Notes>33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Office 主题​​</vt:lpstr>
      <vt:lpstr>工作表</vt:lpstr>
      <vt:lpstr>包装程序外壳对象</vt:lpstr>
      <vt:lpstr>MES硬件接口说明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黑体 40 Subtitle (Arial 32)</dc:title>
  <dc:creator>Zhang YunBo</dc:creator>
  <cp:lastModifiedBy>Wu LinFeng</cp:lastModifiedBy>
  <cp:revision>259</cp:revision>
  <dcterms:created xsi:type="dcterms:W3CDTF">2013-01-25T03:03:30Z</dcterms:created>
  <dcterms:modified xsi:type="dcterms:W3CDTF">2014-06-13T08:39:10Z</dcterms:modified>
</cp:coreProperties>
</file>