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70" r:id="rId4"/>
    <p:sldId id="283" r:id="rId5"/>
    <p:sldId id="284" r:id="rId6"/>
    <p:sldId id="282" r:id="rId7"/>
    <p:sldId id="272" r:id="rId8"/>
    <p:sldId id="271" r:id="rId9"/>
    <p:sldId id="273" r:id="rId10"/>
    <p:sldId id="279" r:id="rId11"/>
    <p:sldId id="274" r:id="rId12"/>
    <p:sldId id="262" r:id="rId13"/>
    <p:sldId id="275" r:id="rId14"/>
    <p:sldId id="277" r:id="rId15"/>
    <p:sldId id="276" r:id="rId16"/>
    <p:sldId id="278" r:id="rId17"/>
    <p:sldId id="280" r:id="rId18"/>
    <p:sldId id="281" r:id="rId19"/>
    <p:sldId id="261" r:id="rId20"/>
    <p:sldId id="26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96501" autoAdjust="0"/>
  </p:normalViewPr>
  <p:slideViewPr>
    <p:cSldViewPr>
      <p:cViewPr>
        <p:scale>
          <a:sx n="70" d="100"/>
          <a:sy n="70" d="100"/>
        </p:scale>
        <p:origin x="-1758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59ADF2-64EB-4305-A2AA-572E447BAA3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386ADFC-07DE-4569-A1D4-4CB4D3B52656}">
      <dgm:prSet phldrT="[文本]"/>
      <dgm:spPr/>
      <dgm:t>
        <a:bodyPr/>
        <a:lstStyle/>
        <a:p>
          <a:r>
            <a:rPr lang="zh-CN" altLang="en-US" dirty="0" smtClean="0"/>
            <a:t>注塑</a:t>
          </a:r>
          <a:endParaRPr lang="zh-CN" altLang="en-US" dirty="0"/>
        </a:p>
      </dgm:t>
    </dgm:pt>
    <dgm:pt modelId="{6B0A3E0D-F3A4-49D8-88F1-93053BFE31FF}" type="parTrans" cxnId="{18512017-EB08-49BD-8F28-A69D312E46D0}">
      <dgm:prSet/>
      <dgm:spPr/>
      <dgm:t>
        <a:bodyPr/>
        <a:lstStyle/>
        <a:p>
          <a:endParaRPr lang="zh-CN" altLang="en-US"/>
        </a:p>
      </dgm:t>
    </dgm:pt>
    <dgm:pt modelId="{4C7E5C90-DE10-4D1E-BB7A-4D1E74BBB6D5}" type="sibTrans" cxnId="{18512017-EB08-49BD-8F28-A69D312E46D0}">
      <dgm:prSet/>
      <dgm:spPr/>
      <dgm:t>
        <a:bodyPr/>
        <a:lstStyle/>
        <a:p>
          <a:endParaRPr lang="zh-CN" altLang="en-US"/>
        </a:p>
      </dgm:t>
    </dgm:pt>
    <dgm:pt modelId="{8AB5FAF9-6727-4661-A879-410F45FF0E5C}">
      <dgm:prSet phldrT="[文本]"/>
      <dgm:spPr/>
      <dgm:t>
        <a:bodyPr/>
        <a:lstStyle/>
        <a:p>
          <a:r>
            <a:rPr lang="zh-CN" altLang="en-US" dirty="0" smtClean="0"/>
            <a:t>涂装</a:t>
          </a:r>
          <a:endParaRPr lang="zh-CN" altLang="en-US" dirty="0"/>
        </a:p>
      </dgm:t>
    </dgm:pt>
    <dgm:pt modelId="{9243F938-1CC1-4B08-9FBB-F4BF70A510FA}" type="parTrans" cxnId="{1E46ABDE-380A-418B-9A5E-FA4CF0B1B7C3}">
      <dgm:prSet/>
      <dgm:spPr/>
      <dgm:t>
        <a:bodyPr/>
        <a:lstStyle/>
        <a:p>
          <a:endParaRPr lang="zh-CN" altLang="en-US"/>
        </a:p>
      </dgm:t>
    </dgm:pt>
    <dgm:pt modelId="{FE9630B5-04BE-477E-945B-D96445710337}" type="sibTrans" cxnId="{1E46ABDE-380A-418B-9A5E-FA4CF0B1B7C3}">
      <dgm:prSet/>
      <dgm:spPr/>
      <dgm:t>
        <a:bodyPr/>
        <a:lstStyle/>
        <a:p>
          <a:endParaRPr lang="zh-CN" altLang="en-US"/>
        </a:p>
      </dgm:t>
    </dgm:pt>
    <dgm:pt modelId="{5303B00D-64FB-46B6-A272-F9130DBAAFA1}">
      <dgm:prSet phldrT="[文本]"/>
      <dgm:spPr/>
      <dgm:t>
        <a:bodyPr/>
        <a:lstStyle/>
        <a:p>
          <a:r>
            <a:rPr lang="zh-CN" altLang="en-US" dirty="0" smtClean="0"/>
            <a:t>装配</a:t>
          </a:r>
          <a:endParaRPr lang="zh-CN" altLang="en-US" dirty="0"/>
        </a:p>
      </dgm:t>
    </dgm:pt>
    <dgm:pt modelId="{E58AC025-F81F-407A-AB4B-FC046F05371C}" type="parTrans" cxnId="{90F829A0-EF0C-43FA-97CE-355A29BCE0B9}">
      <dgm:prSet/>
      <dgm:spPr/>
      <dgm:t>
        <a:bodyPr/>
        <a:lstStyle/>
        <a:p>
          <a:endParaRPr lang="zh-CN" altLang="en-US"/>
        </a:p>
      </dgm:t>
    </dgm:pt>
    <dgm:pt modelId="{2E60CE1A-F989-42C7-BD21-AA6E5AE5316E}" type="sibTrans" cxnId="{90F829A0-EF0C-43FA-97CE-355A29BCE0B9}">
      <dgm:prSet/>
      <dgm:spPr/>
      <dgm:t>
        <a:bodyPr/>
        <a:lstStyle/>
        <a:p>
          <a:endParaRPr lang="zh-CN" altLang="en-US"/>
        </a:p>
      </dgm:t>
    </dgm:pt>
    <dgm:pt modelId="{2B092929-53F2-43A3-B5C2-ED6700964BFC}" type="pres">
      <dgm:prSet presAssocID="{1859ADF2-64EB-4305-A2AA-572E447BAA3F}" presName="CompostProcess" presStyleCnt="0">
        <dgm:presLayoutVars>
          <dgm:dir/>
          <dgm:resizeHandles val="exact"/>
        </dgm:presLayoutVars>
      </dgm:prSet>
      <dgm:spPr/>
    </dgm:pt>
    <dgm:pt modelId="{96377086-1699-4520-8FF6-EB9CB057BFA7}" type="pres">
      <dgm:prSet presAssocID="{1859ADF2-64EB-4305-A2AA-572E447BAA3F}" presName="arrow" presStyleLbl="bgShp" presStyleIdx="0" presStyleCnt="1"/>
      <dgm:spPr/>
    </dgm:pt>
    <dgm:pt modelId="{5C5AC395-1A65-4EAC-A732-218F80D9FBCF}" type="pres">
      <dgm:prSet presAssocID="{1859ADF2-64EB-4305-A2AA-572E447BAA3F}" presName="linearProcess" presStyleCnt="0"/>
      <dgm:spPr/>
    </dgm:pt>
    <dgm:pt modelId="{DA1EEC3D-A814-438D-99B1-625529A025A1}" type="pres">
      <dgm:prSet presAssocID="{D386ADFC-07DE-4569-A1D4-4CB4D3B52656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B88C09-CF97-477D-A2ED-E6FC85389A3A}" type="pres">
      <dgm:prSet presAssocID="{4C7E5C90-DE10-4D1E-BB7A-4D1E74BBB6D5}" presName="sibTrans" presStyleCnt="0"/>
      <dgm:spPr/>
    </dgm:pt>
    <dgm:pt modelId="{42EF3D0C-291D-4C4A-B730-122F0F4BEE0C}" type="pres">
      <dgm:prSet presAssocID="{8AB5FAF9-6727-4661-A879-410F45FF0E5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A79752-0FCB-4A00-8E5B-550FD9A9DA9F}" type="pres">
      <dgm:prSet presAssocID="{FE9630B5-04BE-477E-945B-D96445710337}" presName="sibTrans" presStyleCnt="0"/>
      <dgm:spPr/>
    </dgm:pt>
    <dgm:pt modelId="{AD77AAB4-6767-4CB7-B705-0A094E255DDC}" type="pres">
      <dgm:prSet presAssocID="{5303B00D-64FB-46B6-A272-F9130DBAAFA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E9BE7B-6489-4728-B411-8C23877F4CD5}" type="presOf" srcId="{8AB5FAF9-6727-4661-A879-410F45FF0E5C}" destId="{42EF3D0C-291D-4C4A-B730-122F0F4BEE0C}" srcOrd="0" destOrd="0" presId="urn:microsoft.com/office/officeart/2005/8/layout/hProcess9"/>
    <dgm:cxn modelId="{1E46ABDE-380A-418B-9A5E-FA4CF0B1B7C3}" srcId="{1859ADF2-64EB-4305-A2AA-572E447BAA3F}" destId="{8AB5FAF9-6727-4661-A879-410F45FF0E5C}" srcOrd="1" destOrd="0" parTransId="{9243F938-1CC1-4B08-9FBB-F4BF70A510FA}" sibTransId="{FE9630B5-04BE-477E-945B-D96445710337}"/>
    <dgm:cxn modelId="{90F829A0-EF0C-43FA-97CE-355A29BCE0B9}" srcId="{1859ADF2-64EB-4305-A2AA-572E447BAA3F}" destId="{5303B00D-64FB-46B6-A272-F9130DBAAFA1}" srcOrd="2" destOrd="0" parTransId="{E58AC025-F81F-407A-AB4B-FC046F05371C}" sibTransId="{2E60CE1A-F989-42C7-BD21-AA6E5AE5316E}"/>
    <dgm:cxn modelId="{18512017-EB08-49BD-8F28-A69D312E46D0}" srcId="{1859ADF2-64EB-4305-A2AA-572E447BAA3F}" destId="{D386ADFC-07DE-4569-A1D4-4CB4D3B52656}" srcOrd="0" destOrd="0" parTransId="{6B0A3E0D-F3A4-49D8-88F1-93053BFE31FF}" sibTransId="{4C7E5C90-DE10-4D1E-BB7A-4D1E74BBB6D5}"/>
    <dgm:cxn modelId="{BC30B4FC-ABE8-4561-B1C9-582E9DB0C319}" type="presOf" srcId="{5303B00D-64FB-46B6-A272-F9130DBAAFA1}" destId="{AD77AAB4-6767-4CB7-B705-0A094E255DDC}" srcOrd="0" destOrd="0" presId="urn:microsoft.com/office/officeart/2005/8/layout/hProcess9"/>
    <dgm:cxn modelId="{B76C4F04-5A4B-4981-BDE7-C4190F2F9DE8}" type="presOf" srcId="{1859ADF2-64EB-4305-A2AA-572E447BAA3F}" destId="{2B092929-53F2-43A3-B5C2-ED6700964BFC}" srcOrd="0" destOrd="0" presId="urn:microsoft.com/office/officeart/2005/8/layout/hProcess9"/>
    <dgm:cxn modelId="{1DCA849E-43D0-4E3B-8955-1E32B0952072}" type="presOf" srcId="{D386ADFC-07DE-4569-A1D4-4CB4D3B52656}" destId="{DA1EEC3D-A814-438D-99B1-625529A025A1}" srcOrd="0" destOrd="0" presId="urn:microsoft.com/office/officeart/2005/8/layout/hProcess9"/>
    <dgm:cxn modelId="{C403C31E-577E-4F4D-A6BA-9823A38C53C3}" type="presParOf" srcId="{2B092929-53F2-43A3-B5C2-ED6700964BFC}" destId="{96377086-1699-4520-8FF6-EB9CB057BFA7}" srcOrd="0" destOrd="0" presId="urn:microsoft.com/office/officeart/2005/8/layout/hProcess9"/>
    <dgm:cxn modelId="{594A6A41-1D19-4411-8B6F-7A1D0B96CC3F}" type="presParOf" srcId="{2B092929-53F2-43A3-B5C2-ED6700964BFC}" destId="{5C5AC395-1A65-4EAC-A732-218F80D9FBCF}" srcOrd="1" destOrd="0" presId="urn:microsoft.com/office/officeart/2005/8/layout/hProcess9"/>
    <dgm:cxn modelId="{87F65923-9703-4CFA-B1DD-631BAE472799}" type="presParOf" srcId="{5C5AC395-1A65-4EAC-A732-218F80D9FBCF}" destId="{DA1EEC3D-A814-438D-99B1-625529A025A1}" srcOrd="0" destOrd="0" presId="urn:microsoft.com/office/officeart/2005/8/layout/hProcess9"/>
    <dgm:cxn modelId="{6BF2C582-90A6-443E-8D69-B73D7299D0EB}" type="presParOf" srcId="{5C5AC395-1A65-4EAC-A732-218F80D9FBCF}" destId="{A7B88C09-CF97-477D-A2ED-E6FC85389A3A}" srcOrd="1" destOrd="0" presId="urn:microsoft.com/office/officeart/2005/8/layout/hProcess9"/>
    <dgm:cxn modelId="{311AC6BD-9F26-473B-AE24-1C3B8C2CF8CA}" type="presParOf" srcId="{5C5AC395-1A65-4EAC-A732-218F80D9FBCF}" destId="{42EF3D0C-291D-4C4A-B730-122F0F4BEE0C}" srcOrd="2" destOrd="0" presId="urn:microsoft.com/office/officeart/2005/8/layout/hProcess9"/>
    <dgm:cxn modelId="{9BD8EFF4-CDCC-4703-BDA9-A73962F137B8}" type="presParOf" srcId="{5C5AC395-1A65-4EAC-A732-218F80D9FBCF}" destId="{EEA79752-0FCB-4A00-8E5B-550FD9A9DA9F}" srcOrd="3" destOrd="0" presId="urn:microsoft.com/office/officeart/2005/8/layout/hProcess9"/>
    <dgm:cxn modelId="{70A358EF-9EC5-49BF-B2D9-B70A3AD44B0E}" type="presParOf" srcId="{5C5AC395-1A65-4EAC-A732-218F80D9FBCF}" destId="{AD77AAB4-6767-4CB7-B705-0A094E255DD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59ADF2-64EB-4305-A2AA-572E447BAA3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386ADFC-07DE-4569-A1D4-4CB4D3B52656}">
      <dgm:prSet phldrT="[文本]"/>
      <dgm:spPr/>
      <dgm:t>
        <a:bodyPr/>
        <a:lstStyle/>
        <a:p>
          <a:r>
            <a:rPr lang="zh-CN" altLang="en-US" dirty="0" smtClean="0"/>
            <a:t>注塑</a:t>
          </a:r>
          <a:endParaRPr lang="zh-CN" altLang="en-US" dirty="0"/>
        </a:p>
      </dgm:t>
    </dgm:pt>
    <dgm:pt modelId="{6B0A3E0D-F3A4-49D8-88F1-93053BFE31FF}" type="parTrans" cxnId="{18512017-EB08-49BD-8F28-A69D312E46D0}">
      <dgm:prSet/>
      <dgm:spPr/>
      <dgm:t>
        <a:bodyPr/>
        <a:lstStyle/>
        <a:p>
          <a:endParaRPr lang="zh-CN" altLang="en-US"/>
        </a:p>
      </dgm:t>
    </dgm:pt>
    <dgm:pt modelId="{4C7E5C90-DE10-4D1E-BB7A-4D1E74BBB6D5}" type="sibTrans" cxnId="{18512017-EB08-49BD-8F28-A69D312E46D0}">
      <dgm:prSet/>
      <dgm:spPr/>
      <dgm:t>
        <a:bodyPr/>
        <a:lstStyle/>
        <a:p>
          <a:endParaRPr lang="zh-CN" altLang="en-US"/>
        </a:p>
      </dgm:t>
    </dgm:pt>
    <dgm:pt modelId="{8AB5FAF9-6727-4661-A879-410F45FF0E5C}">
      <dgm:prSet phldrT="[文本]"/>
      <dgm:spPr/>
      <dgm:t>
        <a:bodyPr/>
        <a:lstStyle/>
        <a:p>
          <a:r>
            <a:rPr lang="zh-CN" altLang="en-US" dirty="0" smtClean="0"/>
            <a:t>涂装</a:t>
          </a:r>
          <a:endParaRPr lang="zh-CN" altLang="en-US" dirty="0"/>
        </a:p>
      </dgm:t>
    </dgm:pt>
    <dgm:pt modelId="{9243F938-1CC1-4B08-9FBB-F4BF70A510FA}" type="parTrans" cxnId="{1E46ABDE-380A-418B-9A5E-FA4CF0B1B7C3}">
      <dgm:prSet/>
      <dgm:spPr/>
      <dgm:t>
        <a:bodyPr/>
        <a:lstStyle/>
        <a:p>
          <a:endParaRPr lang="zh-CN" altLang="en-US"/>
        </a:p>
      </dgm:t>
    </dgm:pt>
    <dgm:pt modelId="{FE9630B5-04BE-477E-945B-D96445710337}" type="sibTrans" cxnId="{1E46ABDE-380A-418B-9A5E-FA4CF0B1B7C3}">
      <dgm:prSet/>
      <dgm:spPr/>
      <dgm:t>
        <a:bodyPr/>
        <a:lstStyle/>
        <a:p>
          <a:endParaRPr lang="zh-CN" altLang="en-US"/>
        </a:p>
      </dgm:t>
    </dgm:pt>
    <dgm:pt modelId="{5303B00D-64FB-46B6-A272-F9130DBAAFA1}">
      <dgm:prSet phldrT="[文本]"/>
      <dgm:spPr/>
      <dgm:t>
        <a:bodyPr/>
        <a:lstStyle/>
        <a:p>
          <a:r>
            <a:rPr lang="zh-CN" altLang="en-US" dirty="0" smtClean="0"/>
            <a:t>装配</a:t>
          </a:r>
          <a:endParaRPr lang="zh-CN" altLang="en-US" dirty="0"/>
        </a:p>
      </dgm:t>
    </dgm:pt>
    <dgm:pt modelId="{E58AC025-F81F-407A-AB4B-FC046F05371C}" type="parTrans" cxnId="{90F829A0-EF0C-43FA-97CE-355A29BCE0B9}">
      <dgm:prSet/>
      <dgm:spPr/>
      <dgm:t>
        <a:bodyPr/>
        <a:lstStyle/>
        <a:p>
          <a:endParaRPr lang="zh-CN" altLang="en-US"/>
        </a:p>
      </dgm:t>
    </dgm:pt>
    <dgm:pt modelId="{2E60CE1A-F989-42C7-BD21-AA6E5AE5316E}" type="sibTrans" cxnId="{90F829A0-EF0C-43FA-97CE-355A29BCE0B9}">
      <dgm:prSet/>
      <dgm:spPr/>
      <dgm:t>
        <a:bodyPr/>
        <a:lstStyle/>
        <a:p>
          <a:endParaRPr lang="zh-CN" altLang="en-US"/>
        </a:p>
      </dgm:t>
    </dgm:pt>
    <dgm:pt modelId="{36315E73-C67B-4123-912A-8B72E887C97A}">
      <dgm:prSet phldrT="[文本]"/>
      <dgm:spPr/>
      <dgm:t>
        <a:bodyPr/>
        <a:lstStyle/>
        <a:p>
          <a:r>
            <a:rPr lang="en-US" altLang="zh-CN" dirty="0" smtClean="0"/>
            <a:t>N</a:t>
          </a:r>
          <a:r>
            <a:rPr lang="zh-CN" altLang="en-US" dirty="0" smtClean="0"/>
            <a:t>道工序</a:t>
          </a:r>
          <a:endParaRPr lang="en-US" altLang="zh-CN" dirty="0" smtClean="0"/>
        </a:p>
      </dgm:t>
    </dgm:pt>
    <dgm:pt modelId="{DD036C1E-BD13-4FA1-9FC9-40B06A186C73}" type="parTrans" cxnId="{1B018D2D-0C10-4020-9718-AF7195A20200}">
      <dgm:prSet/>
      <dgm:spPr/>
      <dgm:t>
        <a:bodyPr/>
        <a:lstStyle/>
        <a:p>
          <a:endParaRPr lang="zh-CN" altLang="en-US"/>
        </a:p>
      </dgm:t>
    </dgm:pt>
    <dgm:pt modelId="{D4BF6EAD-8C8D-4917-B514-4232F1CDB2ED}" type="sibTrans" cxnId="{1B018D2D-0C10-4020-9718-AF7195A20200}">
      <dgm:prSet/>
      <dgm:spPr/>
      <dgm:t>
        <a:bodyPr/>
        <a:lstStyle/>
        <a:p>
          <a:endParaRPr lang="zh-CN" altLang="en-US"/>
        </a:p>
      </dgm:t>
    </dgm:pt>
    <dgm:pt modelId="{3E0D2EA2-83BD-40D1-A361-DD123128D2BA}">
      <dgm:prSet phldrT="[文本]"/>
      <dgm:spPr/>
      <dgm:t>
        <a:bodyPr/>
        <a:lstStyle/>
        <a:p>
          <a:r>
            <a:rPr lang="en-US" altLang="zh-CN" dirty="0" smtClean="0"/>
            <a:t>N</a:t>
          </a:r>
          <a:r>
            <a:rPr lang="zh-CN" altLang="en-US" dirty="0" smtClean="0"/>
            <a:t>道工序</a:t>
          </a:r>
          <a:endParaRPr lang="zh-CN" altLang="en-US" dirty="0"/>
        </a:p>
      </dgm:t>
    </dgm:pt>
    <dgm:pt modelId="{10B40554-8FCF-41D5-93C5-16AC69FD4D43}" type="parTrans" cxnId="{D43DEF38-4591-4F98-8FC4-5F4697E1C0FA}">
      <dgm:prSet/>
      <dgm:spPr/>
      <dgm:t>
        <a:bodyPr/>
        <a:lstStyle/>
        <a:p>
          <a:endParaRPr lang="zh-CN" altLang="en-US"/>
        </a:p>
      </dgm:t>
    </dgm:pt>
    <dgm:pt modelId="{B43CF769-AD97-494A-A4B9-2A93BE2E8964}" type="sibTrans" cxnId="{D43DEF38-4591-4F98-8FC4-5F4697E1C0FA}">
      <dgm:prSet/>
      <dgm:spPr/>
      <dgm:t>
        <a:bodyPr/>
        <a:lstStyle/>
        <a:p>
          <a:endParaRPr lang="zh-CN" altLang="en-US"/>
        </a:p>
      </dgm:t>
    </dgm:pt>
    <dgm:pt modelId="{2B092929-53F2-43A3-B5C2-ED6700964BFC}" type="pres">
      <dgm:prSet presAssocID="{1859ADF2-64EB-4305-A2AA-572E447BAA3F}" presName="CompostProcess" presStyleCnt="0">
        <dgm:presLayoutVars>
          <dgm:dir/>
          <dgm:resizeHandles val="exact"/>
        </dgm:presLayoutVars>
      </dgm:prSet>
      <dgm:spPr/>
    </dgm:pt>
    <dgm:pt modelId="{96377086-1699-4520-8FF6-EB9CB057BFA7}" type="pres">
      <dgm:prSet presAssocID="{1859ADF2-64EB-4305-A2AA-572E447BAA3F}" presName="arrow" presStyleLbl="bgShp" presStyleIdx="0" presStyleCnt="1"/>
      <dgm:spPr/>
    </dgm:pt>
    <dgm:pt modelId="{5C5AC395-1A65-4EAC-A732-218F80D9FBCF}" type="pres">
      <dgm:prSet presAssocID="{1859ADF2-64EB-4305-A2AA-572E447BAA3F}" presName="linearProcess" presStyleCnt="0"/>
      <dgm:spPr/>
    </dgm:pt>
    <dgm:pt modelId="{DA1EEC3D-A814-438D-99B1-625529A025A1}" type="pres">
      <dgm:prSet presAssocID="{D386ADFC-07DE-4569-A1D4-4CB4D3B52656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B88C09-CF97-477D-A2ED-E6FC85389A3A}" type="pres">
      <dgm:prSet presAssocID="{4C7E5C90-DE10-4D1E-BB7A-4D1E74BBB6D5}" presName="sibTrans" presStyleCnt="0"/>
      <dgm:spPr/>
    </dgm:pt>
    <dgm:pt modelId="{B40C713E-CA75-47E3-8FDB-843A813C5623}" type="pres">
      <dgm:prSet presAssocID="{36315E73-C67B-4123-912A-8B72E887C97A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7C2153-48DB-4E24-9D52-F75FB958D1C5}" type="pres">
      <dgm:prSet presAssocID="{D4BF6EAD-8C8D-4917-B514-4232F1CDB2ED}" presName="sibTrans" presStyleCnt="0"/>
      <dgm:spPr/>
    </dgm:pt>
    <dgm:pt modelId="{42EF3D0C-291D-4C4A-B730-122F0F4BEE0C}" type="pres">
      <dgm:prSet presAssocID="{8AB5FAF9-6727-4661-A879-410F45FF0E5C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A79752-0FCB-4A00-8E5B-550FD9A9DA9F}" type="pres">
      <dgm:prSet presAssocID="{FE9630B5-04BE-477E-945B-D96445710337}" presName="sibTrans" presStyleCnt="0"/>
      <dgm:spPr/>
    </dgm:pt>
    <dgm:pt modelId="{7B71A9E7-9BEB-4BF2-AB78-79865880AA73}" type="pres">
      <dgm:prSet presAssocID="{3E0D2EA2-83BD-40D1-A361-DD123128D2BA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93296F-3B2F-4BAE-976E-B19A3E83ACA1}" type="pres">
      <dgm:prSet presAssocID="{B43CF769-AD97-494A-A4B9-2A93BE2E8964}" presName="sibTrans" presStyleCnt="0"/>
      <dgm:spPr/>
    </dgm:pt>
    <dgm:pt modelId="{AD77AAB4-6767-4CB7-B705-0A094E255DDC}" type="pres">
      <dgm:prSet presAssocID="{5303B00D-64FB-46B6-A272-F9130DBAAFA1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B018D2D-0C10-4020-9718-AF7195A20200}" srcId="{1859ADF2-64EB-4305-A2AA-572E447BAA3F}" destId="{36315E73-C67B-4123-912A-8B72E887C97A}" srcOrd="1" destOrd="0" parTransId="{DD036C1E-BD13-4FA1-9FC9-40B06A186C73}" sibTransId="{D4BF6EAD-8C8D-4917-B514-4232F1CDB2ED}"/>
    <dgm:cxn modelId="{5E75131B-B817-443E-8781-A17B7CBA183E}" type="presOf" srcId="{8AB5FAF9-6727-4661-A879-410F45FF0E5C}" destId="{42EF3D0C-291D-4C4A-B730-122F0F4BEE0C}" srcOrd="0" destOrd="0" presId="urn:microsoft.com/office/officeart/2005/8/layout/hProcess9"/>
    <dgm:cxn modelId="{A3F48CE0-3165-4B14-B128-6BA0E5794BAD}" type="presOf" srcId="{3E0D2EA2-83BD-40D1-A361-DD123128D2BA}" destId="{7B71A9E7-9BEB-4BF2-AB78-79865880AA73}" srcOrd="0" destOrd="0" presId="urn:microsoft.com/office/officeart/2005/8/layout/hProcess9"/>
    <dgm:cxn modelId="{90F829A0-EF0C-43FA-97CE-355A29BCE0B9}" srcId="{1859ADF2-64EB-4305-A2AA-572E447BAA3F}" destId="{5303B00D-64FB-46B6-A272-F9130DBAAFA1}" srcOrd="4" destOrd="0" parTransId="{E58AC025-F81F-407A-AB4B-FC046F05371C}" sibTransId="{2E60CE1A-F989-42C7-BD21-AA6E5AE5316E}"/>
    <dgm:cxn modelId="{1E46ABDE-380A-418B-9A5E-FA4CF0B1B7C3}" srcId="{1859ADF2-64EB-4305-A2AA-572E447BAA3F}" destId="{8AB5FAF9-6727-4661-A879-410F45FF0E5C}" srcOrd="2" destOrd="0" parTransId="{9243F938-1CC1-4B08-9FBB-F4BF70A510FA}" sibTransId="{FE9630B5-04BE-477E-945B-D96445710337}"/>
    <dgm:cxn modelId="{6FB365D1-76D9-4F53-BFF5-5CAAEE047609}" type="presOf" srcId="{1859ADF2-64EB-4305-A2AA-572E447BAA3F}" destId="{2B092929-53F2-43A3-B5C2-ED6700964BFC}" srcOrd="0" destOrd="0" presId="urn:microsoft.com/office/officeart/2005/8/layout/hProcess9"/>
    <dgm:cxn modelId="{E7C4276E-622C-4BA6-B139-274EEBDBBCB8}" type="presOf" srcId="{D386ADFC-07DE-4569-A1D4-4CB4D3B52656}" destId="{DA1EEC3D-A814-438D-99B1-625529A025A1}" srcOrd="0" destOrd="0" presId="urn:microsoft.com/office/officeart/2005/8/layout/hProcess9"/>
    <dgm:cxn modelId="{18512017-EB08-49BD-8F28-A69D312E46D0}" srcId="{1859ADF2-64EB-4305-A2AA-572E447BAA3F}" destId="{D386ADFC-07DE-4569-A1D4-4CB4D3B52656}" srcOrd="0" destOrd="0" parTransId="{6B0A3E0D-F3A4-49D8-88F1-93053BFE31FF}" sibTransId="{4C7E5C90-DE10-4D1E-BB7A-4D1E74BBB6D5}"/>
    <dgm:cxn modelId="{D43DEF38-4591-4F98-8FC4-5F4697E1C0FA}" srcId="{1859ADF2-64EB-4305-A2AA-572E447BAA3F}" destId="{3E0D2EA2-83BD-40D1-A361-DD123128D2BA}" srcOrd="3" destOrd="0" parTransId="{10B40554-8FCF-41D5-93C5-16AC69FD4D43}" sibTransId="{B43CF769-AD97-494A-A4B9-2A93BE2E8964}"/>
    <dgm:cxn modelId="{3D2BB94D-0990-4B64-BC0B-61DDE63166C9}" type="presOf" srcId="{5303B00D-64FB-46B6-A272-F9130DBAAFA1}" destId="{AD77AAB4-6767-4CB7-B705-0A094E255DDC}" srcOrd="0" destOrd="0" presId="urn:microsoft.com/office/officeart/2005/8/layout/hProcess9"/>
    <dgm:cxn modelId="{B28EDC58-DAB6-4310-ACE9-0DEF595FE31E}" type="presOf" srcId="{36315E73-C67B-4123-912A-8B72E887C97A}" destId="{B40C713E-CA75-47E3-8FDB-843A813C5623}" srcOrd="0" destOrd="0" presId="urn:microsoft.com/office/officeart/2005/8/layout/hProcess9"/>
    <dgm:cxn modelId="{5EE2CFD6-F0CD-4B24-B8DF-B578E01652B7}" type="presParOf" srcId="{2B092929-53F2-43A3-B5C2-ED6700964BFC}" destId="{96377086-1699-4520-8FF6-EB9CB057BFA7}" srcOrd="0" destOrd="0" presId="urn:microsoft.com/office/officeart/2005/8/layout/hProcess9"/>
    <dgm:cxn modelId="{271900CD-6F72-4B09-83DA-ED5D6432D802}" type="presParOf" srcId="{2B092929-53F2-43A3-B5C2-ED6700964BFC}" destId="{5C5AC395-1A65-4EAC-A732-218F80D9FBCF}" srcOrd="1" destOrd="0" presId="urn:microsoft.com/office/officeart/2005/8/layout/hProcess9"/>
    <dgm:cxn modelId="{F59F0D51-F7FF-4B74-97E2-AB8816FBBEC3}" type="presParOf" srcId="{5C5AC395-1A65-4EAC-A732-218F80D9FBCF}" destId="{DA1EEC3D-A814-438D-99B1-625529A025A1}" srcOrd="0" destOrd="0" presId="urn:microsoft.com/office/officeart/2005/8/layout/hProcess9"/>
    <dgm:cxn modelId="{EA2591DA-B358-4551-900F-324F5016809E}" type="presParOf" srcId="{5C5AC395-1A65-4EAC-A732-218F80D9FBCF}" destId="{A7B88C09-CF97-477D-A2ED-E6FC85389A3A}" srcOrd="1" destOrd="0" presId="urn:microsoft.com/office/officeart/2005/8/layout/hProcess9"/>
    <dgm:cxn modelId="{57A01F70-D9FE-471C-A6C0-8FE8B0FB2B8B}" type="presParOf" srcId="{5C5AC395-1A65-4EAC-A732-218F80D9FBCF}" destId="{B40C713E-CA75-47E3-8FDB-843A813C5623}" srcOrd="2" destOrd="0" presId="urn:microsoft.com/office/officeart/2005/8/layout/hProcess9"/>
    <dgm:cxn modelId="{7BFAA0AD-5EFA-4CAF-AD87-6E844157EEEE}" type="presParOf" srcId="{5C5AC395-1A65-4EAC-A732-218F80D9FBCF}" destId="{DE7C2153-48DB-4E24-9D52-F75FB958D1C5}" srcOrd="3" destOrd="0" presId="urn:microsoft.com/office/officeart/2005/8/layout/hProcess9"/>
    <dgm:cxn modelId="{B4F80CA5-4548-4185-9679-6C3BC1DFF924}" type="presParOf" srcId="{5C5AC395-1A65-4EAC-A732-218F80D9FBCF}" destId="{42EF3D0C-291D-4C4A-B730-122F0F4BEE0C}" srcOrd="4" destOrd="0" presId="urn:microsoft.com/office/officeart/2005/8/layout/hProcess9"/>
    <dgm:cxn modelId="{780DBC76-1CDA-4BE8-8992-B7D69B9631E1}" type="presParOf" srcId="{5C5AC395-1A65-4EAC-A732-218F80D9FBCF}" destId="{EEA79752-0FCB-4A00-8E5B-550FD9A9DA9F}" srcOrd="5" destOrd="0" presId="urn:microsoft.com/office/officeart/2005/8/layout/hProcess9"/>
    <dgm:cxn modelId="{4425E85D-E3BE-487C-AC6C-2AE3967D9AFC}" type="presParOf" srcId="{5C5AC395-1A65-4EAC-A732-218F80D9FBCF}" destId="{7B71A9E7-9BEB-4BF2-AB78-79865880AA73}" srcOrd="6" destOrd="0" presId="urn:microsoft.com/office/officeart/2005/8/layout/hProcess9"/>
    <dgm:cxn modelId="{15F8A734-F8AE-44C7-9338-DB0751D9D4E4}" type="presParOf" srcId="{5C5AC395-1A65-4EAC-A732-218F80D9FBCF}" destId="{EC93296F-3B2F-4BAE-976E-B19A3E83ACA1}" srcOrd="7" destOrd="0" presId="urn:microsoft.com/office/officeart/2005/8/layout/hProcess9"/>
    <dgm:cxn modelId="{E0612FC7-65D9-4261-A1EB-07D21D04D479}" type="presParOf" srcId="{5C5AC395-1A65-4EAC-A732-218F80D9FBCF}" destId="{AD77AAB4-6767-4CB7-B705-0A094E255DD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9DC4AA-0257-400D-8AFC-C7FD0C2A1C6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731A1AD-6F73-4FF2-8592-4D56C0BC1C4A}">
      <dgm:prSet phldrT="[文本]"/>
      <dgm:spPr/>
      <dgm:t>
        <a:bodyPr/>
        <a:lstStyle/>
        <a:p>
          <a:r>
            <a:rPr lang="zh-CN" altLang="en-US" dirty="0" smtClean="0"/>
            <a:t>扫描条码</a:t>
          </a:r>
          <a:endParaRPr lang="zh-CN" altLang="en-US" dirty="0"/>
        </a:p>
      </dgm:t>
    </dgm:pt>
    <dgm:pt modelId="{6C6309E3-C949-4A2F-8B1D-A148FDA0D4FB}" type="parTrans" cxnId="{1279C113-E0FD-4C78-B0FD-8EDB95E25E43}">
      <dgm:prSet/>
      <dgm:spPr/>
      <dgm:t>
        <a:bodyPr/>
        <a:lstStyle/>
        <a:p>
          <a:endParaRPr lang="zh-CN" altLang="en-US"/>
        </a:p>
      </dgm:t>
    </dgm:pt>
    <dgm:pt modelId="{E2DED1D4-F32A-4DA4-86DE-74FCD1946C6B}" type="sibTrans" cxnId="{1279C113-E0FD-4C78-B0FD-8EDB95E25E43}">
      <dgm:prSet/>
      <dgm:spPr/>
      <dgm:t>
        <a:bodyPr/>
        <a:lstStyle/>
        <a:p>
          <a:endParaRPr lang="zh-CN" altLang="en-US"/>
        </a:p>
      </dgm:t>
    </dgm:pt>
    <dgm:pt modelId="{5C9A82E9-6377-4073-952C-99065723AD94}">
      <dgm:prSet phldrT="[文本]"/>
      <dgm:spPr/>
      <dgm:t>
        <a:bodyPr/>
        <a:lstStyle/>
        <a:p>
          <a:r>
            <a:rPr lang="zh-CN" altLang="en-US" dirty="0" smtClean="0"/>
            <a:t>选择配置</a:t>
          </a:r>
          <a:endParaRPr lang="zh-CN" altLang="en-US" dirty="0"/>
        </a:p>
      </dgm:t>
    </dgm:pt>
    <dgm:pt modelId="{E36B9A91-9F15-4EC9-826D-28C181CA3FE0}" type="parTrans" cxnId="{A64088A1-61D5-4226-86D2-12D852F4D395}">
      <dgm:prSet/>
      <dgm:spPr/>
      <dgm:t>
        <a:bodyPr/>
        <a:lstStyle/>
        <a:p>
          <a:endParaRPr lang="zh-CN" altLang="en-US"/>
        </a:p>
      </dgm:t>
    </dgm:pt>
    <dgm:pt modelId="{EA258EE6-D3FA-4595-9AFA-5204F0BED6B6}" type="sibTrans" cxnId="{A64088A1-61D5-4226-86D2-12D852F4D395}">
      <dgm:prSet/>
      <dgm:spPr/>
      <dgm:t>
        <a:bodyPr/>
        <a:lstStyle/>
        <a:p>
          <a:endParaRPr lang="zh-CN" altLang="en-US"/>
        </a:p>
      </dgm:t>
    </dgm:pt>
    <dgm:pt modelId="{4D495EA4-E8C7-43F2-B64A-F9AF5B31602B}">
      <dgm:prSet phldrT="[文本]"/>
      <dgm:spPr/>
      <dgm:t>
        <a:bodyPr/>
        <a:lstStyle/>
        <a:p>
          <a:r>
            <a:rPr lang="en-US" altLang="zh-CN" dirty="0" err="1" smtClean="0"/>
            <a:t>Pokayoke</a:t>
          </a:r>
          <a:r>
            <a:rPr lang="zh-CN" altLang="en-US" dirty="0" smtClean="0"/>
            <a:t>防错</a:t>
          </a:r>
          <a:endParaRPr lang="zh-CN" altLang="en-US" dirty="0"/>
        </a:p>
      </dgm:t>
    </dgm:pt>
    <dgm:pt modelId="{7EF72E8F-8216-4812-8BED-618F4BC91A0A}" type="parTrans" cxnId="{C4073DE7-E64C-4AB6-9038-0AEE09DACA5F}">
      <dgm:prSet/>
      <dgm:spPr/>
      <dgm:t>
        <a:bodyPr/>
        <a:lstStyle/>
        <a:p>
          <a:endParaRPr lang="zh-CN" altLang="en-US"/>
        </a:p>
      </dgm:t>
    </dgm:pt>
    <dgm:pt modelId="{83E53E5E-EF37-4BDF-B538-9FB0FC3653A7}" type="sibTrans" cxnId="{C4073DE7-E64C-4AB6-9038-0AEE09DACA5F}">
      <dgm:prSet/>
      <dgm:spPr/>
      <dgm:t>
        <a:bodyPr/>
        <a:lstStyle/>
        <a:p>
          <a:endParaRPr lang="zh-CN" altLang="en-US"/>
        </a:p>
      </dgm:t>
    </dgm:pt>
    <dgm:pt modelId="{31B27D25-026A-42D6-9B2B-F25239D1F41D}">
      <dgm:prSet phldrT="[文本]"/>
      <dgm:spPr/>
      <dgm:t>
        <a:bodyPr/>
        <a:lstStyle/>
        <a:p>
          <a:r>
            <a:rPr lang="zh-CN" altLang="en-US" dirty="0" smtClean="0"/>
            <a:t>质量判断</a:t>
          </a:r>
          <a:endParaRPr lang="zh-CN" altLang="en-US" dirty="0"/>
        </a:p>
      </dgm:t>
    </dgm:pt>
    <dgm:pt modelId="{FFD9B119-E2AF-4BE5-BF51-8C7B769CD275}" type="parTrans" cxnId="{3EBE6885-089E-425A-AA36-DA9A1638B571}">
      <dgm:prSet/>
      <dgm:spPr/>
      <dgm:t>
        <a:bodyPr/>
        <a:lstStyle/>
        <a:p>
          <a:endParaRPr lang="zh-CN" altLang="en-US"/>
        </a:p>
      </dgm:t>
    </dgm:pt>
    <dgm:pt modelId="{FD39F818-B22A-4E4C-BB8D-52C768FB2E62}" type="sibTrans" cxnId="{3EBE6885-089E-425A-AA36-DA9A1638B571}">
      <dgm:prSet/>
      <dgm:spPr/>
      <dgm:t>
        <a:bodyPr/>
        <a:lstStyle/>
        <a:p>
          <a:endParaRPr lang="zh-CN" altLang="en-US"/>
        </a:p>
      </dgm:t>
    </dgm:pt>
    <dgm:pt modelId="{136E1674-558A-46AF-98CC-BA1341A81413}" type="pres">
      <dgm:prSet presAssocID="{159DC4AA-0257-400D-8AFC-C7FD0C2A1C60}" presName="Name0" presStyleCnt="0">
        <dgm:presLayoutVars>
          <dgm:dir/>
          <dgm:resizeHandles val="exact"/>
        </dgm:presLayoutVars>
      </dgm:prSet>
      <dgm:spPr/>
    </dgm:pt>
    <dgm:pt modelId="{E88941FE-B95B-4ED7-B6BC-0A1B20B19C57}" type="pres">
      <dgm:prSet presAssocID="{0731A1AD-6F73-4FF2-8592-4D56C0BC1C4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27C880-4080-4804-BAA4-BC6C172AB7EC}" type="pres">
      <dgm:prSet presAssocID="{E2DED1D4-F32A-4DA4-86DE-74FCD1946C6B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6AC3965D-DE22-40A7-B138-D05D6F13D0BD}" type="pres">
      <dgm:prSet presAssocID="{E2DED1D4-F32A-4DA4-86DE-74FCD1946C6B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2B28F617-2712-4FA0-BF95-6C7BDCFFCC47}" type="pres">
      <dgm:prSet presAssocID="{5C9A82E9-6377-4073-952C-99065723AD9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A05C4-9E5D-40C3-B097-164E942600F1}" type="pres">
      <dgm:prSet presAssocID="{EA258EE6-D3FA-4595-9AFA-5204F0BED6B6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855163B1-9313-4929-874D-9F0EBF9EA2BC}" type="pres">
      <dgm:prSet presAssocID="{EA258EE6-D3FA-4595-9AFA-5204F0BED6B6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9C2871BF-80FC-4A84-8FCC-83B0AC4C0867}" type="pres">
      <dgm:prSet presAssocID="{4D495EA4-E8C7-43F2-B64A-F9AF5B31602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6CFB6C-427B-48BC-AF89-FF00B9D67DBC}" type="pres">
      <dgm:prSet presAssocID="{83E53E5E-EF37-4BDF-B538-9FB0FC3653A7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EED180C5-0B09-4854-94C2-C82EB2FD6C8B}" type="pres">
      <dgm:prSet presAssocID="{83E53E5E-EF37-4BDF-B538-9FB0FC3653A7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5AAA692F-7FDA-45BC-8FCD-51BE4C938843}" type="pres">
      <dgm:prSet presAssocID="{31B27D25-026A-42D6-9B2B-F25239D1F41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9A1FBB-838E-4AEE-A4DC-6F9E514BFCE2}" type="presOf" srcId="{E2DED1D4-F32A-4DA4-86DE-74FCD1946C6B}" destId="{9827C880-4080-4804-BAA4-BC6C172AB7EC}" srcOrd="0" destOrd="0" presId="urn:microsoft.com/office/officeart/2005/8/layout/process1"/>
    <dgm:cxn modelId="{300B8338-1823-42ED-962D-6DA05CBFD31A}" type="presOf" srcId="{EA258EE6-D3FA-4595-9AFA-5204F0BED6B6}" destId="{855163B1-9313-4929-874D-9F0EBF9EA2BC}" srcOrd="1" destOrd="0" presId="urn:microsoft.com/office/officeart/2005/8/layout/process1"/>
    <dgm:cxn modelId="{DE9CE39F-021F-4F27-9063-4F7FAD58C906}" type="presOf" srcId="{0731A1AD-6F73-4FF2-8592-4D56C0BC1C4A}" destId="{E88941FE-B95B-4ED7-B6BC-0A1B20B19C57}" srcOrd="0" destOrd="0" presId="urn:microsoft.com/office/officeart/2005/8/layout/process1"/>
    <dgm:cxn modelId="{1279C113-E0FD-4C78-B0FD-8EDB95E25E43}" srcId="{159DC4AA-0257-400D-8AFC-C7FD0C2A1C60}" destId="{0731A1AD-6F73-4FF2-8592-4D56C0BC1C4A}" srcOrd="0" destOrd="0" parTransId="{6C6309E3-C949-4A2F-8B1D-A148FDA0D4FB}" sibTransId="{E2DED1D4-F32A-4DA4-86DE-74FCD1946C6B}"/>
    <dgm:cxn modelId="{4471E257-5235-4112-BDD0-D8406F3E9FB0}" type="presOf" srcId="{159DC4AA-0257-400D-8AFC-C7FD0C2A1C60}" destId="{136E1674-558A-46AF-98CC-BA1341A81413}" srcOrd="0" destOrd="0" presId="urn:microsoft.com/office/officeart/2005/8/layout/process1"/>
    <dgm:cxn modelId="{3EBE6885-089E-425A-AA36-DA9A1638B571}" srcId="{159DC4AA-0257-400D-8AFC-C7FD0C2A1C60}" destId="{31B27D25-026A-42D6-9B2B-F25239D1F41D}" srcOrd="3" destOrd="0" parTransId="{FFD9B119-E2AF-4BE5-BF51-8C7B769CD275}" sibTransId="{FD39F818-B22A-4E4C-BB8D-52C768FB2E62}"/>
    <dgm:cxn modelId="{D5EA95B5-306A-47AA-8CA8-E6CFD180CAC4}" type="presOf" srcId="{5C9A82E9-6377-4073-952C-99065723AD94}" destId="{2B28F617-2712-4FA0-BF95-6C7BDCFFCC47}" srcOrd="0" destOrd="0" presId="urn:microsoft.com/office/officeart/2005/8/layout/process1"/>
    <dgm:cxn modelId="{682AE747-5CA6-4B99-8E04-273B5CAE4BB2}" type="presOf" srcId="{EA258EE6-D3FA-4595-9AFA-5204F0BED6B6}" destId="{87FA05C4-9E5D-40C3-B097-164E942600F1}" srcOrd="0" destOrd="0" presId="urn:microsoft.com/office/officeart/2005/8/layout/process1"/>
    <dgm:cxn modelId="{A64088A1-61D5-4226-86D2-12D852F4D395}" srcId="{159DC4AA-0257-400D-8AFC-C7FD0C2A1C60}" destId="{5C9A82E9-6377-4073-952C-99065723AD94}" srcOrd="1" destOrd="0" parTransId="{E36B9A91-9F15-4EC9-826D-28C181CA3FE0}" sibTransId="{EA258EE6-D3FA-4595-9AFA-5204F0BED6B6}"/>
    <dgm:cxn modelId="{1C8A088F-DF84-4B8E-A8AC-7A008B899AAA}" type="presOf" srcId="{31B27D25-026A-42D6-9B2B-F25239D1F41D}" destId="{5AAA692F-7FDA-45BC-8FCD-51BE4C938843}" srcOrd="0" destOrd="0" presId="urn:microsoft.com/office/officeart/2005/8/layout/process1"/>
    <dgm:cxn modelId="{590203E0-8798-4B1E-8B00-6196CEEFC88F}" type="presOf" srcId="{83E53E5E-EF37-4BDF-B538-9FB0FC3653A7}" destId="{EED180C5-0B09-4854-94C2-C82EB2FD6C8B}" srcOrd="1" destOrd="0" presId="urn:microsoft.com/office/officeart/2005/8/layout/process1"/>
    <dgm:cxn modelId="{C4073DE7-E64C-4AB6-9038-0AEE09DACA5F}" srcId="{159DC4AA-0257-400D-8AFC-C7FD0C2A1C60}" destId="{4D495EA4-E8C7-43F2-B64A-F9AF5B31602B}" srcOrd="2" destOrd="0" parTransId="{7EF72E8F-8216-4812-8BED-618F4BC91A0A}" sibTransId="{83E53E5E-EF37-4BDF-B538-9FB0FC3653A7}"/>
    <dgm:cxn modelId="{14F0575D-A351-4612-BA5A-7B83C1B1CF03}" type="presOf" srcId="{E2DED1D4-F32A-4DA4-86DE-74FCD1946C6B}" destId="{6AC3965D-DE22-40A7-B138-D05D6F13D0BD}" srcOrd="1" destOrd="0" presId="urn:microsoft.com/office/officeart/2005/8/layout/process1"/>
    <dgm:cxn modelId="{958C5696-3654-4BE4-BE3C-51D0574B139A}" type="presOf" srcId="{83E53E5E-EF37-4BDF-B538-9FB0FC3653A7}" destId="{396CFB6C-427B-48BC-AF89-FF00B9D67DBC}" srcOrd="0" destOrd="0" presId="urn:microsoft.com/office/officeart/2005/8/layout/process1"/>
    <dgm:cxn modelId="{66A76E6B-FFB4-42E7-87DF-2C3D3101293F}" type="presOf" srcId="{4D495EA4-E8C7-43F2-B64A-F9AF5B31602B}" destId="{9C2871BF-80FC-4A84-8FCC-83B0AC4C0867}" srcOrd="0" destOrd="0" presId="urn:microsoft.com/office/officeart/2005/8/layout/process1"/>
    <dgm:cxn modelId="{B695C0A7-F64E-4E75-8900-CE71F4A71765}" type="presParOf" srcId="{136E1674-558A-46AF-98CC-BA1341A81413}" destId="{E88941FE-B95B-4ED7-B6BC-0A1B20B19C57}" srcOrd="0" destOrd="0" presId="urn:microsoft.com/office/officeart/2005/8/layout/process1"/>
    <dgm:cxn modelId="{9F6794A9-DBEE-4B5E-821F-486AC607F980}" type="presParOf" srcId="{136E1674-558A-46AF-98CC-BA1341A81413}" destId="{9827C880-4080-4804-BAA4-BC6C172AB7EC}" srcOrd="1" destOrd="0" presId="urn:microsoft.com/office/officeart/2005/8/layout/process1"/>
    <dgm:cxn modelId="{53A1936B-718F-425C-99D6-EB195811A18E}" type="presParOf" srcId="{9827C880-4080-4804-BAA4-BC6C172AB7EC}" destId="{6AC3965D-DE22-40A7-B138-D05D6F13D0BD}" srcOrd="0" destOrd="0" presId="urn:microsoft.com/office/officeart/2005/8/layout/process1"/>
    <dgm:cxn modelId="{3C4E52E4-2EF2-4279-9780-E2F3A9EEE8FA}" type="presParOf" srcId="{136E1674-558A-46AF-98CC-BA1341A81413}" destId="{2B28F617-2712-4FA0-BF95-6C7BDCFFCC47}" srcOrd="2" destOrd="0" presId="urn:microsoft.com/office/officeart/2005/8/layout/process1"/>
    <dgm:cxn modelId="{CA573C7B-2D45-4EFE-B28E-23CF44BCB938}" type="presParOf" srcId="{136E1674-558A-46AF-98CC-BA1341A81413}" destId="{87FA05C4-9E5D-40C3-B097-164E942600F1}" srcOrd="3" destOrd="0" presId="urn:microsoft.com/office/officeart/2005/8/layout/process1"/>
    <dgm:cxn modelId="{51426529-94A4-4E82-AF28-31CAF301740F}" type="presParOf" srcId="{87FA05C4-9E5D-40C3-B097-164E942600F1}" destId="{855163B1-9313-4929-874D-9F0EBF9EA2BC}" srcOrd="0" destOrd="0" presId="urn:microsoft.com/office/officeart/2005/8/layout/process1"/>
    <dgm:cxn modelId="{1EF29288-5A15-4B54-919E-07FECFD7E027}" type="presParOf" srcId="{136E1674-558A-46AF-98CC-BA1341A81413}" destId="{9C2871BF-80FC-4A84-8FCC-83B0AC4C0867}" srcOrd="4" destOrd="0" presId="urn:microsoft.com/office/officeart/2005/8/layout/process1"/>
    <dgm:cxn modelId="{83D64453-551E-461B-B1FB-C052350E5DBB}" type="presParOf" srcId="{136E1674-558A-46AF-98CC-BA1341A81413}" destId="{396CFB6C-427B-48BC-AF89-FF00B9D67DBC}" srcOrd="5" destOrd="0" presId="urn:microsoft.com/office/officeart/2005/8/layout/process1"/>
    <dgm:cxn modelId="{27A36E0E-39A9-4C77-BC13-098BFF1E0D6C}" type="presParOf" srcId="{396CFB6C-427B-48BC-AF89-FF00B9D67DBC}" destId="{EED180C5-0B09-4854-94C2-C82EB2FD6C8B}" srcOrd="0" destOrd="0" presId="urn:microsoft.com/office/officeart/2005/8/layout/process1"/>
    <dgm:cxn modelId="{AD62FA8F-0360-4225-B078-1308D945C38C}" type="presParOf" srcId="{136E1674-558A-46AF-98CC-BA1341A81413}" destId="{5AAA692F-7FDA-45BC-8FCD-51BE4C93884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9DC4AA-0257-400D-8AFC-C7FD0C2A1C6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731A1AD-6F73-4FF2-8592-4D56C0BC1C4A}">
      <dgm:prSet phldrT="[文本]"/>
      <dgm:spPr/>
      <dgm:t>
        <a:bodyPr/>
        <a:lstStyle/>
        <a:p>
          <a:r>
            <a:rPr lang="zh-CN" altLang="en-US" dirty="0" smtClean="0"/>
            <a:t>扫描条码</a:t>
          </a:r>
          <a:endParaRPr lang="zh-CN" altLang="en-US" dirty="0"/>
        </a:p>
      </dgm:t>
    </dgm:pt>
    <dgm:pt modelId="{6C6309E3-C949-4A2F-8B1D-A148FDA0D4FB}" type="parTrans" cxnId="{1279C113-E0FD-4C78-B0FD-8EDB95E25E43}">
      <dgm:prSet/>
      <dgm:spPr/>
      <dgm:t>
        <a:bodyPr/>
        <a:lstStyle/>
        <a:p>
          <a:endParaRPr lang="zh-CN" altLang="en-US"/>
        </a:p>
      </dgm:t>
    </dgm:pt>
    <dgm:pt modelId="{E2DED1D4-F32A-4DA4-86DE-74FCD1946C6B}" type="sibTrans" cxnId="{1279C113-E0FD-4C78-B0FD-8EDB95E25E43}">
      <dgm:prSet/>
      <dgm:spPr/>
      <dgm:t>
        <a:bodyPr/>
        <a:lstStyle/>
        <a:p>
          <a:endParaRPr lang="zh-CN" altLang="en-US"/>
        </a:p>
      </dgm:t>
    </dgm:pt>
    <dgm:pt modelId="{31B27D25-026A-42D6-9B2B-F25239D1F41D}">
      <dgm:prSet phldrT="[文本]"/>
      <dgm:spPr/>
      <dgm:t>
        <a:bodyPr/>
        <a:lstStyle/>
        <a:p>
          <a:r>
            <a:rPr lang="zh-CN" altLang="en-US" dirty="0" smtClean="0"/>
            <a:t>质量判断</a:t>
          </a:r>
          <a:endParaRPr lang="zh-CN" altLang="en-US" dirty="0"/>
        </a:p>
      </dgm:t>
    </dgm:pt>
    <dgm:pt modelId="{FFD9B119-E2AF-4BE5-BF51-8C7B769CD275}" type="parTrans" cxnId="{3EBE6885-089E-425A-AA36-DA9A1638B571}">
      <dgm:prSet/>
      <dgm:spPr/>
      <dgm:t>
        <a:bodyPr/>
        <a:lstStyle/>
        <a:p>
          <a:endParaRPr lang="zh-CN" altLang="en-US"/>
        </a:p>
      </dgm:t>
    </dgm:pt>
    <dgm:pt modelId="{FD39F818-B22A-4E4C-BB8D-52C768FB2E62}" type="sibTrans" cxnId="{3EBE6885-089E-425A-AA36-DA9A1638B571}">
      <dgm:prSet/>
      <dgm:spPr/>
      <dgm:t>
        <a:bodyPr/>
        <a:lstStyle/>
        <a:p>
          <a:endParaRPr lang="zh-CN" altLang="en-US"/>
        </a:p>
      </dgm:t>
    </dgm:pt>
    <dgm:pt modelId="{136E1674-558A-46AF-98CC-BA1341A81413}" type="pres">
      <dgm:prSet presAssocID="{159DC4AA-0257-400D-8AFC-C7FD0C2A1C60}" presName="Name0" presStyleCnt="0">
        <dgm:presLayoutVars>
          <dgm:dir/>
          <dgm:resizeHandles val="exact"/>
        </dgm:presLayoutVars>
      </dgm:prSet>
      <dgm:spPr/>
    </dgm:pt>
    <dgm:pt modelId="{E88941FE-B95B-4ED7-B6BC-0A1B20B19C57}" type="pres">
      <dgm:prSet presAssocID="{0731A1AD-6F73-4FF2-8592-4D56C0BC1C4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27C880-4080-4804-BAA4-BC6C172AB7EC}" type="pres">
      <dgm:prSet presAssocID="{E2DED1D4-F32A-4DA4-86DE-74FCD1946C6B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6AC3965D-DE22-40A7-B138-D05D6F13D0BD}" type="pres">
      <dgm:prSet presAssocID="{E2DED1D4-F32A-4DA4-86DE-74FCD1946C6B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5AAA692F-7FDA-45BC-8FCD-51BE4C938843}" type="pres">
      <dgm:prSet presAssocID="{31B27D25-026A-42D6-9B2B-F25239D1F41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79C113-E0FD-4C78-B0FD-8EDB95E25E43}" srcId="{159DC4AA-0257-400D-8AFC-C7FD0C2A1C60}" destId="{0731A1AD-6F73-4FF2-8592-4D56C0BC1C4A}" srcOrd="0" destOrd="0" parTransId="{6C6309E3-C949-4A2F-8B1D-A148FDA0D4FB}" sibTransId="{E2DED1D4-F32A-4DA4-86DE-74FCD1946C6B}"/>
    <dgm:cxn modelId="{1CB4ED80-C2D9-4F5C-9992-6A6D2F33B7DA}" type="presOf" srcId="{E2DED1D4-F32A-4DA4-86DE-74FCD1946C6B}" destId="{6AC3965D-DE22-40A7-B138-D05D6F13D0BD}" srcOrd="1" destOrd="0" presId="urn:microsoft.com/office/officeart/2005/8/layout/process1"/>
    <dgm:cxn modelId="{F0AE52B9-F322-46CD-8F85-359289B17420}" type="presOf" srcId="{31B27D25-026A-42D6-9B2B-F25239D1F41D}" destId="{5AAA692F-7FDA-45BC-8FCD-51BE4C938843}" srcOrd="0" destOrd="0" presId="urn:microsoft.com/office/officeart/2005/8/layout/process1"/>
    <dgm:cxn modelId="{3EBE6885-089E-425A-AA36-DA9A1638B571}" srcId="{159DC4AA-0257-400D-8AFC-C7FD0C2A1C60}" destId="{31B27D25-026A-42D6-9B2B-F25239D1F41D}" srcOrd="1" destOrd="0" parTransId="{FFD9B119-E2AF-4BE5-BF51-8C7B769CD275}" sibTransId="{FD39F818-B22A-4E4C-BB8D-52C768FB2E62}"/>
    <dgm:cxn modelId="{D2729BEA-A322-4D8E-8F09-C7CA0BA48FD1}" type="presOf" srcId="{E2DED1D4-F32A-4DA4-86DE-74FCD1946C6B}" destId="{9827C880-4080-4804-BAA4-BC6C172AB7EC}" srcOrd="0" destOrd="0" presId="urn:microsoft.com/office/officeart/2005/8/layout/process1"/>
    <dgm:cxn modelId="{1AAB4536-287A-4831-A6B3-95F76C4983E1}" type="presOf" srcId="{0731A1AD-6F73-4FF2-8592-4D56C0BC1C4A}" destId="{E88941FE-B95B-4ED7-B6BC-0A1B20B19C57}" srcOrd="0" destOrd="0" presId="urn:microsoft.com/office/officeart/2005/8/layout/process1"/>
    <dgm:cxn modelId="{C788F519-6A24-4A18-8F9C-B19FC1E838AF}" type="presOf" srcId="{159DC4AA-0257-400D-8AFC-C7FD0C2A1C60}" destId="{136E1674-558A-46AF-98CC-BA1341A81413}" srcOrd="0" destOrd="0" presId="urn:microsoft.com/office/officeart/2005/8/layout/process1"/>
    <dgm:cxn modelId="{4147EB9E-ED95-44D9-A901-0A199A84A8FD}" type="presParOf" srcId="{136E1674-558A-46AF-98CC-BA1341A81413}" destId="{E88941FE-B95B-4ED7-B6BC-0A1B20B19C57}" srcOrd="0" destOrd="0" presId="urn:microsoft.com/office/officeart/2005/8/layout/process1"/>
    <dgm:cxn modelId="{EAF69473-DF4A-47BD-85B5-703DAB1A3E81}" type="presParOf" srcId="{136E1674-558A-46AF-98CC-BA1341A81413}" destId="{9827C880-4080-4804-BAA4-BC6C172AB7EC}" srcOrd="1" destOrd="0" presId="urn:microsoft.com/office/officeart/2005/8/layout/process1"/>
    <dgm:cxn modelId="{899C0686-517B-47E1-99E8-B1E9B3FC658F}" type="presParOf" srcId="{9827C880-4080-4804-BAA4-BC6C172AB7EC}" destId="{6AC3965D-DE22-40A7-B138-D05D6F13D0BD}" srcOrd="0" destOrd="0" presId="urn:microsoft.com/office/officeart/2005/8/layout/process1"/>
    <dgm:cxn modelId="{11B1C427-F931-41C4-B7D1-2341FB148199}" type="presParOf" srcId="{136E1674-558A-46AF-98CC-BA1341A81413}" destId="{5AAA692F-7FDA-45BC-8FCD-51BE4C93884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74246C-5DE6-4D6E-AFAC-CA4AE522EA1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3F1881C-CBDA-4DFA-BC2B-C36274837DCA}">
      <dgm:prSet phldrT="[文本]" phldr="1"/>
      <dgm:spPr/>
      <dgm:t>
        <a:bodyPr/>
        <a:lstStyle/>
        <a:p>
          <a:endParaRPr lang="zh-CN" altLang="en-US" dirty="0"/>
        </a:p>
      </dgm:t>
    </dgm:pt>
    <dgm:pt modelId="{70249884-D07A-4EAA-B7EA-877A6BB40BD1}" type="parTrans" cxnId="{CB2E40DE-9D60-4B1A-B9A0-11DADCF7A99F}">
      <dgm:prSet/>
      <dgm:spPr/>
      <dgm:t>
        <a:bodyPr/>
        <a:lstStyle/>
        <a:p>
          <a:endParaRPr lang="zh-CN" altLang="en-US"/>
        </a:p>
      </dgm:t>
    </dgm:pt>
    <dgm:pt modelId="{60EC2CAE-F05B-4BEA-826E-2881B79AB5E9}" type="sibTrans" cxnId="{CB2E40DE-9D60-4B1A-B9A0-11DADCF7A99F}">
      <dgm:prSet/>
      <dgm:spPr/>
      <dgm:t>
        <a:bodyPr/>
        <a:lstStyle/>
        <a:p>
          <a:endParaRPr lang="zh-CN" altLang="en-US"/>
        </a:p>
      </dgm:t>
    </dgm:pt>
    <dgm:pt modelId="{E39CB71E-7B9A-4168-9D0F-5A02F1D98800}">
      <dgm:prSet phldrT="[文本]"/>
      <dgm:spPr/>
      <dgm:t>
        <a:bodyPr/>
        <a:lstStyle/>
        <a:p>
          <a:r>
            <a:rPr lang="zh-CN" altLang="en-US" dirty="0" smtClean="0"/>
            <a:t>工序可自定义，可无限增加</a:t>
          </a:r>
          <a:endParaRPr lang="zh-CN" altLang="en-US" dirty="0"/>
        </a:p>
      </dgm:t>
    </dgm:pt>
    <dgm:pt modelId="{24FF7C53-D508-43A5-AF1C-FD0902D8F196}" type="parTrans" cxnId="{FF1205BC-BBB7-49D6-99E9-5ACCD0B43A0D}">
      <dgm:prSet/>
      <dgm:spPr/>
      <dgm:t>
        <a:bodyPr/>
        <a:lstStyle/>
        <a:p>
          <a:endParaRPr lang="zh-CN" altLang="en-US"/>
        </a:p>
      </dgm:t>
    </dgm:pt>
    <dgm:pt modelId="{B3A89EDB-4569-4885-95A2-7C29DFA5F96A}" type="sibTrans" cxnId="{FF1205BC-BBB7-49D6-99E9-5ACCD0B43A0D}">
      <dgm:prSet/>
      <dgm:spPr/>
      <dgm:t>
        <a:bodyPr/>
        <a:lstStyle/>
        <a:p>
          <a:endParaRPr lang="zh-CN" altLang="en-US"/>
        </a:p>
      </dgm:t>
    </dgm:pt>
    <dgm:pt modelId="{488007DB-DB91-430A-9020-DD5EC30FB162}">
      <dgm:prSet phldrT="[文本]" phldr="1"/>
      <dgm:spPr/>
      <dgm:t>
        <a:bodyPr/>
        <a:lstStyle/>
        <a:p>
          <a:endParaRPr lang="zh-CN" altLang="en-US"/>
        </a:p>
      </dgm:t>
    </dgm:pt>
    <dgm:pt modelId="{095FD0A5-9AA3-406E-918F-D08D006F97B1}" type="parTrans" cxnId="{0C445674-D17D-446F-9941-BD8C4B47A43A}">
      <dgm:prSet/>
      <dgm:spPr/>
      <dgm:t>
        <a:bodyPr/>
        <a:lstStyle/>
        <a:p>
          <a:endParaRPr lang="zh-CN" altLang="en-US"/>
        </a:p>
      </dgm:t>
    </dgm:pt>
    <dgm:pt modelId="{D0D5AD95-E04E-4B43-9AD6-3CA181CB5FE4}" type="sibTrans" cxnId="{0C445674-D17D-446F-9941-BD8C4B47A43A}">
      <dgm:prSet/>
      <dgm:spPr/>
      <dgm:t>
        <a:bodyPr/>
        <a:lstStyle/>
        <a:p>
          <a:endParaRPr lang="zh-CN" altLang="en-US"/>
        </a:p>
      </dgm:t>
    </dgm:pt>
    <dgm:pt modelId="{982AC4C6-3762-4564-AAE4-99B4E2B61F55}">
      <dgm:prSet phldrT="[文本]"/>
      <dgm:spPr/>
      <dgm:t>
        <a:bodyPr/>
        <a:lstStyle/>
        <a:p>
          <a:r>
            <a:rPr lang="zh-CN" altLang="en-US" dirty="0" smtClean="0"/>
            <a:t>不同产品在各个扫描点上可以独立配置扫描属性</a:t>
          </a:r>
          <a:endParaRPr lang="zh-CN" altLang="en-US" dirty="0"/>
        </a:p>
      </dgm:t>
    </dgm:pt>
    <dgm:pt modelId="{5E2C0F52-5841-49C5-AA6E-0EF240293165}" type="parTrans" cxnId="{32F03A7E-CAE3-4EE5-B178-88D0A93F7B46}">
      <dgm:prSet/>
      <dgm:spPr/>
      <dgm:t>
        <a:bodyPr/>
        <a:lstStyle/>
        <a:p>
          <a:endParaRPr lang="zh-CN" altLang="en-US"/>
        </a:p>
      </dgm:t>
    </dgm:pt>
    <dgm:pt modelId="{30863BF2-5135-462A-A12D-35B56385DDF1}" type="sibTrans" cxnId="{32F03A7E-CAE3-4EE5-B178-88D0A93F7B46}">
      <dgm:prSet/>
      <dgm:spPr/>
      <dgm:t>
        <a:bodyPr/>
        <a:lstStyle/>
        <a:p>
          <a:endParaRPr lang="zh-CN" altLang="en-US"/>
        </a:p>
      </dgm:t>
    </dgm:pt>
    <dgm:pt modelId="{358A0884-3203-45CD-B05B-1A0F13C67C7F}" type="pres">
      <dgm:prSet presAssocID="{C474246C-5DE6-4D6E-AFAC-CA4AE522EA1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B5DEDC-1385-4BA1-A499-2A293BE16292}" type="pres">
      <dgm:prSet presAssocID="{B3F1881C-CBDA-4DFA-BC2B-C36274837DCA}" presName="composite" presStyleCnt="0"/>
      <dgm:spPr/>
    </dgm:pt>
    <dgm:pt modelId="{9EE70DF1-8FA5-4394-BAEF-768849772D2C}" type="pres">
      <dgm:prSet presAssocID="{B3F1881C-CBDA-4DFA-BC2B-C36274837DCA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7DDABC-EA5E-4B8D-984C-640663B8ACE2}" type="pres">
      <dgm:prSet presAssocID="{B3F1881C-CBDA-4DFA-BC2B-C36274837DCA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5810D6-7259-4BE3-86C6-8D1F6B2B1B60}" type="pres">
      <dgm:prSet presAssocID="{60EC2CAE-F05B-4BEA-826E-2881B79AB5E9}" presName="sp" presStyleCnt="0"/>
      <dgm:spPr/>
    </dgm:pt>
    <dgm:pt modelId="{08020F8D-BF99-4B9E-BD14-8479E25D6BAE}" type="pres">
      <dgm:prSet presAssocID="{488007DB-DB91-430A-9020-DD5EC30FB162}" presName="composite" presStyleCnt="0"/>
      <dgm:spPr/>
    </dgm:pt>
    <dgm:pt modelId="{CE693F15-AAD8-4ADA-AB07-DE541D9FA127}" type="pres">
      <dgm:prSet presAssocID="{488007DB-DB91-430A-9020-DD5EC30FB162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B9E56D-2E6D-4A86-86A5-FCDBA620D3D4}" type="pres">
      <dgm:prSet presAssocID="{488007DB-DB91-430A-9020-DD5EC30FB162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F89C03-863B-4D04-A22E-AC73BE827C77}" type="presOf" srcId="{E39CB71E-7B9A-4168-9D0F-5A02F1D98800}" destId="{377DDABC-EA5E-4B8D-984C-640663B8ACE2}" srcOrd="0" destOrd="0" presId="urn:microsoft.com/office/officeart/2005/8/layout/chevron2"/>
    <dgm:cxn modelId="{9611E4AB-A907-442F-8656-46D17896F590}" type="presOf" srcId="{982AC4C6-3762-4564-AAE4-99B4E2B61F55}" destId="{69B9E56D-2E6D-4A86-86A5-FCDBA620D3D4}" srcOrd="0" destOrd="0" presId="urn:microsoft.com/office/officeart/2005/8/layout/chevron2"/>
    <dgm:cxn modelId="{32F03A7E-CAE3-4EE5-B178-88D0A93F7B46}" srcId="{488007DB-DB91-430A-9020-DD5EC30FB162}" destId="{982AC4C6-3762-4564-AAE4-99B4E2B61F55}" srcOrd="0" destOrd="0" parTransId="{5E2C0F52-5841-49C5-AA6E-0EF240293165}" sibTransId="{30863BF2-5135-462A-A12D-35B56385DDF1}"/>
    <dgm:cxn modelId="{FF1205BC-BBB7-49D6-99E9-5ACCD0B43A0D}" srcId="{B3F1881C-CBDA-4DFA-BC2B-C36274837DCA}" destId="{E39CB71E-7B9A-4168-9D0F-5A02F1D98800}" srcOrd="0" destOrd="0" parTransId="{24FF7C53-D508-43A5-AF1C-FD0902D8F196}" sibTransId="{B3A89EDB-4569-4885-95A2-7C29DFA5F96A}"/>
    <dgm:cxn modelId="{C83E9678-5CB2-4BDC-9988-A33F63D5553C}" type="presOf" srcId="{488007DB-DB91-430A-9020-DD5EC30FB162}" destId="{CE693F15-AAD8-4ADA-AB07-DE541D9FA127}" srcOrd="0" destOrd="0" presId="urn:microsoft.com/office/officeart/2005/8/layout/chevron2"/>
    <dgm:cxn modelId="{CB2E40DE-9D60-4B1A-B9A0-11DADCF7A99F}" srcId="{C474246C-5DE6-4D6E-AFAC-CA4AE522EA15}" destId="{B3F1881C-CBDA-4DFA-BC2B-C36274837DCA}" srcOrd="0" destOrd="0" parTransId="{70249884-D07A-4EAA-B7EA-877A6BB40BD1}" sibTransId="{60EC2CAE-F05B-4BEA-826E-2881B79AB5E9}"/>
    <dgm:cxn modelId="{0C445674-D17D-446F-9941-BD8C4B47A43A}" srcId="{C474246C-5DE6-4D6E-AFAC-CA4AE522EA15}" destId="{488007DB-DB91-430A-9020-DD5EC30FB162}" srcOrd="1" destOrd="0" parTransId="{095FD0A5-9AA3-406E-918F-D08D006F97B1}" sibTransId="{D0D5AD95-E04E-4B43-9AD6-3CA181CB5FE4}"/>
    <dgm:cxn modelId="{50C2F689-BA16-413D-899D-1F680BE09A10}" type="presOf" srcId="{B3F1881C-CBDA-4DFA-BC2B-C36274837DCA}" destId="{9EE70DF1-8FA5-4394-BAEF-768849772D2C}" srcOrd="0" destOrd="0" presId="urn:microsoft.com/office/officeart/2005/8/layout/chevron2"/>
    <dgm:cxn modelId="{BEFCB50D-6D20-483B-AD48-6FF88902CB0C}" type="presOf" srcId="{C474246C-5DE6-4D6E-AFAC-CA4AE522EA15}" destId="{358A0884-3203-45CD-B05B-1A0F13C67C7F}" srcOrd="0" destOrd="0" presId="urn:microsoft.com/office/officeart/2005/8/layout/chevron2"/>
    <dgm:cxn modelId="{B1A667E7-3541-446E-843E-1C4ECA350CA7}" type="presParOf" srcId="{358A0884-3203-45CD-B05B-1A0F13C67C7F}" destId="{B5B5DEDC-1385-4BA1-A499-2A293BE16292}" srcOrd="0" destOrd="0" presId="urn:microsoft.com/office/officeart/2005/8/layout/chevron2"/>
    <dgm:cxn modelId="{FF577BEA-B828-49A7-B785-5E598B83ED32}" type="presParOf" srcId="{B5B5DEDC-1385-4BA1-A499-2A293BE16292}" destId="{9EE70DF1-8FA5-4394-BAEF-768849772D2C}" srcOrd="0" destOrd="0" presId="urn:microsoft.com/office/officeart/2005/8/layout/chevron2"/>
    <dgm:cxn modelId="{2E2129AB-433B-474D-A2A7-8DA7E90D2659}" type="presParOf" srcId="{B5B5DEDC-1385-4BA1-A499-2A293BE16292}" destId="{377DDABC-EA5E-4B8D-984C-640663B8ACE2}" srcOrd="1" destOrd="0" presId="urn:microsoft.com/office/officeart/2005/8/layout/chevron2"/>
    <dgm:cxn modelId="{C8BCFCFD-868F-4012-85E2-1803368FB850}" type="presParOf" srcId="{358A0884-3203-45CD-B05B-1A0F13C67C7F}" destId="{995810D6-7259-4BE3-86C6-8D1F6B2B1B60}" srcOrd="1" destOrd="0" presId="urn:microsoft.com/office/officeart/2005/8/layout/chevron2"/>
    <dgm:cxn modelId="{CE2B749D-1E24-420B-AA2F-9864FB577B39}" type="presParOf" srcId="{358A0884-3203-45CD-B05B-1A0F13C67C7F}" destId="{08020F8D-BF99-4B9E-BD14-8479E25D6BAE}" srcOrd="2" destOrd="0" presId="urn:microsoft.com/office/officeart/2005/8/layout/chevron2"/>
    <dgm:cxn modelId="{77CF21F5-8563-4A01-98E4-CE0F656DBC96}" type="presParOf" srcId="{08020F8D-BF99-4B9E-BD14-8479E25D6BAE}" destId="{CE693F15-AAD8-4ADA-AB07-DE541D9FA127}" srcOrd="0" destOrd="0" presId="urn:microsoft.com/office/officeart/2005/8/layout/chevron2"/>
    <dgm:cxn modelId="{B2B6126D-CD3C-40D3-9EE5-63A21B2C6231}" type="presParOf" srcId="{08020F8D-BF99-4B9E-BD14-8479E25D6BAE}" destId="{69B9E56D-2E6D-4A86-86A5-FCDBA620D3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1A74E3-3160-478C-9215-D6D7B12B97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BC4BD28-9713-4EA4-BCA7-7D8F39D9FFE7}">
      <dgm:prSet/>
      <dgm:spPr/>
      <dgm:t>
        <a:bodyPr/>
        <a:lstStyle/>
        <a:p>
          <a:pPr rtl="0"/>
          <a:r>
            <a:rPr lang="zh-CN" smtClean="0"/>
            <a:t>下一扫描点检查</a:t>
          </a:r>
          <a:endParaRPr lang="zh-CN"/>
        </a:p>
      </dgm:t>
    </dgm:pt>
    <dgm:pt modelId="{91889A10-5779-44D1-9149-161CC1876865}" type="parTrans" cxnId="{676580C4-8C54-44B2-8F81-94A0287A5C4C}">
      <dgm:prSet/>
      <dgm:spPr/>
      <dgm:t>
        <a:bodyPr/>
        <a:lstStyle/>
        <a:p>
          <a:endParaRPr lang="zh-CN" altLang="en-US"/>
        </a:p>
      </dgm:t>
    </dgm:pt>
    <dgm:pt modelId="{8DA43616-42DB-44C9-B8C4-FF8691731AD7}" type="sibTrans" cxnId="{676580C4-8C54-44B2-8F81-94A0287A5C4C}">
      <dgm:prSet/>
      <dgm:spPr/>
      <dgm:t>
        <a:bodyPr/>
        <a:lstStyle/>
        <a:p>
          <a:endParaRPr lang="zh-CN" altLang="en-US"/>
        </a:p>
      </dgm:t>
    </dgm:pt>
    <dgm:pt modelId="{B790872B-1030-492F-9A0C-A2CA31E7F44F}">
      <dgm:prSet/>
      <dgm:spPr/>
      <dgm:t>
        <a:bodyPr/>
        <a:lstStyle/>
        <a:p>
          <a:pPr rtl="0"/>
          <a:r>
            <a:rPr lang="zh-CN" smtClean="0"/>
            <a:t>静置时间检查</a:t>
          </a:r>
          <a:endParaRPr lang="zh-CN"/>
        </a:p>
      </dgm:t>
    </dgm:pt>
    <dgm:pt modelId="{C8285E83-CF2B-4176-84D2-841E7AC2A02B}" type="parTrans" cxnId="{3AC30172-5089-435A-B346-02059185D3C8}">
      <dgm:prSet/>
      <dgm:spPr/>
      <dgm:t>
        <a:bodyPr/>
        <a:lstStyle/>
        <a:p>
          <a:endParaRPr lang="zh-CN" altLang="en-US"/>
        </a:p>
      </dgm:t>
    </dgm:pt>
    <dgm:pt modelId="{57F1F0BA-6DC1-4380-822D-9DAD74BF37A5}" type="sibTrans" cxnId="{3AC30172-5089-435A-B346-02059185D3C8}">
      <dgm:prSet/>
      <dgm:spPr/>
      <dgm:t>
        <a:bodyPr/>
        <a:lstStyle/>
        <a:p>
          <a:endParaRPr lang="zh-CN" altLang="en-US"/>
        </a:p>
      </dgm:t>
    </dgm:pt>
    <dgm:pt modelId="{3C94A272-DF16-4B6B-B65F-0B522731678C}">
      <dgm:prSet/>
      <dgm:spPr/>
      <dgm:t>
        <a:bodyPr/>
        <a:lstStyle/>
        <a:p>
          <a:pPr rtl="0"/>
          <a:r>
            <a:rPr lang="zh-CN" smtClean="0"/>
            <a:t>质量预检</a:t>
          </a:r>
          <a:endParaRPr lang="zh-CN"/>
        </a:p>
      </dgm:t>
    </dgm:pt>
    <dgm:pt modelId="{D4EA4983-B4A6-4E1E-AB45-D7D9BAA62DFA}" type="parTrans" cxnId="{BE91FE31-AB14-40E1-8F8C-16544FB1C353}">
      <dgm:prSet/>
      <dgm:spPr/>
      <dgm:t>
        <a:bodyPr/>
        <a:lstStyle/>
        <a:p>
          <a:endParaRPr lang="zh-CN" altLang="en-US"/>
        </a:p>
      </dgm:t>
    </dgm:pt>
    <dgm:pt modelId="{87F05BC9-734B-4CE6-B3FC-090F11C762CA}" type="sibTrans" cxnId="{BE91FE31-AB14-40E1-8F8C-16544FB1C353}">
      <dgm:prSet/>
      <dgm:spPr/>
      <dgm:t>
        <a:bodyPr/>
        <a:lstStyle/>
        <a:p>
          <a:endParaRPr lang="zh-CN" altLang="en-US"/>
        </a:p>
      </dgm:t>
    </dgm:pt>
    <dgm:pt modelId="{273184C3-DDDA-4853-BCD4-74896C98C2F1}">
      <dgm:prSet/>
      <dgm:spPr/>
      <dgm:t>
        <a:bodyPr/>
        <a:lstStyle/>
        <a:p>
          <a:pPr rtl="0"/>
          <a:r>
            <a:rPr lang="zh-CN" smtClean="0"/>
            <a:t>选择配置</a:t>
          </a:r>
          <a:r>
            <a:rPr lang="en-US" smtClean="0"/>
            <a:t>(</a:t>
          </a:r>
          <a:r>
            <a:rPr lang="zh-CN" smtClean="0"/>
            <a:t>高低配</a:t>
          </a:r>
          <a:r>
            <a:rPr lang="en-US" smtClean="0"/>
            <a:t>)</a:t>
          </a:r>
          <a:endParaRPr lang="zh-CN"/>
        </a:p>
      </dgm:t>
    </dgm:pt>
    <dgm:pt modelId="{8ACEFFAF-00D1-44B8-8EDD-FAA6FA23C0ED}" type="parTrans" cxnId="{D5558AAC-372B-4A73-B9C7-CAF9EE15E5B9}">
      <dgm:prSet/>
      <dgm:spPr/>
      <dgm:t>
        <a:bodyPr/>
        <a:lstStyle/>
        <a:p>
          <a:endParaRPr lang="zh-CN" altLang="en-US"/>
        </a:p>
      </dgm:t>
    </dgm:pt>
    <dgm:pt modelId="{25F5D50A-9BB3-4AD4-B2E8-E670CBF8AC24}" type="sibTrans" cxnId="{D5558AAC-372B-4A73-B9C7-CAF9EE15E5B9}">
      <dgm:prSet/>
      <dgm:spPr/>
      <dgm:t>
        <a:bodyPr/>
        <a:lstStyle/>
        <a:p>
          <a:endParaRPr lang="zh-CN" altLang="en-US"/>
        </a:p>
      </dgm:t>
    </dgm:pt>
    <dgm:pt modelId="{A5B90AC5-AEFB-4204-8708-3A5980CDEA09}">
      <dgm:prSet/>
      <dgm:spPr/>
      <dgm:t>
        <a:bodyPr/>
        <a:lstStyle/>
        <a:p>
          <a:pPr rtl="0"/>
          <a:r>
            <a:rPr lang="zh-CN" smtClean="0"/>
            <a:t>条码绑定</a:t>
          </a:r>
          <a:endParaRPr lang="zh-CN"/>
        </a:p>
      </dgm:t>
    </dgm:pt>
    <dgm:pt modelId="{B4BE6B98-A287-437F-8106-29AB45EF682F}" type="parTrans" cxnId="{D3A9D251-8DBF-4EBD-B446-34BBCCDC0C8E}">
      <dgm:prSet/>
      <dgm:spPr/>
      <dgm:t>
        <a:bodyPr/>
        <a:lstStyle/>
        <a:p>
          <a:endParaRPr lang="zh-CN" altLang="en-US"/>
        </a:p>
      </dgm:t>
    </dgm:pt>
    <dgm:pt modelId="{375A7C67-5756-4526-9C01-4AE084A2057D}" type="sibTrans" cxnId="{D3A9D251-8DBF-4EBD-B446-34BBCCDC0C8E}">
      <dgm:prSet/>
      <dgm:spPr/>
      <dgm:t>
        <a:bodyPr/>
        <a:lstStyle/>
        <a:p>
          <a:endParaRPr lang="zh-CN" altLang="en-US"/>
        </a:p>
      </dgm:t>
    </dgm:pt>
    <dgm:pt modelId="{B6F30296-236A-4EA8-A24F-A03924827A67}">
      <dgm:prSet/>
      <dgm:spPr/>
      <dgm:t>
        <a:bodyPr/>
        <a:lstStyle/>
        <a:p>
          <a:pPr rtl="0"/>
          <a:r>
            <a:rPr lang="zh-CN" smtClean="0"/>
            <a:t>合格处理</a:t>
          </a:r>
          <a:endParaRPr lang="zh-CN"/>
        </a:p>
      </dgm:t>
    </dgm:pt>
    <dgm:pt modelId="{D557ED9E-EC26-4B4C-88B2-7606B34563FE}" type="parTrans" cxnId="{23D6CF4D-ED59-4FA2-9362-B52826E37566}">
      <dgm:prSet/>
      <dgm:spPr/>
      <dgm:t>
        <a:bodyPr/>
        <a:lstStyle/>
        <a:p>
          <a:endParaRPr lang="zh-CN" altLang="en-US"/>
        </a:p>
      </dgm:t>
    </dgm:pt>
    <dgm:pt modelId="{53BA66C7-6BDF-4CE3-B2BC-11A18B429BE5}" type="sibTrans" cxnId="{23D6CF4D-ED59-4FA2-9362-B52826E37566}">
      <dgm:prSet/>
      <dgm:spPr/>
      <dgm:t>
        <a:bodyPr/>
        <a:lstStyle/>
        <a:p>
          <a:endParaRPr lang="zh-CN" altLang="en-US"/>
        </a:p>
      </dgm:t>
    </dgm:pt>
    <dgm:pt modelId="{910ACD09-D1F7-4F3D-85D0-19F1B04EF224}">
      <dgm:prSet/>
      <dgm:spPr/>
      <dgm:t>
        <a:bodyPr/>
        <a:lstStyle/>
        <a:p>
          <a:pPr rtl="0"/>
          <a:r>
            <a:rPr lang="zh-CN" smtClean="0"/>
            <a:t>冻结处理</a:t>
          </a:r>
          <a:endParaRPr lang="zh-CN"/>
        </a:p>
      </dgm:t>
    </dgm:pt>
    <dgm:pt modelId="{5584E5DC-68AD-4981-8986-612409F8F471}" type="parTrans" cxnId="{1B5811E6-0CAD-4D93-8D63-A4C9BC6D692A}">
      <dgm:prSet/>
      <dgm:spPr/>
      <dgm:t>
        <a:bodyPr/>
        <a:lstStyle/>
        <a:p>
          <a:endParaRPr lang="zh-CN" altLang="en-US"/>
        </a:p>
      </dgm:t>
    </dgm:pt>
    <dgm:pt modelId="{76579B06-0AA0-413E-B76D-301ADA2BC25B}" type="sibTrans" cxnId="{1B5811E6-0CAD-4D93-8D63-A4C9BC6D692A}">
      <dgm:prSet/>
      <dgm:spPr/>
      <dgm:t>
        <a:bodyPr/>
        <a:lstStyle/>
        <a:p>
          <a:endParaRPr lang="zh-CN" altLang="en-US"/>
        </a:p>
      </dgm:t>
    </dgm:pt>
    <dgm:pt modelId="{FBB26098-9CAA-4165-BD83-724A67223E1A}" type="pres">
      <dgm:prSet presAssocID="{E91A74E3-3160-478C-9215-D6D7B12B978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646AA06-5388-4191-B97E-46B56B737B2B}" type="pres">
      <dgm:prSet presAssocID="{FBC4BD28-9713-4EA4-BCA7-7D8F39D9FFE7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487DEC-2430-4148-9E79-583C57FB1015}" type="pres">
      <dgm:prSet presAssocID="{8DA43616-42DB-44C9-B8C4-FF8691731AD7}" presName="spacer" presStyleCnt="0"/>
      <dgm:spPr/>
    </dgm:pt>
    <dgm:pt modelId="{220276F9-D4AF-4390-8002-0516BACAF823}" type="pres">
      <dgm:prSet presAssocID="{B790872B-1030-492F-9A0C-A2CA31E7F44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28F762-40D2-4C64-9118-8F39E5D37EBD}" type="pres">
      <dgm:prSet presAssocID="{57F1F0BA-6DC1-4380-822D-9DAD74BF37A5}" presName="spacer" presStyleCnt="0"/>
      <dgm:spPr/>
    </dgm:pt>
    <dgm:pt modelId="{9D415573-A132-4379-94A0-9400F3FBDDE2}" type="pres">
      <dgm:prSet presAssocID="{3C94A272-DF16-4B6B-B65F-0B522731678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1D756C-31CE-4A2E-921A-DBB695383B62}" type="pres">
      <dgm:prSet presAssocID="{87F05BC9-734B-4CE6-B3FC-090F11C762CA}" presName="spacer" presStyleCnt="0"/>
      <dgm:spPr/>
    </dgm:pt>
    <dgm:pt modelId="{531A3E74-AD62-44C8-AAEE-3096485A0885}" type="pres">
      <dgm:prSet presAssocID="{273184C3-DDDA-4853-BCD4-74896C98C2F1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A69013-67E8-4446-9B26-F33FCEA815C0}" type="pres">
      <dgm:prSet presAssocID="{25F5D50A-9BB3-4AD4-B2E8-E670CBF8AC24}" presName="spacer" presStyleCnt="0"/>
      <dgm:spPr/>
    </dgm:pt>
    <dgm:pt modelId="{1EC734BC-7C6D-415B-AFED-BC65BB14F50B}" type="pres">
      <dgm:prSet presAssocID="{A5B90AC5-AEFB-4204-8708-3A5980CDEA09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DBDA1F-356B-44B4-815C-35FB1D41E860}" type="pres">
      <dgm:prSet presAssocID="{375A7C67-5756-4526-9C01-4AE084A2057D}" presName="spacer" presStyleCnt="0"/>
      <dgm:spPr/>
    </dgm:pt>
    <dgm:pt modelId="{4BF66AB7-C682-41C7-B3E5-78751D674EF6}" type="pres">
      <dgm:prSet presAssocID="{B6F30296-236A-4EA8-A24F-A03924827A6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83DA76-B2E4-4B4E-A890-692D4AE512E6}" type="pres">
      <dgm:prSet presAssocID="{53BA66C7-6BDF-4CE3-B2BC-11A18B429BE5}" presName="spacer" presStyleCnt="0"/>
      <dgm:spPr/>
    </dgm:pt>
    <dgm:pt modelId="{1475E771-6653-4F0E-BA2E-68E94DCFDB3B}" type="pres">
      <dgm:prSet presAssocID="{910ACD09-D1F7-4F3D-85D0-19F1B04EF224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335CF2-E97F-4B1A-9867-585144D41691}" type="presOf" srcId="{B790872B-1030-492F-9A0C-A2CA31E7F44F}" destId="{220276F9-D4AF-4390-8002-0516BACAF823}" srcOrd="0" destOrd="0" presId="urn:microsoft.com/office/officeart/2005/8/layout/vList2"/>
    <dgm:cxn modelId="{81202452-82B3-4664-9CAC-036D8D8824DF}" type="presOf" srcId="{273184C3-DDDA-4853-BCD4-74896C98C2F1}" destId="{531A3E74-AD62-44C8-AAEE-3096485A0885}" srcOrd="0" destOrd="0" presId="urn:microsoft.com/office/officeart/2005/8/layout/vList2"/>
    <dgm:cxn modelId="{3165D226-C607-4A22-BBEE-4C87CF1747F7}" type="presOf" srcId="{910ACD09-D1F7-4F3D-85D0-19F1B04EF224}" destId="{1475E771-6653-4F0E-BA2E-68E94DCFDB3B}" srcOrd="0" destOrd="0" presId="urn:microsoft.com/office/officeart/2005/8/layout/vList2"/>
    <dgm:cxn modelId="{C44FCB01-1804-4C4B-9923-C9A3E7612757}" type="presOf" srcId="{A5B90AC5-AEFB-4204-8708-3A5980CDEA09}" destId="{1EC734BC-7C6D-415B-AFED-BC65BB14F50B}" srcOrd="0" destOrd="0" presId="urn:microsoft.com/office/officeart/2005/8/layout/vList2"/>
    <dgm:cxn modelId="{BE91FE31-AB14-40E1-8F8C-16544FB1C353}" srcId="{E91A74E3-3160-478C-9215-D6D7B12B978A}" destId="{3C94A272-DF16-4B6B-B65F-0B522731678C}" srcOrd="2" destOrd="0" parTransId="{D4EA4983-B4A6-4E1E-AB45-D7D9BAA62DFA}" sibTransId="{87F05BC9-734B-4CE6-B3FC-090F11C762CA}"/>
    <dgm:cxn modelId="{23D6CF4D-ED59-4FA2-9362-B52826E37566}" srcId="{E91A74E3-3160-478C-9215-D6D7B12B978A}" destId="{B6F30296-236A-4EA8-A24F-A03924827A67}" srcOrd="5" destOrd="0" parTransId="{D557ED9E-EC26-4B4C-88B2-7606B34563FE}" sibTransId="{53BA66C7-6BDF-4CE3-B2BC-11A18B429BE5}"/>
    <dgm:cxn modelId="{96336AC9-4010-494B-ABB1-15169EC4B9CE}" type="presOf" srcId="{3C94A272-DF16-4B6B-B65F-0B522731678C}" destId="{9D415573-A132-4379-94A0-9400F3FBDDE2}" srcOrd="0" destOrd="0" presId="urn:microsoft.com/office/officeart/2005/8/layout/vList2"/>
    <dgm:cxn modelId="{D3A9D251-8DBF-4EBD-B446-34BBCCDC0C8E}" srcId="{E91A74E3-3160-478C-9215-D6D7B12B978A}" destId="{A5B90AC5-AEFB-4204-8708-3A5980CDEA09}" srcOrd="4" destOrd="0" parTransId="{B4BE6B98-A287-437F-8106-29AB45EF682F}" sibTransId="{375A7C67-5756-4526-9C01-4AE084A2057D}"/>
    <dgm:cxn modelId="{50F10083-0EFA-4845-889D-4AFC8F31FC19}" type="presOf" srcId="{E91A74E3-3160-478C-9215-D6D7B12B978A}" destId="{FBB26098-9CAA-4165-BD83-724A67223E1A}" srcOrd="0" destOrd="0" presId="urn:microsoft.com/office/officeart/2005/8/layout/vList2"/>
    <dgm:cxn modelId="{1B5811E6-0CAD-4D93-8D63-A4C9BC6D692A}" srcId="{E91A74E3-3160-478C-9215-D6D7B12B978A}" destId="{910ACD09-D1F7-4F3D-85D0-19F1B04EF224}" srcOrd="6" destOrd="0" parTransId="{5584E5DC-68AD-4981-8986-612409F8F471}" sibTransId="{76579B06-0AA0-413E-B76D-301ADA2BC25B}"/>
    <dgm:cxn modelId="{4FE6D601-F433-485E-9082-01BC9C2916D6}" type="presOf" srcId="{FBC4BD28-9713-4EA4-BCA7-7D8F39D9FFE7}" destId="{A646AA06-5388-4191-B97E-46B56B737B2B}" srcOrd="0" destOrd="0" presId="urn:microsoft.com/office/officeart/2005/8/layout/vList2"/>
    <dgm:cxn modelId="{F811C5ED-DA2C-44D8-B656-D9ADFD67175B}" type="presOf" srcId="{B6F30296-236A-4EA8-A24F-A03924827A67}" destId="{4BF66AB7-C682-41C7-B3E5-78751D674EF6}" srcOrd="0" destOrd="0" presId="urn:microsoft.com/office/officeart/2005/8/layout/vList2"/>
    <dgm:cxn modelId="{676580C4-8C54-44B2-8F81-94A0287A5C4C}" srcId="{E91A74E3-3160-478C-9215-D6D7B12B978A}" destId="{FBC4BD28-9713-4EA4-BCA7-7D8F39D9FFE7}" srcOrd="0" destOrd="0" parTransId="{91889A10-5779-44D1-9149-161CC1876865}" sibTransId="{8DA43616-42DB-44C9-B8C4-FF8691731AD7}"/>
    <dgm:cxn modelId="{D5558AAC-372B-4A73-B9C7-CAF9EE15E5B9}" srcId="{E91A74E3-3160-478C-9215-D6D7B12B978A}" destId="{273184C3-DDDA-4853-BCD4-74896C98C2F1}" srcOrd="3" destOrd="0" parTransId="{8ACEFFAF-00D1-44B8-8EDD-FAA6FA23C0ED}" sibTransId="{25F5D50A-9BB3-4AD4-B2E8-E670CBF8AC24}"/>
    <dgm:cxn modelId="{3AC30172-5089-435A-B346-02059185D3C8}" srcId="{E91A74E3-3160-478C-9215-D6D7B12B978A}" destId="{B790872B-1030-492F-9A0C-A2CA31E7F44F}" srcOrd="1" destOrd="0" parTransId="{C8285E83-CF2B-4176-84D2-841E7AC2A02B}" sibTransId="{57F1F0BA-6DC1-4380-822D-9DAD74BF37A5}"/>
    <dgm:cxn modelId="{94F35DC2-3D27-4BE1-8567-FB3997106FB1}" type="presParOf" srcId="{FBB26098-9CAA-4165-BD83-724A67223E1A}" destId="{A646AA06-5388-4191-B97E-46B56B737B2B}" srcOrd="0" destOrd="0" presId="urn:microsoft.com/office/officeart/2005/8/layout/vList2"/>
    <dgm:cxn modelId="{0591C959-C89B-4171-B825-6E7C6A023F60}" type="presParOf" srcId="{FBB26098-9CAA-4165-BD83-724A67223E1A}" destId="{8B487DEC-2430-4148-9E79-583C57FB1015}" srcOrd="1" destOrd="0" presId="urn:microsoft.com/office/officeart/2005/8/layout/vList2"/>
    <dgm:cxn modelId="{E8B351B1-5E2E-490B-93FE-FFD9197EF5F6}" type="presParOf" srcId="{FBB26098-9CAA-4165-BD83-724A67223E1A}" destId="{220276F9-D4AF-4390-8002-0516BACAF823}" srcOrd="2" destOrd="0" presId="urn:microsoft.com/office/officeart/2005/8/layout/vList2"/>
    <dgm:cxn modelId="{A44CC8A1-AAF6-4C4C-A0BA-EDA9C7837450}" type="presParOf" srcId="{FBB26098-9CAA-4165-BD83-724A67223E1A}" destId="{F428F762-40D2-4C64-9118-8F39E5D37EBD}" srcOrd="3" destOrd="0" presId="urn:microsoft.com/office/officeart/2005/8/layout/vList2"/>
    <dgm:cxn modelId="{4F71923A-2E15-4FA8-9AA6-FDDBC12450FF}" type="presParOf" srcId="{FBB26098-9CAA-4165-BD83-724A67223E1A}" destId="{9D415573-A132-4379-94A0-9400F3FBDDE2}" srcOrd="4" destOrd="0" presId="urn:microsoft.com/office/officeart/2005/8/layout/vList2"/>
    <dgm:cxn modelId="{D8563BF6-3560-40D8-B771-A949DDA15128}" type="presParOf" srcId="{FBB26098-9CAA-4165-BD83-724A67223E1A}" destId="{DE1D756C-31CE-4A2E-921A-DBB695383B62}" srcOrd="5" destOrd="0" presId="urn:microsoft.com/office/officeart/2005/8/layout/vList2"/>
    <dgm:cxn modelId="{9DA06083-4C8C-4331-9C74-3EBEDF3F7670}" type="presParOf" srcId="{FBB26098-9CAA-4165-BD83-724A67223E1A}" destId="{531A3E74-AD62-44C8-AAEE-3096485A0885}" srcOrd="6" destOrd="0" presId="urn:microsoft.com/office/officeart/2005/8/layout/vList2"/>
    <dgm:cxn modelId="{FAB4EF51-D7E4-4893-BB7D-E349CCF4386A}" type="presParOf" srcId="{FBB26098-9CAA-4165-BD83-724A67223E1A}" destId="{8FA69013-67E8-4446-9B26-F33FCEA815C0}" srcOrd="7" destOrd="0" presId="urn:microsoft.com/office/officeart/2005/8/layout/vList2"/>
    <dgm:cxn modelId="{8A9A267A-6A6E-4672-906B-084416253200}" type="presParOf" srcId="{FBB26098-9CAA-4165-BD83-724A67223E1A}" destId="{1EC734BC-7C6D-415B-AFED-BC65BB14F50B}" srcOrd="8" destOrd="0" presId="urn:microsoft.com/office/officeart/2005/8/layout/vList2"/>
    <dgm:cxn modelId="{64400AD3-1851-48F2-B74B-4C9212A09DF5}" type="presParOf" srcId="{FBB26098-9CAA-4165-BD83-724A67223E1A}" destId="{88DBDA1F-356B-44B4-815C-35FB1D41E860}" srcOrd="9" destOrd="0" presId="urn:microsoft.com/office/officeart/2005/8/layout/vList2"/>
    <dgm:cxn modelId="{98D88F19-0E05-4959-9AD8-ACC133097B40}" type="presParOf" srcId="{FBB26098-9CAA-4165-BD83-724A67223E1A}" destId="{4BF66AB7-C682-41C7-B3E5-78751D674EF6}" srcOrd="10" destOrd="0" presId="urn:microsoft.com/office/officeart/2005/8/layout/vList2"/>
    <dgm:cxn modelId="{A2C774C3-E71B-4F04-BCF3-00834ABE5BF2}" type="presParOf" srcId="{FBB26098-9CAA-4165-BD83-724A67223E1A}" destId="{4B83DA76-B2E4-4B4E-A890-692D4AE512E6}" srcOrd="11" destOrd="0" presId="urn:microsoft.com/office/officeart/2005/8/layout/vList2"/>
    <dgm:cxn modelId="{0A1AD8BC-3684-48B2-B430-172D74560955}" type="presParOf" srcId="{FBB26098-9CAA-4165-BD83-724A67223E1A}" destId="{1475E771-6653-4F0E-BA2E-68E94DCFDB3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DE591D-0B46-400F-A84A-69471D7C42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E1DC0F-61E1-4050-BAF8-E255379F016D}">
      <dgm:prSet phldrT="[文本]"/>
      <dgm:spPr/>
      <dgm:t>
        <a:bodyPr/>
        <a:lstStyle/>
        <a:p>
          <a:r>
            <a:rPr lang="zh-CN" altLang="en-US" dirty="0" smtClean="0"/>
            <a:t>扫描操作中，各插件的执行是有顺序的</a:t>
          </a:r>
          <a:endParaRPr lang="zh-CN" altLang="en-US" dirty="0"/>
        </a:p>
      </dgm:t>
    </dgm:pt>
    <dgm:pt modelId="{9E055008-6592-443C-B532-97BC485AE582}" type="parTrans" cxnId="{2E426F2D-DC6C-4932-A87F-A294E58A6EB6}">
      <dgm:prSet/>
      <dgm:spPr/>
      <dgm:t>
        <a:bodyPr/>
        <a:lstStyle/>
        <a:p>
          <a:endParaRPr lang="zh-CN" altLang="en-US"/>
        </a:p>
      </dgm:t>
    </dgm:pt>
    <dgm:pt modelId="{FD34C2B9-D90D-4AE4-85AF-743799FAEDE9}" type="sibTrans" cxnId="{2E426F2D-DC6C-4932-A87F-A294E58A6EB6}">
      <dgm:prSet/>
      <dgm:spPr/>
      <dgm:t>
        <a:bodyPr/>
        <a:lstStyle/>
        <a:p>
          <a:endParaRPr lang="zh-CN" altLang="en-US"/>
        </a:p>
      </dgm:t>
    </dgm:pt>
    <dgm:pt modelId="{47013A71-4B5F-47AE-9D87-F4B20FC892D4}">
      <dgm:prSet phldrT="[文本]"/>
      <dgm:spPr/>
      <dgm:t>
        <a:bodyPr/>
        <a:lstStyle/>
        <a:p>
          <a:r>
            <a:rPr lang="zh-CN" altLang="en-US" dirty="0" smtClean="0"/>
            <a:t>插件是有区别的</a:t>
          </a:r>
          <a:endParaRPr lang="zh-CN" altLang="en-US" dirty="0"/>
        </a:p>
      </dgm:t>
    </dgm:pt>
    <dgm:pt modelId="{8DC63D21-85B2-47EF-B3E7-1127A8B26CD8}" type="parTrans" cxnId="{B60D6F2C-4910-4B5A-8C50-9832BDD07E01}">
      <dgm:prSet/>
      <dgm:spPr/>
      <dgm:t>
        <a:bodyPr/>
        <a:lstStyle/>
        <a:p>
          <a:endParaRPr lang="zh-CN" altLang="en-US"/>
        </a:p>
      </dgm:t>
    </dgm:pt>
    <dgm:pt modelId="{655B16EE-2D15-4A4C-BCFC-A3D30819298E}" type="sibTrans" cxnId="{B60D6F2C-4910-4B5A-8C50-9832BDD07E01}">
      <dgm:prSet/>
      <dgm:spPr/>
      <dgm:t>
        <a:bodyPr/>
        <a:lstStyle/>
        <a:p>
          <a:endParaRPr lang="zh-CN" altLang="en-US"/>
        </a:p>
      </dgm:t>
    </dgm:pt>
    <dgm:pt modelId="{4AF53ABB-6284-4ACB-AD23-6EEFF9315511}">
      <dgm:prSet phldrT="[文本]"/>
      <dgm:spPr/>
      <dgm:t>
        <a:bodyPr/>
        <a:lstStyle/>
        <a:p>
          <a:r>
            <a:rPr lang="zh-CN" altLang="en-US" dirty="0" smtClean="0"/>
            <a:t>弹出界面与用户交互的</a:t>
          </a:r>
          <a:endParaRPr lang="zh-CN" altLang="en-US" dirty="0"/>
        </a:p>
      </dgm:t>
    </dgm:pt>
    <dgm:pt modelId="{F7BC24A9-B624-41DD-A7F4-A5F9342755D7}" type="parTrans" cxnId="{115D63FE-485C-4717-A893-A91D1EF48E25}">
      <dgm:prSet/>
      <dgm:spPr/>
      <dgm:t>
        <a:bodyPr/>
        <a:lstStyle/>
        <a:p>
          <a:endParaRPr lang="zh-CN" altLang="en-US"/>
        </a:p>
      </dgm:t>
    </dgm:pt>
    <dgm:pt modelId="{67FC6B1F-4442-475E-954E-7D97663E92C4}" type="sibTrans" cxnId="{115D63FE-485C-4717-A893-A91D1EF48E25}">
      <dgm:prSet/>
      <dgm:spPr/>
      <dgm:t>
        <a:bodyPr/>
        <a:lstStyle/>
        <a:p>
          <a:endParaRPr lang="zh-CN" altLang="en-US"/>
        </a:p>
      </dgm:t>
    </dgm:pt>
    <dgm:pt modelId="{8F883211-165C-41E2-8BC6-CEC6CA7B67B5}">
      <dgm:prSet phldrT="[文本]"/>
      <dgm:spPr/>
      <dgm:t>
        <a:bodyPr/>
        <a:lstStyle/>
        <a:p>
          <a:r>
            <a:rPr lang="zh-CN" altLang="en-US" dirty="0" smtClean="0"/>
            <a:t>无需用户干预自动执行的</a:t>
          </a:r>
          <a:endParaRPr lang="zh-CN" altLang="en-US" dirty="0"/>
        </a:p>
      </dgm:t>
    </dgm:pt>
    <dgm:pt modelId="{9961265C-21BF-4024-8AF6-6482FB35660B}" type="parTrans" cxnId="{122F7522-93DB-4643-9C72-C063FE81E55E}">
      <dgm:prSet/>
      <dgm:spPr/>
      <dgm:t>
        <a:bodyPr/>
        <a:lstStyle/>
        <a:p>
          <a:endParaRPr lang="zh-CN" altLang="en-US"/>
        </a:p>
      </dgm:t>
    </dgm:pt>
    <dgm:pt modelId="{E0B9544A-123C-43D4-B797-31DB924A56A0}" type="sibTrans" cxnId="{122F7522-93DB-4643-9C72-C063FE81E55E}">
      <dgm:prSet/>
      <dgm:spPr/>
      <dgm:t>
        <a:bodyPr/>
        <a:lstStyle/>
        <a:p>
          <a:endParaRPr lang="zh-CN" altLang="en-US"/>
        </a:p>
      </dgm:t>
    </dgm:pt>
    <dgm:pt modelId="{9F5617E8-F4E1-4CD7-B920-02243685F219}" type="pres">
      <dgm:prSet presAssocID="{F8DE591D-0B46-400F-A84A-69471D7C42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B7F812-08F5-4596-AE06-05D67E27446C}" type="pres">
      <dgm:prSet presAssocID="{FFE1DC0F-61E1-4050-BAF8-E255379F016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57F049-A65F-4DB5-9C8E-4F3FD7E140D3}" type="pres">
      <dgm:prSet presAssocID="{FD34C2B9-D90D-4AE4-85AF-743799FAEDE9}" presName="spacer" presStyleCnt="0"/>
      <dgm:spPr/>
    </dgm:pt>
    <dgm:pt modelId="{64106262-40A8-40C3-B2B3-460E290BA42C}" type="pres">
      <dgm:prSet presAssocID="{47013A71-4B5F-47AE-9D87-F4B20FC892D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A2163A-36DE-4C53-AB02-7B3751BCE860}" type="pres">
      <dgm:prSet presAssocID="{47013A71-4B5F-47AE-9D87-F4B20FC892D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E426F2D-DC6C-4932-A87F-A294E58A6EB6}" srcId="{F8DE591D-0B46-400F-A84A-69471D7C4232}" destId="{FFE1DC0F-61E1-4050-BAF8-E255379F016D}" srcOrd="0" destOrd="0" parTransId="{9E055008-6592-443C-B532-97BC485AE582}" sibTransId="{FD34C2B9-D90D-4AE4-85AF-743799FAEDE9}"/>
    <dgm:cxn modelId="{B60D6F2C-4910-4B5A-8C50-9832BDD07E01}" srcId="{F8DE591D-0B46-400F-A84A-69471D7C4232}" destId="{47013A71-4B5F-47AE-9D87-F4B20FC892D4}" srcOrd="1" destOrd="0" parTransId="{8DC63D21-85B2-47EF-B3E7-1127A8B26CD8}" sibTransId="{655B16EE-2D15-4A4C-BCFC-A3D30819298E}"/>
    <dgm:cxn modelId="{85E8E89E-A699-4413-849E-B6A7F4F43CEE}" type="presOf" srcId="{4AF53ABB-6284-4ACB-AD23-6EEFF9315511}" destId="{D5A2163A-36DE-4C53-AB02-7B3751BCE860}" srcOrd="0" destOrd="0" presId="urn:microsoft.com/office/officeart/2005/8/layout/vList2"/>
    <dgm:cxn modelId="{A0936516-7A26-4F35-88A5-22B50D7AA07F}" type="presOf" srcId="{47013A71-4B5F-47AE-9D87-F4B20FC892D4}" destId="{64106262-40A8-40C3-B2B3-460E290BA42C}" srcOrd="0" destOrd="0" presId="urn:microsoft.com/office/officeart/2005/8/layout/vList2"/>
    <dgm:cxn modelId="{115D63FE-485C-4717-A893-A91D1EF48E25}" srcId="{47013A71-4B5F-47AE-9D87-F4B20FC892D4}" destId="{4AF53ABB-6284-4ACB-AD23-6EEFF9315511}" srcOrd="0" destOrd="0" parTransId="{F7BC24A9-B624-41DD-A7F4-A5F9342755D7}" sibTransId="{67FC6B1F-4442-475E-954E-7D97663E92C4}"/>
    <dgm:cxn modelId="{E04097B4-916C-4ABD-B716-CA6C23EE97A5}" type="presOf" srcId="{F8DE591D-0B46-400F-A84A-69471D7C4232}" destId="{9F5617E8-F4E1-4CD7-B920-02243685F219}" srcOrd="0" destOrd="0" presId="urn:microsoft.com/office/officeart/2005/8/layout/vList2"/>
    <dgm:cxn modelId="{5EAA4422-AB50-40DC-BFC1-C70B5995E5FC}" type="presOf" srcId="{FFE1DC0F-61E1-4050-BAF8-E255379F016D}" destId="{D2B7F812-08F5-4596-AE06-05D67E27446C}" srcOrd="0" destOrd="0" presId="urn:microsoft.com/office/officeart/2005/8/layout/vList2"/>
    <dgm:cxn modelId="{76BF7AC7-C94C-44AF-B6C0-CFBBD4C00816}" type="presOf" srcId="{8F883211-165C-41E2-8BC6-CEC6CA7B67B5}" destId="{D5A2163A-36DE-4C53-AB02-7B3751BCE860}" srcOrd="0" destOrd="1" presId="urn:microsoft.com/office/officeart/2005/8/layout/vList2"/>
    <dgm:cxn modelId="{122F7522-93DB-4643-9C72-C063FE81E55E}" srcId="{47013A71-4B5F-47AE-9D87-F4B20FC892D4}" destId="{8F883211-165C-41E2-8BC6-CEC6CA7B67B5}" srcOrd="1" destOrd="0" parTransId="{9961265C-21BF-4024-8AF6-6482FB35660B}" sibTransId="{E0B9544A-123C-43D4-B797-31DB924A56A0}"/>
    <dgm:cxn modelId="{E584E4FE-37B2-4FC0-9760-0922AE8B0F0E}" type="presParOf" srcId="{9F5617E8-F4E1-4CD7-B920-02243685F219}" destId="{D2B7F812-08F5-4596-AE06-05D67E27446C}" srcOrd="0" destOrd="0" presId="urn:microsoft.com/office/officeart/2005/8/layout/vList2"/>
    <dgm:cxn modelId="{7616F739-3C59-4620-91B3-9F1083DD5EB0}" type="presParOf" srcId="{9F5617E8-F4E1-4CD7-B920-02243685F219}" destId="{9D57F049-A65F-4DB5-9C8E-4F3FD7E140D3}" srcOrd="1" destOrd="0" presId="urn:microsoft.com/office/officeart/2005/8/layout/vList2"/>
    <dgm:cxn modelId="{476A83C6-2200-4FB8-AF80-DEEC93F9251C}" type="presParOf" srcId="{9F5617E8-F4E1-4CD7-B920-02243685F219}" destId="{64106262-40A8-40C3-B2B3-460E290BA42C}" srcOrd="2" destOrd="0" presId="urn:microsoft.com/office/officeart/2005/8/layout/vList2"/>
    <dgm:cxn modelId="{B0C2D3EC-5897-4577-BB5E-2D0433E41C98}" type="presParOf" srcId="{9F5617E8-F4E1-4CD7-B920-02243685F219}" destId="{D5A2163A-36DE-4C53-AB02-7B3751BCE86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77086-1699-4520-8FF6-EB9CB057BFA7}">
      <dsp:nvSpPr>
        <dsp:cNvPr id="0" name=""/>
        <dsp:cNvSpPr/>
      </dsp:nvSpPr>
      <dsp:spPr>
        <a:xfrm>
          <a:off x="457199" y="0"/>
          <a:ext cx="5181600" cy="15841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EEC3D-A814-438D-99B1-625529A025A1}">
      <dsp:nvSpPr>
        <dsp:cNvPr id="0" name=""/>
        <dsp:cNvSpPr/>
      </dsp:nvSpPr>
      <dsp:spPr>
        <a:xfrm>
          <a:off x="50303" y="475252"/>
          <a:ext cx="1828800" cy="633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注塑</a:t>
          </a:r>
          <a:endParaRPr lang="zh-CN" altLang="en-US" sz="2500" kern="1200" dirty="0"/>
        </a:p>
      </dsp:txBody>
      <dsp:txXfrm>
        <a:off x="81236" y="506185"/>
        <a:ext cx="1766934" cy="571804"/>
      </dsp:txXfrm>
    </dsp:sp>
    <dsp:sp modelId="{42EF3D0C-291D-4C4A-B730-122F0F4BEE0C}">
      <dsp:nvSpPr>
        <dsp:cNvPr id="0" name=""/>
        <dsp:cNvSpPr/>
      </dsp:nvSpPr>
      <dsp:spPr>
        <a:xfrm>
          <a:off x="2133600" y="475252"/>
          <a:ext cx="1828800" cy="633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涂装</a:t>
          </a:r>
          <a:endParaRPr lang="zh-CN" altLang="en-US" sz="2500" kern="1200" dirty="0"/>
        </a:p>
      </dsp:txBody>
      <dsp:txXfrm>
        <a:off x="2164533" y="506185"/>
        <a:ext cx="1766934" cy="571804"/>
      </dsp:txXfrm>
    </dsp:sp>
    <dsp:sp modelId="{AD77AAB4-6767-4CB7-B705-0A094E255DDC}">
      <dsp:nvSpPr>
        <dsp:cNvPr id="0" name=""/>
        <dsp:cNvSpPr/>
      </dsp:nvSpPr>
      <dsp:spPr>
        <a:xfrm>
          <a:off x="4216896" y="475252"/>
          <a:ext cx="1828800" cy="633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装配</a:t>
          </a:r>
          <a:endParaRPr lang="zh-CN" altLang="en-US" sz="2500" kern="1200" dirty="0"/>
        </a:p>
      </dsp:txBody>
      <dsp:txXfrm>
        <a:off x="4247829" y="506185"/>
        <a:ext cx="1766934" cy="571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77086-1699-4520-8FF6-EB9CB057BFA7}">
      <dsp:nvSpPr>
        <dsp:cNvPr id="0" name=""/>
        <dsp:cNvSpPr/>
      </dsp:nvSpPr>
      <dsp:spPr>
        <a:xfrm>
          <a:off x="457199" y="0"/>
          <a:ext cx="5181600" cy="15841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EEC3D-A814-438D-99B1-625529A025A1}">
      <dsp:nvSpPr>
        <dsp:cNvPr id="0" name=""/>
        <dsp:cNvSpPr/>
      </dsp:nvSpPr>
      <dsp:spPr>
        <a:xfrm>
          <a:off x="2413" y="475252"/>
          <a:ext cx="1098100" cy="633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注塑</a:t>
          </a:r>
          <a:endParaRPr lang="zh-CN" altLang="en-US" sz="1900" kern="1200" dirty="0"/>
        </a:p>
      </dsp:txBody>
      <dsp:txXfrm>
        <a:off x="33346" y="506185"/>
        <a:ext cx="1036234" cy="571804"/>
      </dsp:txXfrm>
    </dsp:sp>
    <dsp:sp modelId="{B40C713E-CA75-47E3-8FDB-843A813C5623}">
      <dsp:nvSpPr>
        <dsp:cNvPr id="0" name=""/>
        <dsp:cNvSpPr/>
      </dsp:nvSpPr>
      <dsp:spPr>
        <a:xfrm>
          <a:off x="1250681" y="475252"/>
          <a:ext cx="1098100" cy="633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N</a:t>
          </a:r>
          <a:r>
            <a:rPr lang="zh-CN" altLang="en-US" sz="1900" kern="1200" dirty="0" smtClean="0"/>
            <a:t>道工序</a:t>
          </a:r>
          <a:endParaRPr lang="en-US" altLang="zh-CN" sz="1900" kern="1200" dirty="0" smtClean="0"/>
        </a:p>
      </dsp:txBody>
      <dsp:txXfrm>
        <a:off x="1281614" y="506185"/>
        <a:ext cx="1036234" cy="571804"/>
      </dsp:txXfrm>
    </dsp:sp>
    <dsp:sp modelId="{42EF3D0C-291D-4C4A-B730-122F0F4BEE0C}">
      <dsp:nvSpPr>
        <dsp:cNvPr id="0" name=""/>
        <dsp:cNvSpPr/>
      </dsp:nvSpPr>
      <dsp:spPr>
        <a:xfrm>
          <a:off x="2498949" y="475252"/>
          <a:ext cx="1098100" cy="633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涂装</a:t>
          </a:r>
          <a:endParaRPr lang="zh-CN" altLang="en-US" sz="1900" kern="1200" dirty="0"/>
        </a:p>
      </dsp:txBody>
      <dsp:txXfrm>
        <a:off x="2529882" y="506185"/>
        <a:ext cx="1036234" cy="571804"/>
      </dsp:txXfrm>
    </dsp:sp>
    <dsp:sp modelId="{7B71A9E7-9BEB-4BF2-AB78-79865880AA73}">
      <dsp:nvSpPr>
        <dsp:cNvPr id="0" name=""/>
        <dsp:cNvSpPr/>
      </dsp:nvSpPr>
      <dsp:spPr>
        <a:xfrm>
          <a:off x="3747217" y="475252"/>
          <a:ext cx="1098100" cy="633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N</a:t>
          </a:r>
          <a:r>
            <a:rPr lang="zh-CN" altLang="en-US" sz="1900" kern="1200" dirty="0" smtClean="0"/>
            <a:t>道工序</a:t>
          </a:r>
          <a:endParaRPr lang="zh-CN" altLang="en-US" sz="1900" kern="1200" dirty="0"/>
        </a:p>
      </dsp:txBody>
      <dsp:txXfrm>
        <a:off x="3778150" y="506185"/>
        <a:ext cx="1036234" cy="571804"/>
      </dsp:txXfrm>
    </dsp:sp>
    <dsp:sp modelId="{AD77AAB4-6767-4CB7-B705-0A094E255DDC}">
      <dsp:nvSpPr>
        <dsp:cNvPr id="0" name=""/>
        <dsp:cNvSpPr/>
      </dsp:nvSpPr>
      <dsp:spPr>
        <a:xfrm>
          <a:off x="4995485" y="475252"/>
          <a:ext cx="1098100" cy="633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装配</a:t>
          </a:r>
          <a:endParaRPr lang="zh-CN" altLang="en-US" sz="1900" kern="1200" dirty="0"/>
        </a:p>
      </dsp:txBody>
      <dsp:txXfrm>
        <a:off x="5026418" y="506185"/>
        <a:ext cx="1036234" cy="571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941FE-B95B-4ED7-B6BC-0A1B20B19C57}">
      <dsp:nvSpPr>
        <dsp:cNvPr id="0" name=""/>
        <dsp:cNvSpPr/>
      </dsp:nvSpPr>
      <dsp:spPr>
        <a:xfrm>
          <a:off x="2678" y="376584"/>
          <a:ext cx="1171277" cy="702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扫描条码</a:t>
          </a:r>
          <a:endParaRPr lang="zh-CN" altLang="en-US" sz="1800" kern="1200" dirty="0"/>
        </a:p>
      </dsp:txBody>
      <dsp:txXfrm>
        <a:off x="23261" y="397167"/>
        <a:ext cx="1130111" cy="661600"/>
      </dsp:txXfrm>
    </dsp:sp>
    <dsp:sp modelId="{9827C880-4080-4804-BAA4-BC6C172AB7EC}">
      <dsp:nvSpPr>
        <dsp:cNvPr id="0" name=""/>
        <dsp:cNvSpPr/>
      </dsp:nvSpPr>
      <dsp:spPr>
        <a:xfrm>
          <a:off x="1291083" y="582729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291083" y="640824"/>
        <a:ext cx="173817" cy="174286"/>
      </dsp:txXfrm>
    </dsp:sp>
    <dsp:sp modelId="{2B28F617-2712-4FA0-BF95-6C7BDCFFCC47}">
      <dsp:nvSpPr>
        <dsp:cNvPr id="0" name=""/>
        <dsp:cNvSpPr/>
      </dsp:nvSpPr>
      <dsp:spPr>
        <a:xfrm>
          <a:off x="1642467" y="376584"/>
          <a:ext cx="1171277" cy="702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选择配置</a:t>
          </a:r>
          <a:endParaRPr lang="zh-CN" altLang="en-US" sz="1800" kern="1200" dirty="0"/>
        </a:p>
      </dsp:txBody>
      <dsp:txXfrm>
        <a:off x="1663050" y="397167"/>
        <a:ext cx="1130111" cy="661600"/>
      </dsp:txXfrm>
    </dsp:sp>
    <dsp:sp modelId="{87FA05C4-9E5D-40C3-B097-164E942600F1}">
      <dsp:nvSpPr>
        <dsp:cNvPr id="0" name=""/>
        <dsp:cNvSpPr/>
      </dsp:nvSpPr>
      <dsp:spPr>
        <a:xfrm>
          <a:off x="2930872" y="582729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930872" y="640824"/>
        <a:ext cx="173817" cy="174286"/>
      </dsp:txXfrm>
    </dsp:sp>
    <dsp:sp modelId="{9C2871BF-80FC-4A84-8FCC-83B0AC4C0867}">
      <dsp:nvSpPr>
        <dsp:cNvPr id="0" name=""/>
        <dsp:cNvSpPr/>
      </dsp:nvSpPr>
      <dsp:spPr>
        <a:xfrm>
          <a:off x="3282255" y="376584"/>
          <a:ext cx="1171277" cy="702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Pokayoke</a:t>
          </a:r>
          <a:r>
            <a:rPr lang="zh-CN" altLang="en-US" sz="1800" kern="1200" dirty="0" smtClean="0"/>
            <a:t>防错</a:t>
          </a:r>
          <a:endParaRPr lang="zh-CN" altLang="en-US" sz="1800" kern="1200" dirty="0"/>
        </a:p>
      </dsp:txBody>
      <dsp:txXfrm>
        <a:off x="3302838" y="397167"/>
        <a:ext cx="1130111" cy="661600"/>
      </dsp:txXfrm>
    </dsp:sp>
    <dsp:sp modelId="{396CFB6C-427B-48BC-AF89-FF00B9D67DBC}">
      <dsp:nvSpPr>
        <dsp:cNvPr id="0" name=""/>
        <dsp:cNvSpPr/>
      </dsp:nvSpPr>
      <dsp:spPr>
        <a:xfrm>
          <a:off x="4570660" y="582729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4570660" y="640824"/>
        <a:ext cx="173817" cy="174286"/>
      </dsp:txXfrm>
    </dsp:sp>
    <dsp:sp modelId="{5AAA692F-7FDA-45BC-8FCD-51BE4C938843}">
      <dsp:nvSpPr>
        <dsp:cNvPr id="0" name=""/>
        <dsp:cNvSpPr/>
      </dsp:nvSpPr>
      <dsp:spPr>
        <a:xfrm>
          <a:off x="4922043" y="376584"/>
          <a:ext cx="1171277" cy="702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质量判断</a:t>
          </a:r>
          <a:endParaRPr lang="zh-CN" altLang="en-US" sz="1800" kern="1200" dirty="0"/>
        </a:p>
      </dsp:txBody>
      <dsp:txXfrm>
        <a:off x="4942626" y="397167"/>
        <a:ext cx="1130111" cy="661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941FE-B95B-4ED7-B6BC-0A1B20B19C57}">
      <dsp:nvSpPr>
        <dsp:cNvPr id="0" name=""/>
        <dsp:cNvSpPr/>
      </dsp:nvSpPr>
      <dsp:spPr>
        <a:xfrm>
          <a:off x="1190" y="0"/>
          <a:ext cx="2539007" cy="576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扫描条码</a:t>
          </a:r>
          <a:endParaRPr lang="zh-CN" altLang="en-US" sz="2400" kern="1200" dirty="0"/>
        </a:p>
      </dsp:txBody>
      <dsp:txXfrm>
        <a:off x="18062" y="16872"/>
        <a:ext cx="2505263" cy="542320"/>
      </dsp:txXfrm>
    </dsp:sp>
    <dsp:sp modelId="{9827C880-4080-4804-BAA4-BC6C172AB7EC}">
      <dsp:nvSpPr>
        <dsp:cNvPr id="0" name=""/>
        <dsp:cNvSpPr/>
      </dsp:nvSpPr>
      <dsp:spPr>
        <a:xfrm>
          <a:off x="2794099" y="0"/>
          <a:ext cx="538269" cy="576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794099" y="115213"/>
        <a:ext cx="376788" cy="345638"/>
      </dsp:txXfrm>
    </dsp:sp>
    <dsp:sp modelId="{5AAA692F-7FDA-45BC-8FCD-51BE4C938843}">
      <dsp:nvSpPr>
        <dsp:cNvPr id="0" name=""/>
        <dsp:cNvSpPr/>
      </dsp:nvSpPr>
      <dsp:spPr>
        <a:xfrm>
          <a:off x="3555801" y="0"/>
          <a:ext cx="2539007" cy="576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质量判断</a:t>
          </a:r>
          <a:endParaRPr lang="zh-CN" altLang="en-US" sz="2400" kern="1200" dirty="0"/>
        </a:p>
      </dsp:txBody>
      <dsp:txXfrm>
        <a:off x="3572673" y="16872"/>
        <a:ext cx="2505263" cy="5423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70DF1-8FA5-4394-BAEF-768849772D2C}">
      <dsp:nvSpPr>
        <dsp:cNvPr id="0" name=""/>
        <dsp:cNvSpPr/>
      </dsp:nvSpPr>
      <dsp:spPr>
        <a:xfrm rot="5400000">
          <a:off x="-201828" y="202985"/>
          <a:ext cx="1345522" cy="9418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 dirty="0"/>
        </a:p>
      </dsp:txBody>
      <dsp:txXfrm rot="-5400000">
        <a:off x="1" y="472090"/>
        <a:ext cx="941865" cy="403657"/>
      </dsp:txXfrm>
    </dsp:sp>
    <dsp:sp modelId="{377DDABC-EA5E-4B8D-984C-640663B8ACE2}">
      <dsp:nvSpPr>
        <dsp:cNvPr id="0" name=""/>
        <dsp:cNvSpPr/>
      </dsp:nvSpPr>
      <dsp:spPr>
        <a:xfrm rot="5400000">
          <a:off x="3105810" y="-2162786"/>
          <a:ext cx="874589" cy="5202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工序可自定义，可无限增加</a:t>
          </a:r>
          <a:endParaRPr lang="zh-CN" altLang="en-US" sz="2500" kern="1200" dirty="0"/>
        </a:p>
      </dsp:txBody>
      <dsp:txXfrm rot="-5400000">
        <a:off x="941866" y="43852"/>
        <a:ext cx="5159784" cy="789201"/>
      </dsp:txXfrm>
    </dsp:sp>
    <dsp:sp modelId="{CE693F15-AAD8-4ADA-AB07-DE541D9FA127}">
      <dsp:nvSpPr>
        <dsp:cNvPr id="0" name=""/>
        <dsp:cNvSpPr/>
      </dsp:nvSpPr>
      <dsp:spPr>
        <a:xfrm rot="5400000">
          <a:off x="-201828" y="1247188"/>
          <a:ext cx="1345522" cy="9418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 rot="-5400000">
        <a:off x="1" y="1516293"/>
        <a:ext cx="941865" cy="403657"/>
      </dsp:txXfrm>
    </dsp:sp>
    <dsp:sp modelId="{69B9E56D-2E6D-4A86-86A5-FCDBA620D3D4}">
      <dsp:nvSpPr>
        <dsp:cNvPr id="0" name=""/>
        <dsp:cNvSpPr/>
      </dsp:nvSpPr>
      <dsp:spPr>
        <a:xfrm rot="5400000">
          <a:off x="3105810" y="-1118584"/>
          <a:ext cx="874589" cy="5202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不同产品在各个扫描点上可以独立配置扫描属性</a:t>
          </a:r>
          <a:endParaRPr lang="zh-CN" altLang="en-US" sz="2500" kern="1200" dirty="0"/>
        </a:p>
      </dsp:txBody>
      <dsp:txXfrm rot="-5400000">
        <a:off x="941866" y="1088054"/>
        <a:ext cx="5159784" cy="7892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6AA06-5388-4191-B97E-46B56B737B2B}">
      <dsp:nvSpPr>
        <dsp:cNvPr id="0" name=""/>
        <dsp:cNvSpPr/>
      </dsp:nvSpPr>
      <dsp:spPr>
        <a:xfrm>
          <a:off x="0" y="95919"/>
          <a:ext cx="6120680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下一扫描点检查</a:t>
          </a:r>
          <a:endParaRPr lang="zh-CN" sz="1800" kern="1200"/>
        </a:p>
      </dsp:txBody>
      <dsp:txXfrm>
        <a:off x="22103" y="118022"/>
        <a:ext cx="6076474" cy="408584"/>
      </dsp:txXfrm>
    </dsp:sp>
    <dsp:sp modelId="{220276F9-D4AF-4390-8002-0516BACAF823}">
      <dsp:nvSpPr>
        <dsp:cNvPr id="0" name=""/>
        <dsp:cNvSpPr/>
      </dsp:nvSpPr>
      <dsp:spPr>
        <a:xfrm>
          <a:off x="0" y="600549"/>
          <a:ext cx="6120680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静置时间检查</a:t>
          </a:r>
          <a:endParaRPr lang="zh-CN" sz="1800" kern="1200"/>
        </a:p>
      </dsp:txBody>
      <dsp:txXfrm>
        <a:off x="22103" y="622652"/>
        <a:ext cx="6076474" cy="408584"/>
      </dsp:txXfrm>
    </dsp:sp>
    <dsp:sp modelId="{9D415573-A132-4379-94A0-9400F3FBDDE2}">
      <dsp:nvSpPr>
        <dsp:cNvPr id="0" name=""/>
        <dsp:cNvSpPr/>
      </dsp:nvSpPr>
      <dsp:spPr>
        <a:xfrm>
          <a:off x="0" y="1105179"/>
          <a:ext cx="6120680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质量预检</a:t>
          </a:r>
          <a:endParaRPr lang="zh-CN" sz="1800" kern="1200"/>
        </a:p>
      </dsp:txBody>
      <dsp:txXfrm>
        <a:off x="22103" y="1127282"/>
        <a:ext cx="6076474" cy="408584"/>
      </dsp:txXfrm>
    </dsp:sp>
    <dsp:sp modelId="{531A3E74-AD62-44C8-AAEE-3096485A0885}">
      <dsp:nvSpPr>
        <dsp:cNvPr id="0" name=""/>
        <dsp:cNvSpPr/>
      </dsp:nvSpPr>
      <dsp:spPr>
        <a:xfrm>
          <a:off x="0" y="1609809"/>
          <a:ext cx="6120680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选择配置</a:t>
          </a:r>
          <a:r>
            <a:rPr lang="en-US" sz="1800" kern="1200" smtClean="0"/>
            <a:t>(</a:t>
          </a:r>
          <a:r>
            <a:rPr lang="zh-CN" sz="1800" kern="1200" smtClean="0"/>
            <a:t>高低配</a:t>
          </a:r>
          <a:r>
            <a:rPr lang="en-US" sz="1800" kern="1200" smtClean="0"/>
            <a:t>)</a:t>
          </a:r>
          <a:endParaRPr lang="zh-CN" sz="1800" kern="1200"/>
        </a:p>
      </dsp:txBody>
      <dsp:txXfrm>
        <a:off x="22103" y="1631912"/>
        <a:ext cx="6076474" cy="408584"/>
      </dsp:txXfrm>
    </dsp:sp>
    <dsp:sp modelId="{1EC734BC-7C6D-415B-AFED-BC65BB14F50B}">
      <dsp:nvSpPr>
        <dsp:cNvPr id="0" name=""/>
        <dsp:cNvSpPr/>
      </dsp:nvSpPr>
      <dsp:spPr>
        <a:xfrm>
          <a:off x="0" y="2114439"/>
          <a:ext cx="6120680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条码绑定</a:t>
          </a:r>
          <a:endParaRPr lang="zh-CN" sz="1800" kern="1200"/>
        </a:p>
      </dsp:txBody>
      <dsp:txXfrm>
        <a:off x="22103" y="2136542"/>
        <a:ext cx="6076474" cy="408584"/>
      </dsp:txXfrm>
    </dsp:sp>
    <dsp:sp modelId="{4BF66AB7-C682-41C7-B3E5-78751D674EF6}">
      <dsp:nvSpPr>
        <dsp:cNvPr id="0" name=""/>
        <dsp:cNvSpPr/>
      </dsp:nvSpPr>
      <dsp:spPr>
        <a:xfrm>
          <a:off x="0" y="2619069"/>
          <a:ext cx="6120680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合格处理</a:t>
          </a:r>
          <a:endParaRPr lang="zh-CN" sz="1800" kern="1200"/>
        </a:p>
      </dsp:txBody>
      <dsp:txXfrm>
        <a:off x="22103" y="2641172"/>
        <a:ext cx="6076474" cy="408584"/>
      </dsp:txXfrm>
    </dsp:sp>
    <dsp:sp modelId="{1475E771-6653-4F0E-BA2E-68E94DCFDB3B}">
      <dsp:nvSpPr>
        <dsp:cNvPr id="0" name=""/>
        <dsp:cNvSpPr/>
      </dsp:nvSpPr>
      <dsp:spPr>
        <a:xfrm>
          <a:off x="0" y="3123699"/>
          <a:ext cx="6120680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冻结处理</a:t>
          </a:r>
          <a:endParaRPr lang="zh-CN" sz="1800" kern="1200"/>
        </a:p>
      </dsp:txBody>
      <dsp:txXfrm>
        <a:off x="22103" y="3145802"/>
        <a:ext cx="6076474" cy="4085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7F812-08F5-4596-AE06-05D67E27446C}">
      <dsp:nvSpPr>
        <dsp:cNvPr id="0" name=""/>
        <dsp:cNvSpPr/>
      </dsp:nvSpPr>
      <dsp:spPr>
        <a:xfrm>
          <a:off x="0" y="177268"/>
          <a:ext cx="6096000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扫描操作中，各插件的执行是有顺序的</a:t>
          </a:r>
          <a:endParaRPr lang="zh-CN" altLang="en-US" sz="2600" kern="1200" dirty="0"/>
        </a:p>
      </dsp:txBody>
      <dsp:txXfrm>
        <a:off x="31927" y="209195"/>
        <a:ext cx="6032146" cy="590176"/>
      </dsp:txXfrm>
    </dsp:sp>
    <dsp:sp modelId="{64106262-40A8-40C3-B2B3-460E290BA42C}">
      <dsp:nvSpPr>
        <dsp:cNvPr id="0" name=""/>
        <dsp:cNvSpPr/>
      </dsp:nvSpPr>
      <dsp:spPr>
        <a:xfrm>
          <a:off x="0" y="906179"/>
          <a:ext cx="6096000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插件是有区别的</a:t>
          </a:r>
          <a:endParaRPr lang="zh-CN" altLang="en-US" sz="2600" kern="1200" dirty="0"/>
        </a:p>
      </dsp:txBody>
      <dsp:txXfrm>
        <a:off x="31927" y="938106"/>
        <a:ext cx="6032146" cy="590176"/>
      </dsp:txXfrm>
    </dsp:sp>
    <dsp:sp modelId="{D5A2163A-36DE-4C53-AB02-7B3751BCE860}">
      <dsp:nvSpPr>
        <dsp:cNvPr id="0" name=""/>
        <dsp:cNvSpPr/>
      </dsp:nvSpPr>
      <dsp:spPr>
        <a:xfrm>
          <a:off x="0" y="1560209"/>
          <a:ext cx="6096000" cy="726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弹出界面与用户交互的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无需用户干预自动执行的</a:t>
          </a:r>
          <a:endParaRPr lang="zh-CN" altLang="en-US" sz="2000" kern="1200" dirty="0"/>
        </a:p>
      </dsp:txBody>
      <dsp:txXfrm>
        <a:off x="0" y="1560209"/>
        <a:ext cx="6096000" cy="726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C8A94-270E-46D0-B77E-C5FDA91E2DCE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8193C-CA3D-4D2E-9A4E-7CBCB2DA0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59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8193C-CA3D-4D2E-9A4E-7CBCB2DA01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66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10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根据操作步骤把业务功能提取出来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11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业务功能独立出单独的模块实现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12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把不同的业务功能实现</a:t>
            </a:r>
            <a:r>
              <a:rPr lang="zh-CN" altLang="en-US" baseline="0" dirty="0" smtClean="0"/>
              <a:t>与扫描界面组合起来。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13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扫描这个工序中的各插件是要有顺序执行的。所以我们对扫描工序按顺序进行了分类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各插件是有区别的，一种是要弹出界面由用户进行操作的，一种是无需干预自动执行的。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14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扫描这个工序中的各插件是要有顺序执行的。所以我们对扫描工序按顺序进行了分类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各插件是有区别的，一种是要弹出界面由用户进行操作的，一种是无需干预自动执行的。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15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16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17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18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19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对插件执行顺序的说明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2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20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对插件的分类说明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3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4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5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6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7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需求中会漏掉许多系统上面应该要实现的功能。甚至有些是会影响判断的东西（比如</a:t>
            </a:r>
            <a:r>
              <a:rPr lang="en-US" altLang="zh-CN" dirty="0" smtClean="0"/>
              <a:t>Bonding</a:t>
            </a:r>
            <a:r>
              <a:rPr lang="zh-CN" altLang="en-US" dirty="0" smtClean="0"/>
              <a:t>前、后）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8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使用工业工程的方法</a:t>
            </a:r>
            <a:r>
              <a:rPr lang="zh-CN" altLang="en-US" baseline="0" dirty="0" smtClean="0"/>
              <a:t>对操作步骤进行分解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908" y="8686288"/>
            <a:ext cx="2971092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20" tIns="45360" rIns="90720" bIns="45360" anchor="b"/>
          <a:lstStyle/>
          <a:p>
            <a:pPr algn="r" defTabSz="908050"/>
            <a:fld id="{01F251F2-B0C1-47EC-846C-35AA4C16FE8B}" type="slidenum">
              <a:rPr lang="fr-FR" altLang="fr-FR" sz="1200"/>
              <a:pPr algn="r" defTabSz="908050"/>
              <a:t>9</a:t>
            </a:fld>
            <a:endParaRPr lang="fr-FR" altLang="fr-FR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合并，把与系统无关的及当前工序无关的去除</a:t>
            </a:r>
            <a:endParaRPr lang="en-US" alt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E14F-095A-43D1-9ACA-F394712706A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ED59-3F14-44AC-B923-8E9BC08E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22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E14F-095A-43D1-9ACA-F394712706A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ED59-3F14-44AC-B923-8E9BC08E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2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E14F-095A-43D1-9ACA-F394712706A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ED59-3F14-44AC-B923-8E9BC08E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955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0" y="0"/>
            <a:ext cx="9150350" cy="4756150"/>
            <a:chOff x="0" y="0"/>
            <a:chExt cx="5764" cy="2996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5044" y="0"/>
              <a:ext cx="720" cy="1008"/>
            </a:xfrm>
            <a:custGeom>
              <a:avLst/>
              <a:gdLst>
                <a:gd name="T0" fmla="*/ 0 w 720"/>
                <a:gd name="T1" fmla="*/ 192 h 1008"/>
                <a:gd name="T2" fmla="*/ 507 w 720"/>
                <a:gd name="T3" fmla="*/ 675 h 1008"/>
                <a:gd name="T4" fmla="*/ 507 w 720"/>
                <a:gd name="T5" fmla="*/ 1005 h 1008"/>
                <a:gd name="T6" fmla="*/ 720 w 720"/>
                <a:gd name="T7" fmla="*/ 1008 h 1008"/>
                <a:gd name="T8" fmla="*/ 720 w 720"/>
                <a:gd name="T9" fmla="*/ 0 h 1008"/>
                <a:gd name="T10" fmla="*/ 0 w 720"/>
                <a:gd name="T11" fmla="*/ 0 h 1008"/>
                <a:gd name="T12" fmla="*/ 0 w 720"/>
                <a:gd name="T13" fmla="*/ 192 h 10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0" h="1008">
                  <a:moveTo>
                    <a:pt x="0" y="192"/>
                  </a:moveTo>
                  <a:cubicBezTo>
                    <a:pt x="515" y="195"/>
                    <a:pt x="507" y="675"/>
                    <a:pt x="507" y="675"/>
                  </a:cubicBezTo>
                  <a:lnTo>
                    <a:pt x="507" y="1005"/>
                  </a:lnTo>
                  <a:lnTo>
                    <a:pt x="720" y="1008"/>
                  </a:lnTo>
                  <a:lnTo>
                    <a:pt x="720" y="0"/>
                  </a:lnTo>
                  <a:lnTo>
                    <a:pt x="0" y="0"/>
                  </a:lnTo>
                  <a:cubicBezTo>
                    <a:pt x="0" y="0"/>
                    <a:pt x="0" y="96"/>
                    <a:pt x="0" y="19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550" y="816"/>
              <a:ext cx="213" cy="11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08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1940"/>
              <a:ext cx="5760" cy="10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0" y="96"/>
              <a:ext cx="204" cy="206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710667" name="Rectangle 11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755650" y="98107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Font typeface="Wingdings" charset="2"/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64607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E14F-095A-43D1-9ACA-F394712706A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ED59-3F14-44AC-B923-8E9BC08E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42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E14F-095A-43D1-9ACA-F394712706A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ED59-3F14-44AC-B923-8E9BC08E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27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E14F-095A-43D1-9ACA-F394712706A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ED59-3F14-44AC-B923-8E9BC08E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2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E14F-095A-43D1-9ACA-F394712706A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ED59-3F14-44AC-B923-8E9BC08E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11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E14F-095A-43D1-9ACA-F394712706A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ED59-3F14-44AC-B923-8E9BC08E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59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E14F-095A-43D1-9ACA-F394712706A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ED59-3F14-44AC-B923-8E9BC08E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04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E14F-095A-43D1-9ACA-F394712706A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ED59-3F14-44AC-B923-8E9BC08E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E14F-095A-43D1-9ACA-F394712706A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ED59-3F14-44AC-B923-8E9BC08E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0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FE14F-095A-43D1-9ACA-F394712706A5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BED59-3F14-44AC-B923-8E9BC08E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47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6324600" y="0"/>
            <a:ext cx="2971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 sz="1600">
              <a:solidFill>
                <a:schemeClr val="accent2"/>
              </a:solidFill>
            </a:endParaRP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41728" y="1052736"/>
            <a:ext cx="7772400" cy="129440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effectLst/>
                <a:latin typeface="黑体" pitchFamily="49" charset="-122"/>
                <a:ea typeface="黑体" pitchFamily="49" charset="-122"/>
              </a:rPr>
              <a:t>工序扫描简介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dirty="0">
                <a:latin typeface="黑体" pitchFamily="49" charset="-122"/>
                <a:ea typeface="黑体" pitchFamily="49" charset="-122"/>
              </a:rPr>
            </a:b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--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基于配置的通用扫描程序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200" dirty="0">
                <a:latin typeface="黑体" pitchFamily="49" charset="-122"/>
                <a:ea typeface="黑体" pitchFamily="49" charset="-122"/>
              </a:rPr>
            </a:br>
            <a:endParaRPr lang="zh-CN" altLang="en-US" sz="3200" dirty="0" smtClean="0">
              <a:effectLst/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Picture 9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04135"/>
            <a:ext cx="1728080" cy="127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596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Arial" charset="0"/>
              </a:rPr>
              <a:pPr>
                <a:tabLst>
                  <a:tab pos="114300" algn="ctr"/>
                </a:tabLst>
              </a:pPr>
              <a:t>10</a:t>
            </a:fld>
            <a:endParaRPr lang="fr-FR" altLang="fr-FR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设计思路</a:t>
            </a:r>
            <a:r>
              <a:rPr lang="fr-FR" altLang="fr-FR" b="1" dirty="0"/>
              <a:t/>
            </a:r>
            <a:br>
              <a:rPr lang="fr-FR" altLang="fr-FR" b="1" dirty="0"/>
            </a:br>
            <a:r>
              <a:rPr lang="fr-FR" altLang="fr-FR" dirty="0"/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15"/>
          <p:cNvSpPr>
            <a:spLocks noChangeArrowheads="1"/>
          </p:cNvSpPr>
          <p:nvPr/>
        </p:nvSpPr>
        <p:spPr bwMode="auto">
          <a:xfrm>
            <a:off x="467544" y="1196752"/>
            <a:ext cx="784887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去掉系统无关的操作、增加隐含的功能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10190"/>
              </p:ext>
            </p:extLst>
          </p:nvPr>
        </p:nvGraphicFramePr>
        <p:xfrm>
          <a:off x="1043609" y="2276872"/>
          <a:ext cx="7019944" cy="22936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576063"/>
                <a:gridCol w="1800200"/>
                <a:gridCol w="1872208"/>
                <a:gridCol w="2771473"/>
              </a:tblGrid>
              <a:tr h="23812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内板扫描操作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vert="wordArtVert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业务操作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系统操作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</a:rPr>
                        <a:t>操作过程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anchor="ctr"/>
                </a:tc>
              </a:tr>
              <a:tr h="952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放置内板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</a:rPr>
                        <a:t>扫描尾门条码</a:t>
                      </a:r>
                      <a:r>
                        <a:rPr lang="en-US" altLang="zh-CN" sz="1400" u="none" strike="noStrike">
                          <a:effectLst/>
                        </a:rPr>
                        <a:t>(</a:t>
                      </a:r>
                      <a:r>
                        <a:rPr lang="zh-CN" altLang="en-US" sz="1400" u="none" strike="noStrike">
                          <a:effectLst/>
                        </a:rPr>
                        <a:t>内板</a:t>
                      </a:r>
                      <a:r>
                        <a:rPr lang="en-US" altLang="zh-CN" sz="1400" u="none" strike="noStrike">
                          <a:effectLst/>
                        </a:rPr>
                        <a:t>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1.</a:t>
                      </a:r>
                      <a:r>
                        <a:rPr lang="zh-CN" altLang="en-US" sz="1400" u="none" strike="noStrike" dirty="0">
                          <a:effectLst/>
                        </a:rPr>
                        <a:t>下一扫描点检查</a:t>
                      </a:r>
                      <a:br>
                        <a:rPr lang="zh-CN" altLang="en-US" sz="1400" u="none" strike="noStrike" dirty="0">
                          <a:effectLst/>
                        </a:rPr>
                      </a:br>
                      <a:r>
                        <a:rPr lang="en-US" altLang="zh-CN" sz="1400" u="none" strike="noStrike" dirty="0">
                          <a:effectLst/>
                        </a:rPr>
                        <a:t>2.</a:t>
                      </a:r>
                      <a:r>
                        <a:rPr lang="zh-CN" altLang="en-US" sz="1400" u="none" strike="noStrike" dirty="0">
                          <a:effectLst/>
                        </a:rPr>
                        <a:t>静置时间检查</a:t>
                      </a:r>
                      <a:br>
                        <a:rPr lang="zh-CN" altLang="en-US" sz="1400" u="none" strike="noStrike" dirty="0">
                          <a:effectLst/>
                        </a:rPr>
                      </a:br>
                      <a:r>
                        <a:rPr lang="en-US" altLang="zh-CN" sz="1400" u="none" strike="noStrike" dirty="0">
                          <a:effectLst/>
                        </a:rPr>
                        <a:t>3.</a:t>
                      </a:r>
                      <a:r>
                        <a:rPr lang="zh-CN" altLang="en-US" sz="1400" u="none" strike="noStrike" dirty="0">
                          <a:effectLst/>
                        </a:rPr>
                        <a:t>质量预检</a:t>
                      </a:r>
                      <a:br>
                        <a:rPr lang="zh-CN" altLang="en-US" sz="1400" u="none" strike="noStrike" dirty="0">
                          <a:effectLst/>
                        </a:rPr>
                      </a:br>
                      <a:r>
                        <a:rPr lang="en-US" altLang="zh-CN" sz="1400" u="none" strike="noStrike" dirty="0">
                          <a:effectLst/>
                        </a:rPr>
                        <a:t>4.</a:t>
                      </a:r>
                      <a:r>
                        <a:rPr lang="zh-CN" altLang="en-US" sz="1400" u="none" strike="noStrike" dirty="0">
                          <a:effectLst/>
                        </a:rPr>
                        <a:t>选择配置</a:t>
                      </a:r>
                      <a:r>
                        <a:rPr lang="en-US" altLang="zh-CN" sz="1400" u="none" strike="noStrike" dirty="0">
                          <a:effectLst/>
                        </a:rPr>
                        <a:t>(</a:t>
                      </a:r>
                      <a:r>
                        <a:rPr lang="zh-CN" altLang="en-US" sz="1400" u="none" strike="noStrike" dirty="0">
                          <a:effectLst/>
                        </a:rPr>
                        <a:t>高低配</a:t>
                      </a:r>
                      <a:r>
                        <a:rPr lang="en-US" altLang="zh-CN" sz="1400" u="none" strike="noStrike" dirty="0">
                          <a:effectLst/>
                        </a:rPr>
                        <a:t>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anchor="ctr"/>
                </a:tc>
              </a:tr>
              <a:tr h="476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放置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扰流板、下饰板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扫描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扰流板、下饰板</a:t>
                      </a:r>
                      <a:endParaRPr lang="en-US" altLang="zh-CN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</a:rPr>
                        <a:t>条码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1.</a:t>
                      </a:r>
                      <a:r>
                        <a:rPr lang="zh-CN" altLang="en-US" sz="1400" u="none" strike="noStrike" dirty="0">
                          <a:effectLst/>
                        </a:rPr>
                        <a:t>检查静置时间、可用性</a:t>
                      </a:r>
                      <a:br>
                        <a:rPr lang="zh-CN" altLang="en-US" sz="1400" u="none" strike="noStrike" dirty="0">
                          <a:effectLst/>
                        </a:rPr>
                      </a:br>
                      <a:r>
                        <a:rPr lang="en-US" altLang="zh-CN" sz="1400" u="none" strike="noStrike" dirty="0">
                          <a:effectLst/>
                        </a:rPr>
                        <a:t>2.</a:t>
                      </a:r>
                      <a:r>
                        <a:rPr lang="zh-CN" altLang="en-US" sz="1400" u="none" strike="noStrike" dirty="0">
                          <a:effectLst/>
                        </a:rPr>
                        <a:t>条码绑定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anchor="ctr"/>
                </a:tc>
              </a:tr>
              <a:tr h="476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取</a:t>
                      </a:r>
                      <a:r>
                        <a:rPr lang="en-US" sz="1400" u="none" strike="noStrike" dirty="0">
                          <a:effectLst/>
                        </a:rPr>
                        <a:t>Bonding</a:t>
                      </a:r>
                      <a:r>
                        <a:rPr lang="zh-CN" altLang="en-US" sz="1400" u="none" strike="noStrike" dirty="0">
                          <a:effectLst/>
                        </a:rPr>
                        <a:t>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</a:rPr>
                        <a:t>质量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判断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&amp;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报工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1.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合格处理</a:t>
                      </a:r>
                      <a:r>
                        <a:rPr lang="zh-CN" altLang="en-US" sz="1400" u="none" strike="noStrike" dirty="0">
                          <a:effectLst/>
                        </a:rPr>
                        <a:t/>
                      </a:r>
                      <a:br>
                        <a:rPr lang="zh-CN" altLang="en-US" sz="1400" u="none" strike="noStrike" dirty="0">
                          <a:effectLst/>
                        </a:rPr>
                      </a:br>
                      <a:r>
                        <a:rPr lang="en-US" altLang="zh-CN" sz="1400" u="none" strike="noStrike" dirty="0">
                          <a:effectLst/>
                        </a:rPr>
                        <a:t>2.</a:t>
                      </a:r>
                      <a:r>
                        <a:rPr lang="zh-CN" altLang="en-US" sz="1400" u="none" strike="noStrike" dirty="0" smtClean="0">
                          <a:effectLst/>
                        </a:rPr>
                        <a:t>冻结处理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4606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Arial" charset="0"/>
              </a:rPr>
              <a:pPr>
                <a:tabLst>
                  <a:tab pos="114300" algn="ctr"/>
                </a:tabLst>
              </a:pPr>
              <a:t>11</a:t>
            </a:fld>
            <a:endParaRPr lang="fr-FR" altLang="fr-FR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设计思路</a:t>
            </a:r>
            <a:r>
              <a:rPr lang="fr-FR" altLang="fr-FR" b="1" dirty="0"/>
              <a:t/>
            </a:r>
            <a:br>
              <a:rPr lang="fr-FR" altLang="fr-FR" b="1" dirty="0"/>
            </a:br>
            <a:r>
              <a:rPr lang="fr-FR" altLang="fr-FR" dirty="0"/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15"/>
          <p:cNvSpPr>
            <a:spLocks noChangeArrowheads="1"/>
          </p:cNvSpPr>
          <p:nvPr/>
        </p:nvSpPr>
        <p:spPr bwMode="auto">
          <a:xfrm>
            <a:off x="467544" y="1196752"/>
            <a:ext cx="784887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提取需实现的业务功能，作为独立的功能模块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177885056"/>
              </p:ext>
            </p:extLst>
          </p:nvPr>
        </p:nvGraphicFramePr>
        <p:xfrm>
          <a:off x="1134117" y="1988840"/>
          <a:ext cx="6120680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737024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Arial" charset="0"/>
              </a:rPr>
              <a:pPr>
                <a:tabLst>
                  <a:tab pos="114300" algn="ctr"/>
                </a:tabLst>
              </a:pPr>
              <a:t>12</a:t>
            </a:fld>
            <a:endParaRPr lang="fr-FR" altLang="fr-FR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程序框架</a:t>
            </a:r>
            <a:r>
              <a:rPr lang="fr-FR" altLang="fr-FR" b="1" dirty="0"/>
              <a:t/>
            </a:r>
            <a:br>
              <a:rPr lang="fr-FR" altLang="fr-FR" b="1" dirty="0"/>
            </a:br>
            <a:r>
              <a:rPr lang="fr-FR" altLang="fr-FR" dirty="0"/>
              <a:t>	</a:t>
            </a:r>
            <a:r>
              <a:rPr lang="zh-CN" altLang="en-US" dirty="0" smtClean="0"/>
              <a:t>框架说明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600200"/>
            <a:ext cx="81915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66986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Arial" charset="0"/>
              </a:rPr>
              <a:pPr>
                <a:tabLst>
                  <a:tab pos="114300" algn="ctr"/>
                </a:tabLst>
              </a:pPr>
              <a:t>13</a:t>
            </a:fld>
            <a:endParaRPr lang="fr-FR" altLang="fr-FR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程序框架</a:t>
            </a:r>
            <a:r>
              <a:rPr lang="fr-FR" altLang="fr-FR" b="1" dirty="0"/>
              <a:t/>
            </a:r>
            <a:br>
              <a:rPr lang="fr-FR" altLang="fr-FR" b="1" dirty="0"/>
            </a:br>
            <a:r>
              <a:rPr lang="fr-FR" altLang="fr-FR" dirty="0"/>
              <a:t>	</a:t>
            </a:r>
            <a:r>
              <a:rPr lang="zh-CN" altLang="en-US" dirty="0" smtClean="0"/>
              <a:t>范例说明</a:t>
            </a:r>
            <a:r>
              <a:rPr lang="en-US" altLang="zh-CN" dirty="0" smtClean="0"/>
              <a:t>(K413)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7484815" cy="478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4802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Arial" charset="0"/>
              </a:rPr>
              <a:pPr>
                <a:tabLst>
                  <a:tab pos="114300" algn="ctr"/>
                </a:tabLst>
              </a:pPr>
              <a:t>14</a:t>
            </a:fld>
            <a:endParaRPr lang="fr-FR" altLang="fr-FR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程序框架</a:t>
            </a:r>
            <a:r>
              <a:rPr lang="fr-FR" altLang="fr-FR" b="1" dirty="0"/>
              <a:t/>
            </a:r>
            <a:br>
              <a:rPr lang="fr-FR" altLang="fr-FR" b="1" dirty="0"/>
            </a:br>
            <a:r>
              <a:rPr lang="fr-FR" altLang="fr-FR" dirty="0"/>
              <a:t>	</a:t>
            </a:r>
            <a:r>
              <a:rPr lang="zh-CN" altLang="en-US" dirty="0" smtClean="0"/>
              <a:t>两个问题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208959997"/>
              </p:ext>
            </p:extLst>
          </p:nvPr>
        </p:nvGraphicFramePr>
        <p:xfrm>
          <a:off x="1506497" y="1844824"/>
          <a:ext cx="6096000" cy="2464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180187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Arial" charset="0"/>
              </a:rPr>
              <a:pPr>
                <a:tabLst>
                  <a:tab pos="114300" algn="ctr"/>
                </a:tabLst>
              </a:pPr>
              <a:t>15</a:t>
            </a:fld>
            <a:endParaRPr lang="fr-FR" altLang="fr-FR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程序框架</a:t>
            </a:r>
            <a:r>
              <a:rPr lang="fr-FR" altLang="fr-FR" b="1" dirty="0" smtClean="0"/>
              <a:t/>
            </a:r>
            <a:br>
              <a:rPr lang="fr-FR" altLang="fr-FR" b="1" dirty="0" smtClean="0"/>
            </a:br>
            <a:r>
              <a:rPr lang="fr-FR" altLang="fr-FR" dirty="0" smtClean="0"/>
              <a:t>	</a:t>
            </a:r>
            <a:r>
              <a:rPr lang="zh-CN" altLang="en-US" dirty="0" smtClean="0"/>
              <a:t>解决执行顺序的问题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985963"/>
            <a:ext cx="71913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7800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Arial" charset="0"/>
              </a:rPr>
              <a:pPr>
                <a:tabLst>
                  <a:tab pos="114300" algn="ctr"/>
                </a:tabLst>
              </a:pPr>
              <a:t>16</a:t>
            </a:fld>
            <a:endParaRPr lang="fr-FR" altLang="fr-FR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程序框架</a:t>
            </a:r>
            <a:r>
              <a:rPr lang="fr-FR" altLang="fr-FR" b="1" dirty="0"/>
              <a:t/>
            </a:r>
            <a:br>
              <a:rPr lang="fr-FR" altLang="fr-FR" b="1" dirty="0"/>
            </a:br>
            <a:r>
              <a:rPr lang="fr-FR" altLang="fr-FR" dirty="0"/>
              <a:t>	</a:t>
            </a:r>
            <a:r>
              <a:rPr lang="zh-CN" altLang="en-US" dirty="0" smtClean="0"/>
              <a:t>插件功能分类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922" y="1916832"/>
            <a:ext cx="4896544" cy="261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1684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Arial" charset="0"/>
              </a:rPr>
              <a:pPr>
                <a:tabLst>
                  <a:tab pos="114300" algn="ctr"/>
                </a:tabLst>
              </a:pPr>
              <a:t>17</a:t>
            </a:fld>
            <a:endParaRPr lang="fr-FR" altLang="fr-FR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程序框架</a:t>
            </a:r>
            <a:r>
              <a:rPr lang="fr-FR" altLang="fr-FR" b="1" dirty="0"/>
              <a:t/>
            </a:r>
            <a:br>
              <a:rPr lang="fr-FR" altLang="fr-FR" b="1" dirty="0"/>
            </a:br>
            <a:r>
              <a:rPr lang="fr-FR" altLang="fr-FR" dirty="0"/>
              <a:t>	</a:t>
            </a:r>
            <a:r>
              <a:rPr lang="zh-CN" altLang="en-US" dirty="0" smtClean="0"/>
              <a:t>完整框架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181100"/>
            <a:ext cx="85629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458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Arial" charset="0"/>
              </a:rPr>
              <a:pPr>
                <a:tabLst>
                  <a:tab pos="114300" algn="ctr"/>
                </a:tabLst>
              </a:pPr>
              <a:t>18</a:t>
            </a:fld>
            <a:endParaRPr lang="fr-FR" altLang="fr-FR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程序框架</a:t>
            </a:r>
            <a:r>
              <a:rPr lang="fr-FR" altLang="fr-FR" b="1" dirty="0"/>
              <a:t/>
            </a:r>
            <a:br>
              <a:rPr lang="fr-FR" altLang="fr-FR" b="1" dirty="0"/>
            </a:br>
            <a:r>
              <a:rPr lang="fr-FR" altLang="fr-FR" dirty="0"/>
              <a:t>	</a:t>
            </a:r>
            <a:r>
              <a:rPr lang="zh-CN" altLang="en-US" dirty="0" smtClean="0"/>
              <a:t>完整框架实例</a:t>
            </a:r>
            <a:r>
              <a:rPr lang="en-US" altLang="zh-CN" dirty="0" smtClean="0"/>
              <a:t>(K413 Bonding</a:t>
            </a:r>
            <a:r>
              <a:rPr lang="zh-CN" altLang="en-US" dirty="0" smtClean="0"/>
              <a:t>扫描</a:t>
            </a:r>
            <a:r>
              <a:rPr lang="en-US" altLang="zh-CN" dirty="0" smtClean="0"/>
              <a:t>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76313"/>
            <a:ext cx="55721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7980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Arial" charset="0"/>
              </a:rPr>
              <a:pPr>
                <a:tabLst>
                  <a:tab pos="114300" algn="ctr"/>
                </a:tabLst>
              </a:pPr>
              <a:t>19</a:t>
            </a:fld>
            <a:endParaRPr lang="fr-FR" altLang="fr-FR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使用说明</a:t>
            </a:r>
            <a:r>
              <a:rPr lang="fr-FR" altLang="fr-FR" b="1" dirty="0"/>
              <a:t/>
            </a:r>
            <a:br>
              <a:rPr lang="fr-FR" altLang="fr-FR" b="1" dirty="0"/>
            </a:br>
            <a:r>
              <a:rPr lang="fr-FR" altLang="fr-FR" dirty="0"/>
              <a:t>	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15"/>
          <p:cNvSpPr>
            <a:spLocks noChangeArrowheads="1"/>
          </p:cNvSpPr>
          <p:nvPr/>
        </p:nvSpPr>
        <p:spPr bwMode="auto">
          <a:xfrm>
            <a:off x="467544" y="1196752"/>
            <a:ext cx="7848872" cy="79208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786459"/>
              </p:ext>
            </p:extLst>
          </p:nvPr>
        </p:nvGraphicFramePr>
        <p:xfrm>
          <a:off x="2843808" y="1988840"/>
          <a:ext cx="2761456" cy="250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WPS文字 文档" showAsIcon="1" r:id="rId5" imgW="914400" imgH="828720" progId="KWPS.Document.9">
                  <p:embed/>
                </p:oleObj>
              </mc:Choice>
              <mc:Fallback>
                <p:oleObj name="WPS文字 文档" showAsIcon="1" r:id="rId5" imgW="914400" imgH="828720" progId="KWPS.Documen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808" y="1988840"/>
                        <a:ext cx="2761456" cy="2502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0718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Arial" charset="0"/>
              </a:rPr>
              <a:pPr>
                <a:tabLst>
                  <a:tab pos="114300" algn="ctr"/>
                </a:tabLst>
              </a:pPr>
              <a:t>2</a:t>
            </a:fld>
            <a:endParaRPr lang="fr-FR" altLang="fr-FR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工序扫描简介</a:t>
            </a:r>
            <a:r>
              <a:rPr lang="fr-FR" altLang="fr-FR" b="1" dirty="0"/>
              <a:t/>
            </a:r>
            <a:br>
              <a:rPr lang="fr-FR" altLang="fr-FR" b="1" dirty="0"/>
            </a:br>
            <a:r>
              <a:rPr lang="fr-FR" altLang="fr-FR" dirty="0"/>
              <a:t>	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15"/>
          <p:cNvSpPr>
            <a:spLocks noChangeArrowheads="1"/>
          </p:cNvSpPr>
          <p:nvPr/>
        </p:nvSpPr>
        <p:spPr bwMode="auto">
          <a:xfrm>
            <a:off x="478384" y="1217847"/>
            <a:ext cx="7848872" cy="3672408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开发初衷 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设计思路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业务需求描述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业务分析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业务功能分解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程序框架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使用说明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4653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Arial" charset="0"/>
              </a:rPr>
              <a:pPr>
                <a:tabLst>
                  <a:tab pos="114300" algn="ctr"/>
                </a:tabLst>
              </a:pPr>
              <a:t>20</a:t>
            </a:fld>
            <a:endParaRPr lang="fr-FR" altLang="fr-FR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15"/>
          <p:cNvSpPr>
            <a:spLocks noChangeArrowheads="1"/>
          </p:cNvSpPr>
          <p:nvPr/>
        </p:nvSpPr>
        <p:spPr bwMode="auto">
          <a:xfrm>
            <a:off x="2295082" y="2708920"/>
            <a:ext cx="4248472" cy="1008112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zh-CN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 You!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9314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Arial" charset="0"/>
              </a:rPr>
              <a:pPr>
                <a:tabLst>
                  <a:tab pos="114300" algn="ctr"/>
                </a:tabLst>
              </a:pPr>
              <a:t>3</a:t>
            </a:fld>
            <a:endParaRPr lang="fr-FR" altLang="fr-FR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开发初衷</a:t>
            </a:r>
            <a:r>
              <a:rPr lang="fr-FR" altLang="fr-FR" b="1" dirty="0"/>
              <a:t/>
            </a:r>
            <a:br>
              <a:rPr lang="fr-FR" altLang="fr-FR" b="1" dirty="0"/>
            </a:br>
            <a:r>
              <a:rPr lang="fr-FR" altLang="fr-FR" dirty="0"/>
              <a:t>	</a:t>
            </a:r>
            <a:r>
              <a:rPr lang="zh-CN" altLang="en-US" dirty="0" smtClean="0"/>
              <a:t>遇到的挑战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15"/>
          <p:cNvSpPr>
            <a:spLocks noChangeArrowheads="1"/>
          </p:cNvSpPr>
          <p:nvPr/>
        </p:nvSpPr>
        <p:spPr bwMode="auto">
          <a:xfrm>
            <a:off x="467544" y="1196752"/>
            <a:ext cx="784887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055714297"/>
              </p:ext>
            </p:extLst>
          </p:nvPr>
        </p:nvGraphicFramePr>
        <p:xfrm>
          <a:off x="1506497" y="1462336"/>
          <a:ext cx="6096000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1600573882"/>
              </p:ext>
            </p:extLst>
          </p:nvPr>
        </p:nvGraphicFramePr>
        <p:xfrm>
          <a:off x="1506497" y="3429000"/>
          <a:ext cx="6096000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19672" y="533191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扫描工序有多少道不确定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4546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12" grpId="0">
        <p:bldAsOne/>
      </p:bldGraphic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Arial" charset="0"/>
              </a:rPr>
              <a:pPr>
                <a:tabLst>
                  <a:tab pos="114300" algn="ctr"/>
                </a:tabLst>
              </a:pPr>
              <a:t>4</a:t>
            </a:fld>
            <a:endParaRPr lang="fr-FR" altLang="fr-FR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开发初衷</a:t>
            </a:r>
            <a:r>
              <a:rPr lang="fr-FR" altLang="fr-FR" b="1" dirty="0"/>
              <a:t/>
            </a:r>
            <a:br>
              <a:rPr lang="fr-FR" altLang="fr-FR" b="1" dirty="0"/>
            </a:br>
            <a:r>
              <a:rPr lang="fr-FR" altLang="fr-FR" dirty="0"/>
              <a:t>	</a:t>
            </a:r>
            <a:r>
              <a:rPr lang="zh-CN" altLang="en-US" dirty="0" smtClean="0"/>
              <a:t>遇到的挑战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19672" y="5331916"/>
            <a:ext cx="4464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同一道扫描工序不同的产品完全不同的操作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653466377"/>
              </p:ext>
            </p:extLst>
          </p:nvPr>
        </p:nvGraphicFramePr>
        <p:xfrm>
          <a:off x="1506497" y="1772816"/>
          <a:ext cx="6096000" cy="1455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3977999278"/>
              </p:ext>
            </p:extLst>
          </p:nvPr>
        </p:nvGraphicFramePr>
        <p:xfrm>
          <a:off x="1506497" y="3861048"/>
          <a:ext cx="6096000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75656" y="1588150"/>
            <a:ext cx="470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产品的预装扫描：有生产汇报、有防错功能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96120" y="3356992"/>
            <a:ext cx="654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 smtClean="0"/>
              <a:t>产品的预装扫描：不进行生产汇报，只需要记录扫描时间信息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145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2" grpId="0">
        <p:bldAsOne/>
      </p:bldGraphic>
      <p:bldGraphic spid="14" grpId="0">
        <p:bldAsOne/>
      </p:bldGraphic>
      <p:bldP spid="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Arial" charset="0"/>
              </a:rPr>
              <a:pPr>
                <a:tabLst>
                  <a:tab pos="114300" algn="ctr"/>
                </a:tabLst>
              </a:pPr>
              <a:t>5</a:t>
            </a:fld>
            <a:endParaRPr lang="fr-FR" altLang="fr-FR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开发初衷</a:t>
            </a:r>
            <a:r>
              <a:rPr lang="fr-FR" altLang="fr-FR" b="1" dirty="0"/>
              <a:t/>
            </a:r>
            <a:br>
              <a:rPr lang="fr-FR" altLang="fr-FR" b="1" dirty="0"/>
            </a:br>
            <a:r>
              <a:rPr lang="fr-FR" altLang="fr-FR" dirty="0"/>
              <a:t>	</a:t>
            </a:r>
            <a:r>
              <a:rPr lang="zh-CN" altLang="en-US" dirty="0" smtClean="0"/>
              <a:t>设计的思路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590232224"/>
              </p:ext>
            </p:extLst>
          </p:nvPr>
        </p:nvGraphicFramePr>
        <p:xfrm>
          <a:off x="1482325" y="2060848"/>
          <a:ext cx="614434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250686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Arial" charset="0"/>
              </a:rPr>
              <a:pPr>
                <a:tabLst>
                  <a:tab pos="114300" algn="ctr"/>
                </a:tabLst>
              </a:pPr>
              <a:t>6</a:t>
            </a:fld>
            <a:endParaRPr lang="fr-FR" altLang="fr-FR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设计思路</a:t>
            </a:r>
            <a:r>
              <a:rPr lang="fr-FR" altLang="fr-FR" b="1" dirty="0"/>
              <a:t/>
            </a:r>
            <a:br>
              <a:rPr lang="fr-FR" altLang="fr-FR" b="1" dirty="0"/>
            </a:br>
            <a:r>
              <a:rPr lang="fr-FR" altLang="fr-FR" dirty="0"/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业务需求描述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15"/>
          <p:cNvSpPr>
            <a:spLocks noChangeArrowheads="1"/>
          </p:cNvSpPr>
          <p:nvPr/>
        </p:nvSpPr>
        <p:spPr bwMode="auto">
          <a:xfrm>
            <a:off x="467544" y="1196752"/>
            <a:ext cx="784887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K413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尾门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Bonding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扫描为例：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134117" y="1988840"/>
            <a:ext cx="4572000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/>
              <a:t>采集</a:t>
            </a:r>
            <a:r>
              <a:rPr lang="zh-CN" altLang="en-US" sz="2000" b="1" dirty="0" smtClean="0"/>
              <a:t>点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：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Bonding</a:t>
            </a:r>
            <a:r>
              <a:rPr lang="zh-CN" altLang="en-US" sz="2000" b="1" dirty="0"/>
              <a:t>前</a:t>
            </a:r>
            <a:r>
              <a:rPr lang="en-US" altLang="zh-CN" sz="2000" b="1" dirty="0"/>
              <a:t>---</a:t>
            </a:r>
            <a:r>
              <a:rPr lang="zh-CN" altLang="en-US" sz="2000" b="1" dirty="0"/>
              <a:t>上件） </a:t>
            </a:r>
            <a:endParaRPr lang="en-US" altLang="zh-CN" sz="2000" b="1" dirty="0" smtClean="0"/>
          </a:p>
          <a:p>
            <a:pPr lvl="1"/>
            <a:r>
              <a:rPr lang="zh-CN" altLang="en-US" dirty="0" smtClean="0"/>
              <a:t>扰流板</a:t>
            </a:r>
            <a:r>
              <a:rPr lang="zh-CN" altLang="en-US" dirty="0"/>
              <a:t>、下饰板与总成颜色匹配</a:t>
            </a:r>
          </a:p>
          <a:p>
            <a:pPr lvl="1"/>
            <a:r>
              <a:rPr lang="zh-CN" altLang="en-US" dirty="0"/>
              <a:t>清洁时间已到，大于</a:t>
            </a:r>
            <a:r>
              <a:rPr lang="en-US" altLang="zh-CN" dirty="0"/>
              <a:t>5</a:t>
            </a:r>
            <a:r>
              <a:rPr lang="zh-CN" altLang="en-US" dirty="0"/>
              <a:t>分钟</a:t>
            </a:r>
          </a:p>
          <a:p>
            <a:r>
              <a:rPr lang="zh-CN" altLang="en-US" sz="2000" b="1" dirty="0"/>
              <a:t>采集</a:t>
            </a:r>
            <a:r>
              <a:rPr lang="zh-CN" altLang="en-US" sz="2000" b="1" dirty="0" smtClean="0"/>
              <a:t>点</a:t>
            </a:r>
            <a:r>
              <a:rPr lang="en-US" altLang="zh-CN" sz="2000" b="1" dirty="0" smtClean="0"/>
              <a:t>6</a:t>
            </a:r>
            <a:r>
              <a:rPr lang="zh-CN" altLang="en-US" sz="2000" b="1" dirty="0" smtClean="0"/>
              <a:t>：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Bonding</a:t>
            </a:r>
            <a:r>
              <a:rPr lang="zh-CN" altLang="en-US" sz="2000" b="1" dirty="0"/>
              <a:t>后</a:t>
            </a:r>
            <a:r>
              <a:rPr lang="en-US" altLang="zh-CN" sz="2000" b="1" dirty="0"/>
              <a:t>---</a:t>
            </a:r>
            <a:r>
              <a:rPr lang="zh-CN" altLang="en-US" sz="2000" b="1" dirty="0"/>
              <a:t>下件）</a:t>
            </a:r>
          </a:p>
          <a:p>
            <a:pPr lvl="1"/>
            <a:r>
              <a:rPr lang="zh-CN" altLang="en-US" dirty="0"/>
              <a:t>胶水</a:t>
            </a:r>
            <a:r>
              <a:rPr lang="en-US" altLang="zh-CN" dirty="0"/>
              <a:t>OPEN time</a:t>
            </a:r>
          </a:p>
          <a:p>
            <a:pPr lvl="1"/>
            <a:r>
              <a:rPr lang="zh-CN" altLang="en-US" dirty="0"/>
              <a:t>压合时间</a:t>
            </a:r>
          </a:p>
          <a:p>
            <a:pPr lvl="1"/>
            <a:r>
              <a:rPr lang="en-US" altLang="zh-CN" dirty="0"/>
              <a:t>Cycle time</a:t>
            </a:r>
            <a:endParaRPr lang="zh-CN" altLang="en-US" dirty="0"/>
          </a:p>
          <a:p>
            <a:pPr lvl="1"/>
            <a:r>
              <a:rPr lang="zh-CN" altLang="en-US" dirty="0"/>
              <a:t>加热温度</a:t>
            </a:r>
          </a:p>
          <a:p>
            <a:pPr lvl="1"/>
            <a:r>
              <a:rPr lang="zh-CN" altLang="en-US" dirty="0"/>
              <a:t>胶条</a:t>
            </a:r>
            <a:r>
              <a:rPr lang="en-US" altLang="zh-CN" dirty="0"/>
              <a:t>Camera</a:t>
            </a:r>
            <a:r>
              <a:rPr lang="zh-CN" altLang="en-US" dirty="0"/>
              <a:t>信息</a:t>
            </a:r>
          </a:p>
          <a:p>
            <a:pPr lvl="1"/>
            <a:r>
              <a:rPr lang="zh-CN" altLang="en-US" dirty="0"/>
              <a:t>静置时间计时</a:t>
            </a:r>
            <a:r>
              <a:rPr lang="en-US" altLang="zh-CN" dirty="0"/>
              <a:t>---16</a:t>
            </a:r>
            <a:r>
              <a:rPr lang="zh-CN" altLang="en-US" dirty="0"/>
              <a:t>小时</a:t>
            </a:r>
          </a:p>
        </p:txBody>
      </p:sp>
    </p:spTree>
    <p:extLst>
      <p:ext uri="{BB962C8B-B14F-4D97-AF65-F5344CB8AC3E}">
        <p14:creationId xmlns:p14="http://schemas.microsoft.com/office/powerpoint/2010/main" val="12540846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Arial" charset="0"/>
              </a:rPr>
              <a:pPr>
                <a:tabLst>
                  <a:tab pos="114300" algn="ctr"/>
                </a:tabLst>
              </a:pPr>
              <a:t>7</a:t>
            </a:fld>
            <a:endParaRPr lang="fr-FR" altLang="fr-FR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设计思路</a:t>
            </a:r>
            <a:r>
              <a:rPr lang="fr-FR" altLang="fr-FR" b="1" dirty="0"/>
              <a:t/>
            </a:r>
            <a:br>
              <a:rPr lang="fr-FR" altLang="fr-FR" b="1" dirty="0"/>
            </a:br>
            <a:r>
              <a:rPr lang="fr-FR" altLang="fr-FR" dirty="0"/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业务需求描述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15"/>
          <p:cNvSpPr>
            <a:spLocks noChangeArrowheads="1"/>
          </p:cNvSpPr>
          <p:nvPr/>
        </p:nvSpPr>
        <p:spPr bwMode="auto">
          <a:xfrm>
            <a:off x="467544" y="1196752"/>
            <a:ext cx="784887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K413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尾门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Bonding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扫描为例：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03" y="2011536"/>
            <a:ext cx="7776864" cy="353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1846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Arial" charset="0"/>
              </a:rPr>
              <a:pPr>
                <a:tabLst>
                  <a:tab pos="114300" algn="ctr"/>
                </a:tabLst>
              </a:pPr>
              <a:t>8</a:t>
            </a:fld>
            <a:endParaRPr lang="fr-FR" altLang="fr-FR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设计思路</a:t>
            </a:r>
            <a:r>
              <a:rPr lang="fr-FR" altLang="fr-FR" b="1" dirty="0"/>
              <a:t/>
            </a:r>
            <a:br>
              <a:rPr lang="fr-FR" altLang="fr-FR" b="1" dirty="0"/>
            </a:br>
            <a:r>
              <a:rPr lang="fr-FR" altLang="fr-FR" dirty="0"/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15"/>
          <p:cNvSpPr>
            <a:spLocks noChangeArrowheads="1"/>
          </p:cNvSpPr>
          <p:nvPr/>
        </p:nvSpPr>
        <p:spPr bwMode="auto">
          <a:xfrm>
            <a:off x="467544" y="1196752"/>
            <a:ext cx="784887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对业务的作业步骤进行分解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025749"/>
            <a:ext cx="79057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9558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tabLst>
                <a:tab pos="114300" algn="ctr"/>
              </a:tabLst>
            </a:pPr>
            <a:fld id="{CFD584E8-04A3-40C4-AEC1-1BC0DAC3EE11}" type="slidenum">
              <a:rPr lang="fr-FR" altLang="fr-FR">
                <a:latin typeface="Arial" charset="0"/>
              </a:rPr>
              <a:pPr>
                <a:tabLst>
                  <a:tab pos="114300" algn="ctr"/>
                </a:tabLst>
              </a:pPr>
              <a:t>9</a:t>
            </a:fld>
            <a:endParaRPr lang="fr-FR" altLang="fr-FR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5536" y="260648"/>
            <a:ext cx="648072" cy="504056"/>
            <a:chOff x="2411760" y="5229200"/>
            <a:chExt cx="1080120" cy="792088"/>
          </a:xfrm>
        </p:grpSpPr>
        <p:sp>
          <p:nvSpPr>
            <p:cNvPr id="20" name="Rectangle 19"/>
            <p:cNvSpPr/>
            <p:nvPr/>
          </p:nvSpPr>
          <p:spPr>
            <a:xfrm>
              <a:off x="2411760" y="5229200"/>
              <a:ext cx="648072" cy="576064"/>
            </a:xfrm>
            <a:prstGeom prst="rect">
              <a:avLst/>
            </a:prstGeom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5445224"/>
              <a:ext cx="576064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1840" y="5733256"/>
              <a:ext cx="360040" cy="28803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1">
                  <a:shade val="50000"/>
                  <a:alpha val="3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34117" y="108501"/>
            <a:ext cx="6840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设计思路</a:t>
            </a:r>
            <a:r>
              <a:rPr lang="fr-FR" altLang="fr-FR" b="1" dirty="0"/>
              <a:t/>
            </a:r>
            <a:br>
              <a:rPr lang="fr-FR" altLang="fr-FR" b="1" dirty="0"/>
            </a:br>
            <a:r>
              <a:rPr lang="fr-FR" altLang="fr-FR" dirty="0"/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业务分析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15"/>
          <p:cNvSpPr>
            <a:spLocks noChangeArrowheads="1"/>
          </p:cNvSpPr>
          <p:nvPr/>
        </p:nvSpPr>
        <p:spPr bwMode="auto">
          <a:xfrm>
            <a:off x="467544" y="1196752"/>
            <a:ext cx="7848872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将需求与作业步骤进行合并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6237312"/>
            <a:ext cx="503944" cy="3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930460"/>
              </p:ext>
            </p:extLst>
          </p:nvPr>
        </p:nvGraphicFramePr>
        <p:xfrm>
          <a:off x="974338" y="1772816"/>
          <a:ext cx="6563507" cy="3794760"/>
        </p:xfrm>
        <a:graphic>
          <a:graphicData uri="http://schemas.openxmlformats.org/drawingml/2006/table">
            <a:tbl>
              <a:tblPr/>
              <a:tblGrid>
                <a:gridCol w="695984"/>
                <a:gridCol w="1324301"/>
                <a:gridCol w="2271611"/>
                <a:gridCol w="2271611"/>
              </a:tblGrid>
              <a:tr h="180975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内板扫描操作</a:t>
                      </a:r>
                    </a:p>
                  </a:txBody>
                  <a:tcPr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取内板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扫描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扫描内板条码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放置内板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按确认按钮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走到扰流板处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取并放置扰流板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取并放置下饰板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扫描两板并按按钮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扰流板、下饰板静置时间检查</a:t>
                      </a:r>
                      <a:b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</a:b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条码绑定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取装配件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装箱操作</a:t>
                      </a:r>
                    </a:p>
                  </a:txBody>
                  <a:tcPr vert="wordArt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扫描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放置料架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打印料箱单并贴上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拉满车并拉空车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机器工作时间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8817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692</Words>
  <Application>Microsoft Office PowerPoint</Application>
  <PresentationFormat>全屏显示(4:3)</PresentationFormat>
  <Paragraphs>171</Paragraphs>
  <Slides>20</Slides>
  <Notes>20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主题​​</vt:lpstr>
      <vt:lpstr>WPS文字 文档</vt:lpstr>
      <vt:lpstr>工序扫描简介 --基于配置的通用扫描程序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黑体 40 Subtitle (Arial 32)</dc:title>
  <dc:creator>Zhang YunBo</dc:creator>
  <cp:lastModifiedBy>Wu LinFeng(YFPOIT)</cp:lastModifiedBy>
  <cp:revision>134</cp:revision>
  <dcterms:created xsi:type="dcterms:W3CDTF">2013-01-25T03:03:30Z</dcterms:created>
  <dcterms:modified xsi:type="dcterms:W3CDTF">2017-10-12T07:01:23Z</dcterms:modified>
</cp:coreProperties>
</file>