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sigs" ContentType="application/vnd.openxmlformats-package.digital-signature-origin"/>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15.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handoutMasters/handoutMaster1.xml" ContentType="application/vnd.openxmlformats-officedocument.presentationml.handoutMaster+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5.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diagrams/layout2.xml" ContentType="application/vnd.openxmlformats-officedocument.drawingml.diagramLayout+xml"/>
  <Override PartName="/ppt/diagrams/quickStyle2.xml" ContentType="application/vnd.openxmlformats-officedocument.drawingml.diagramStyle+xml"/>
  <Override PartName="/ppt/diagrams/drawing2.xml" ContentType="application/vnd.ms-office.drawingml.diagramDrawing+xml"/>
  <Override PartName="/ppt/diagrams/colors2.xml" ContentType="application/vnd.openxmlformats-officedocument.drawingml.diagramCol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1" r:id="rId1"/>
    <p:sldMasterId id="2147483690" r:id="rId2"/>
    <p:sldMasterId id="2147485049" r:id="rId3"/>
  </p:sldMasterIdLst>
  <p:notesMasterIdLst>
    <p:notesMasterId r:id="rId25"/>
  </p:notesMasterIdLst>
  <p:handoutMasterIdLst>
    <p:handoutMasterId r:id="rId26"/>
  </p:handoutMasterIdLst>
  <p:sldIdLst>
    <p:sldId id="256" r:id="rId4"/>
    <p:sldId id="347" r:id="rId5"/>
    <p:sldId id="361" r:id="rId6"/>
    <p:sldId id="348" r:id="rId7"/>
    <p:sldId id="349" r:id="rId8"/>
    <p:sldId id="350" r:id="rId9"/>
    <p:sldId id="362" r:id="rId10"/>
    <p:sldId id="351" r:id="rId11"/>
    <p:sldId id="352" r:id="rId12"/>
    <p:sldId id="353" r:id="rId13"/>
    <p:sldId id="354" r:id="rId14"/>
    <p:sldId id="363" r:id="rId15"/>
    <p:sldId id="355" r:id="rId16"/>
    <p:sldId id="356" r:id="rId17"/>
    <p:sldId id="357" r:id="rId18"/>
    <p:sldId id="358" r:id="rId19"/>
    <p:sldId id="359" r:id="rId20"/>
    <p:sldId id="360" r:id="rId21"/>
    <p:sldId id="364" r:id="rId22"/>
    <p:sldId id="365" r:id="rId23"/>
    <p:sldId id="269"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66FF99"/>
    <a:srgbClr val="0000FF"/>
    <a:srgbClr val="FF9B05"/>
    <a:srgbClr val="FF9999"/>
    <a:srgbClr val="0000CC"/>
    <a:srgbClr val="FF66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77926" autoAdjust="0"/>
  </p:normalViewPr>
  <p:slideViewPr>
    <p:cSldViewPr snapToGrid="0">
      <p:cViewPr varScale="1">
        <p:scale>
          <a:sx n="65" d="100"/>
          <a:sy n="65" d="100"/>
        </p:scale>
        <p:origin x="-1422" y="-102"/>
      </p:cViewPr>
      <p:guideLst>
        <p:guide orient="horz" pos="2154"/>
        <p:guide pos="3831"/>
      </p:guideLst>
    </p:cSldViewPr>
  </p:slideViewPr>
  <p:notesTextViewPr>
    <p:cViewPr>
      <p:scale>
        <a:sx n="100" d="100"/>
        <a:sy n="100" d="100"/>
      </p:scale>
      <p:origin x="0" y="0"/>
    </p:cViewPr>
  </p:notesTextViewPr>
  <p:notesViewPr>
    <p:cSldViewPr snapToGrid="0">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1">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61B19E4-3C16-4FAA-838E-8934BF292DF8}"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zh-CN" altLang="en-US"/>
        </a:p>
      </dgm:t>
    </dgm:pt>
    <dgm:pt modelId="{08F4C8E6-EC65-498D-AEE7-67422D3A9ED7}">
      <dgm:prSet phldrT="[文本]" custT="1"/>
      <dgm:spPr/>
      <dgm:t>
        <a:bodyPr/>
        <a:lstStyle/>
        <a:p>
          <a:r>
            <a:rPr lang="en-US" altLang="zh-CN" sz="2000" dirty="0" smtClean="0">
              <a:solidFill>
                <a:schemeClr val="bg1"/>
              </a:solidFill>
              <a:latin typeface="微软雅黑" pitchFamily="34" charset="-122"/>
              <a:ea typeface="微软雅黑" pitchFamily="34" charset="-122"/>
            </a:rPr>
            <a:t>1</a:t>
          </a:r>
          <a:endParaRPr lang="zh-CN" altLang="en-US" sz="2000" dirty="0">
            <a:solidFill>
              <a:schemeClr val="bg1"/>
            </a:solidFill>
            <a:latin typeface="微软雅黑" pitchFamily="34" charset="-122"/>
            <a:ea typeface="微软雅黑" pitchFamily="34" charset="-122"/>
          </a:endParaRPr>
        </a:p>
      </dgm:t>
    </dgm:pt>
    <dgm:pt modelId="{2B819883-115D-4035-8C42-6D9719E63410}" type="parTrans" cxnId="{83383238-5ED0-4E41-94B2-4C94900A9DF4}">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D31F1F7D-4804-4F80-8483-B103FF3C6373}" type="sibTrans" cxnId="{83383238-5ED0-4E41-94B2-4C94900A9DF4}">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ECD66ADA-C021-4BB5-8273-91E2FC57612F}">
      <dgm:prSet phldrT="[文本]" custT="1"/>
      <dgm:spPr/>
      <dgm:t>
        <a:bodyPr/>
        <a:lstStyle/>
        <a:p>
          <a:r>
            <a:rPr lang="zh-CN" altLang="en-US" sz="4000" dirty="0" smtClean="0">
              <a:solidFill>
                <a:schemeClr val="bg1">
                  <a:lumMod val="50000"/>
                </a:schemeClr>
              </a:solidFill>
              <a:latin typeface="微软雅黑" pitchFamily="34" charset="-122"/>
              <a:ea typeface="微软雅黑" pitchFamily="34" charset="-122"/>
            </a:rPr>
            <a:t>为什么要实施</a:t>
          </a:r>
          <a:r>
            <a:rPr lang="en-US" altLang="zh-CN" sz="4000" dirty="0" smtClean="0">
              <a:solidFill>
                <a:schemeClr val="bg1">
                  <a:lumMod val="50000"/>
                </a:schemeClr>
              </a:solidFill>
              <a:latin typeface="微软雅黑" pitchFamily="34" charset="-122"/>
              <a:ea typeface="微软雅黑" pitchFamily="34" charset="-122"/>
            </a:rPr>
            <a:t>MES?</a:t>
          </a:r>
          <a:endParaRPr lang="zh-CN" altLang="en-US" sz="4000" dirty="0">
            <a:solidFill>
              <a:schemeClr val="bg1">
                <a:lumMod val="50000"/>
              </a:schemeClr>
            </a:solidFill>
            <a:latin typeface="微软雅黑" pitchFamily="34" charset="-122"/>
            <a:ea typeface="微软雅黑" pitchFamily="34" charset="-122"/>
          </a:endParaRPr>
        </a:p>
      </dgm:t>
    </dgm:pt>
    <dgm:pt modelId="{8FAA242B-C32B-48AD-8AD6-0332D7DCF879}" type="parTrans" cxnId="{B7E8145D-D7B8-4FA0-ABEF-16632137A61D}">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0A717AA9-9269-454D-BB52-84DBDCEB9F93}" type="sibTrans" cxnId="{B7E8145D-D7B8-4FA0-ABEF-16632137A61D}">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C1646058-C90F-4792-BFFE-7EDE70E6BA37}">
      <dgm:prSet phldrT="[文本]" custT="1"/>
      <dgm:spPr/>
      <dgm:t>
        <a:bodyPr/>
        <a:lstStyle/>
        <a:p>
          <a:r>
            <a:rPr lang="en-US" altLang="zh-CN" sz="2000" dirty="0" smtClean="0">
              <a:solidFill>
                <a:schemeClr val="bg1"/>
              </a:solidFill>
              <a:latin typeface="微软雅黑" pitchFamily="34" charset="-122"/>
              <a:ea typeface="微软雅黑" pitchFamily="34" charset="-122"/>
            </a:rPr>
            <a:t>2</a:t>
          </a:r>
          <a:endParaRPr lang="zh-CN" altLang="en-US" sz="2000" dirty="0">
            <a:solidFill>
              <a:schemeClr val="bg1"/>
            </a:solidFill>
            <a:latin typeface="微软雅黑" pitchFamily="34" charset="-122"/>
            <a:ea typeface="微软雅黑" pitchFamily="34" charset="-122"/>
          </a:endParaRPr>
        </a:p>
      </dgm:t>
    </dgm:pt>
    <dgm:pt modelId="{389A6424-DC66-4238-B5C8-153A2A4BE04F}" type="parTrans" cxnId="{6F209FF6-A946-48DA-BD62-A94F09AAC000}">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4B0F90BB-0F81-40C0-B70A-75758D320E32}" type="sibTrans" cxnId="{6F209FF6-A946-48DA-BD62-A94F09AAC000}">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23F4DDF0-0A3B-43D0-9E78-9E2E235C9118}">
      <dgm:prSet phldrT="[文本]" custT="1"/>
      <dgm:spPr/>
      <dgm:t>
        <a:bodyPr/>
        <a:lstStyle/>
        <a:p>
          <a:r>
            <a:rPr lang="zh-CN" altLang="en-US" sz="4000" dirty="0" smtClean="0">
              <a:solidFill>
                <a:schemeClr val="bg1">
                  <a:lumMod val="50000"/>
                </a:schemeClr>
              </a:solidFill>
              <a:latin typeface="微软雅黑" pitchFamily="34" charset="-122"/>
              <a:ea typeface="微软雅黑" pitchFamily="34" charset="-122"/>
            </a:rPr>
            <a:t>为什么要开发</a:t>
          </a:r>
          <a:r>
            <a:rPr lang="en-US" altLang="zh-CN" sz="4000" dirty="0" smtClean="0">
              <a:solidFill>
                <a:schemeClr val="bg1">
                  <a:lumMod val="50000"/>
                </a:schemeClr>
              </a:solidFill>
              <a:latin typeface="微软雅黑" pitchFamily="34" charset="-122"/>
              <a:ea typeface="微软雅黑" pitchFamily="34" charset="-122"/>
            </a:rPr>
            <a:t>MES3.0?</a:t>
          </a:r>
          <a:endParaRPr lang="zh-CN" altLang="en-US" sz="4000" dirty="0">
            <a:solidFill>
              <a:schemeClr val="bg1">
                <a:lumMod val="50000"/>
              </a:schemeClr>
            </a:solidFill>
            <a:latin typeface="微软雅黑" pitchFamily="34" charset="-122"/>
            <a:ea typeface="微软雅黑" pitchFamily="34" charset="-122"/>
          </a:endParaRPr>
        </a:p>
      </dgm:t>
    </dgm:pt>
    <dgm:pt modelId="{AC8C2A88-6359-45E5-B2D8-2AF110811614}" type="parTrans" cxnId="{06C490D9-9D9F-4CE0-AF77-37D70834EA5D}">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F9648068-B500-40F6-B875-5BB6E1E19931}" type="sibTrans" cxnId="{06C490D9-9D9F-4CE0-AF77-37D70834EA5D}">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799C0079-50B9-4CB7-9369-D7AE3050043C}">
      <dgm:prSet phldrT="[文本]" custT="1"/>
      <dgm:spPr/>
      <dgm:t>
        <a:bodyPr/>
        <a:lstStyle/>
        <a:p>
          <a:r>
            <a:rPr lang="en-US" altLang="zh-CN" sz="2000" dirty="0" smtClean="0">
              <a:solidFill>
                <a:schemeClr val="bg1"/>
              </a:solidFill>
              <a:latin typeface="微软雅黑" pitchFamily="34" charset="-122"/>
              <a:ea typeface="微软雅黑" pitchFamily="34" charset="-122"/>
            </a:rPr>
            <a:t>3</a:t>
          </a:r>
          <a:endParaRPr lang="zh-CN" altLang="en-US" sz="2000" dirty="0">
            <a:solidFill>
              <a:schemeClr val="bg1"/>
            </a:solidFill>
            <a:latin typeface="微软雅黑" pitchFamily="34" charset="-122"/>
            <a:ea typeface="微软雅黑" pitchFamily="34" charset="-122"/>
          </a:endParaRPr>
        </a:p>
      </dgm:t>
    </dgm:pt>
    <dgm:pt modelId="{2D516433-8707-49DB-99A7-167A5A064909}" type="parTrans" cxnId="{4EB7221D-0067-4E57-B339-E3023165D2B5}">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F5687433-1D9B-4963-93D1-788B395EB1C6}" type="sibTrans" cxnId="{4EB7221D-0067-4E57-B339-E3023165D2B5}">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E78030BC-7F3D-45F5-B02C-062F95AE87AC}">
      <dgm:prSet phldrT="[文本]" custT="1"/>
      <dgm:spPr/>
      <dgm:t>
        <a:bodyPr/>
        <a:lstStyle/>
        <a:p>
          <a:r>
            <a:rPr lang="en-US" altLang="zh-CN" sz="4000" dirty="0" smtClean="0">
              <a:solidFill>
                <a:schemeClr val="bg1">
                  <a:lumMod val="50000"/>
                </a:schemeClr>
              </a:solidFill>
              <a:latin typeface="微软雅黑" pitchFamily="34" charset="-122"/>
              <a:ea typeface="微软雅黑" pitchFamily="34" charset="-122"/>
            </a:rPr>
            <a:t>MES3.0</a:t>
          </a:r>
          <a:r>
            <a:rPr lang="zh-CN" altLang="en-US" sz="4000" dirty="0" smtClean="0">
              <a:solidFill>
                <a:schemeClr val="bg1">
                  <a:lumMod val="50000"/>
                </a:schemeClr>
              </a:solidFill>
              <a:latin typeface="微软雅黑" pitchFamily="34" charset="-122"/>
              <a:ea typeface="微软雅黑" pitchFamily="34" charset="-122"/>
            </a:rPr>
            <a:t>的业务逻辑介绍</a:t>
          </a:r>
          <a:endParaRPr lang="zh-CN" altLang="en-US" sz="4000" dirty="0">
            <a:solidFill>
              <a:schemeClr val="bg1">
                <a:lumMod val="50000"/>
              </a:schemeClr>
            </a:solidFill>
            <a:latin typeface="微软雅黑" pitchFamily="34" charset="-122"/>
            <a:ea typeface="微软雅黑" pitchFamily="34" charset="-122"/>
          </a:endParaRPr>
        </a:p>
      </dgm:t>
    </dgm:pt>
    <dgm:pt modelId="{C3E730AD-FFA6-4582-972A-1E72FFF45838}" type="parTrans" cxnId="{3BCA9E44-B47D-49E5-BFBE-8280AFB54F6A}">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BBB13DCF-3A73-4F3A-89FD-35846D07A398}" type="sibTrans" cxnId="{3BCA9E44-B47D-49E5-BFBE-8280AFB54F6A}">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8FBD8365-ACC1-4C82-B26A-46DDFB3BCD21}">
      <dgm:prSet phldrT="[文本]" custT="1"/>
      <dgm:spPr/>
      <dgm:t>
        <a:bodyPr/>
        <a:lstStyle/>
        <a:p>
          <a:r>
            <a:rPr lang="en-US" altLang="zh-CN" sz="2000" dirty="0" smtClean="0">
              <a:solidFill>
                <a:schemeClr val="bg1"/>
              </a:solidFill>
              <a:latin typeface="微软雅黑" pitchFamily="34" charset="-122"/>
              <a:ea typeface="微软雅黑" pitchFamily="34" charset="-122"/>
            </a:rPr>
            <a:t>4</a:t>
          </a:r>
          <a:endParaRPr lang="zh-CN" altLang="en-US" sz="2000" dirty="0">
            <a:solidFill>
              <a:schemeClr val="bg1"/>
            </a:solidFill>
            <a:latin typeface="微软雅黑" pitchFamily="34" charset="-122"/>
            <a:ea typeface="微软雅黑" pitchFamily="34" charset="-122"/>
          </a:endParaRPr>
        </a:p>
      </dgm:t>
    </dgm:pt>
    <dgm:pt modelId="{5F4F3761-1B29-4157-9177-E172DB8BFE7D}" type="parTrans" cxnId="{96F3D469-1AD0-4AC0-B451-3846F1A991B2}">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1A1096FB-C55F-45E4-A97B-2F40A37CA351}" type="sibTrans" cxnId="{96F3D469-1AD0-4AC0-B451-3846F1A991B2}">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E75EA8E4-C448-4A05-897D-AC9AED2B3190}">
      <dgm:prSet phldrT="[文本]" custT="1"/>
      <dgm:spPr/>
      <dgm:t>
        <a:bodyPr/>
        <a:lstStyle/>
        <a:p>
          <a:r>
            <a:rPr lang="zh-CN" altLang="en-US" sz="4000" dirty="0" smtClean="0">
              <a:solidFill>
                <a:schemeClr val="bg1">
                  <a:lumMod val="50000"/>
                </a:schemeClr>
              </a:solidFill>
              <a:latin typeface="微软雅黑" pitchFamily="34" charset="-122"/>
              <a:ea typeface="微软雅黑" pitchFamily="34" charset="-122"/>
            </a:rPr>
            <a:t>未来展望</a:t>
          </a:r>
          <a:endParaRPr lang="zh-CN" altLang="en-US" sz="4000" dirty="0">
            <a:solidFill>
              <a:schemeClr val="bg1">
                <a:lumMod val="50000"/>
              </a:schemeClr>
            </a:solidFill>
            <a:latin typeface="微软雅黑" pitchFamily="34" charset="-122"/>
            <a:ea typeface="微软雅黑" pitchFamily="34" charset="-122"/>
          </a:endParaRPr>
        </a:p>
      </dgm:t>
    </dgm:pt>
    <dgm:pt modelId="{FFD9B917-881E-4AA2-985D-236FB036CABE}" type="parTrans" cxnId="{17128B47-B6F8-4BBA-BAAD-D0E17E318A61}">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EF3BCBEE-0859-4C65-999C-3FD9D9A2FDDD}" type="sibTrans" cxnId="{17128B47-B6F8-4BBA-BAAD-D0E17E318A61}">
      <dgm:prSet/>
      <dgm:spPr/>
      <dgm:t>
        <a:bodyPr/>
        <a:lstStyle/>
        <a:p>
          <a:endParaRPr lang="zh-CN" altLang="en-US" sz="1600">
            <a:solidFill>
              <a:schemeClr val="bg1">
                <a:lumMod val="50000"/>
              </a:schemeClr>
            </a:solidFill>
            <a:latin typeface="微软雅黑" pitchFamily="34" charset="-122"/>
            <a:ea typeface="微软雅黑" pitchFamily="34" charset="-122"/>
          </a:endParaRPr>
        </a:p>
      </dgm:t>
    </dgm:pt>
    <dgm:pt modelId="{1EB15BBE-77C4-4811-B31E-B22213DD3370}" type="pres">
      <dgm:prSet presAssocID="{161B19E4-3C16-4FAA-838E-8934BF292DF8}" presName="linearFlow" presStyleCnt="0">
        <dgm:presLayoutVars>
          <dgm:dir/>
          <dgm:animLvl val="lvl"/>
          <dgm:resizeHandles val="exact"/>
        </dgm:presLayoutVars>
      </dgm:prSet>
      <dgm:spPr/>
    </dgm:pt>
    <dgm:pt modelId="{756A17D5-1049-4D7D-9CDA-3505673B7918}" type="pres">
      <dgm:prSet presAssocID="{08F4C8E6-EC65-498D-AEE7-67422D3A9ED7}" presName="composite" presStyleCnt="0"/>
      <dgm:spPr/>
    </dgm:pt>
    <dgm:pt modelId="{88882D50-16FC-4B6B-815F-986B4B2B8194}" type="pres">
      <dgm:prSet presAssocID="{08F4C8E6-EC65-498D-AEE7-67422D3A9ED7}" presName="parentText" presStyleLbl="alignNode1" presStyleIdx="0" presStyleCnt="4">
        <dgm:presLayoutVars>
          <dgm:chMax val="1"/>
          <dgm:bulletEnabled val="1"/>
        </dgm:presLayoutVars>
      </dgm:prSet>
      <dgm:spPr/>
    </dgm:pt>
    <dgm:pt modelId="{1868FD16-A95A-4E2E-92F2-07CB3A60649E}" type="pres">
      <dgm:prSet presAssocID="{08F4C8E6-EC65-498D-AEE7-67422D3A9ED7}" presName="descendantText" presStyleLbl="alignAcc1" presStyleIdx="0" presStyleCnt="4">
        <dgm:presLayoutVars>
          <dgm:bulletEnabled val="1"/>
        </dgm:presLayoutVars>
      </dgm:prSet>
      <dgm:spPr/>
      <dgm:t>
        <a:bodyPr/>
        <a:lstStyle/>
        <a:p>
          <a:endParaRPr lang="zh-CN" altLang="en-US"/>
        </a:p>
      </dgm:t>
    </dgm:pt>
    <dgm:pt modelId="{94CA3495-4463-49C5-A0FA-2CAE82DB3E96}" type="pres">
      <dgm:prSet presAssocID="{D31F1F7D-4804-4F80-8483-B103FF3C6373}" presName="sp" presStyleCnt="0"/>
      <dgm:spPr/>
    </dgm:pt>
    <dgm:pt modelId="{AB3C2D19-0C0B-4BA9-9213-682022E083D2}" type="pres">
      <dgm:prSet presAssocID="{C1646058-C90F-4792-BFFE-7EDE70E6BA37}" presName="composite" presStyleCnt="0"/>
      <dgm:spPr/>
    </dgm:pt>
    <dgm:pt modelId="{7E14D56A-720F-4321-8EC1-6D765AB1E707}" type="pres">
      <dgm:prSet presAssocID="{C1646058-C90F-4792-BFFE-7EDE70E6BA37}" presName="parentText" presStyleLbl="alignNode1" presStyleIdx="1" presStyleCnt="4">
        <dgm:presLayoutVars>
          <dgm:chMax val="1"/>
          <dgm:bulletEnabled val="1"/>
        </dgm:presLayoutVars>
      </dgm:prSet>
      <dgm:spPr/>
    </dgm:pt>
    <dgm:pt modelId="{529EA0EE-CD5A-4DFA-980E-F1C988178145}" type="pres">
      <dgm:prSet presAssocID="{C1646058-C90F-4792-BFFE-7EDE70E6BA37}" presName="descendantText" presStyleLbl="alignAcc1" presStyleIdx="1" presStyleCnt="4">
        <dgm:presLayoutVars>
          <dgm:bulletEnabled val="1"/>
        </dgm:presLayoutVars>
      </dgm:prSet>
      <dgm:spPr/>
      <dgm:t>
        <a:bodyPr/>
        <a:lstStyle/>
        <a:p>
          <a:endParaRPr lang="zh-CN" altLang="en-US"/>
        </a:p>
      </dgm:t>
    </dgm:pt>
    <dgm:pt modelId="{4A88CEBD-03D9-4298-A112-B9CD56FFFE85}" type="pres">
      <dgm:prSet presAssocID="{4B0F90BB-0F81-40C0-B70A-75758D320E32}" presName="sp" presStyleCnt="0"/>
      <dgm:spPr/>
    </dgm:pt>
    <dgm:pt modelId="{793A210C-53AE-4EB2-816F-A31B46CE4A1A}" type="pres">
      <dgm:prSet presAssocID="{799C0079-50B9-4CB7-9369-D7AE3050043C}" presName="composite" presStyleCnt="0"/>
      <dgm:spPr/>
    </dgm:pt>
    <dgm:pt modelId="{092AE0F9-9BDC-49EF-A35C-2446BE49D4CC}" type="pres">
      <dgm:prSet presAssocID="{799C0079-50B9-4CB7-9369-D7AE3050043C}" presName="parentText" presStyleLbl="alignNode1" presStyleIdx="2" presStyleCnt="4">
        <dgm:presLayoutVars>
          <dgm:chMax val="1"/>
          <dgm:bulletEnabled val="1"/>
        </dgm:presLayoutVars>
      </dgm:prSet>
      <dgm:spPr/>
      <dgm:t>
        <a:bodyPr/>
        <a:lstStyle/>
        <a:p>
          <a:endParaRPr lang="zh-CN" altLang="en-US"/>
        </a:p>
      </dgm:t>
    </dgm:pt>
    <dgm:pt modelId="{54F7D480-414A-4C38-A7F9-3516902B6D53}" type="pres">
      <dgm:prSet presAssocID="{799C0079-50B9-4CB7-9369-D7AE3050043C}" presName="descendantText" presStyleLbl="alignAcc1" presStyleIdx="2" presStyleCnt="4">
        <dgm:presLayoutVars>
          <dgm:bulletEnabled val="1"/>
        </dgm:presLayoutVars>
      </dgm:prSet>
      <dgm:spPr/>
      <dgm:t>
        <a:bodyPr/>
        <a:lstStyle/>
        <a:p>
          <a:endParaRPr lang="zh-CN" altLang="en-US"/>
        </a:p>
      </dgm:t>
    </dgm:pt>
    <dgm:pt modelId="{1DC35FDE-8709-43CA-B454-0DA107A86DB0}" type="pres">
      <dgm:prSet presAssocID="{F5687433-1D9B-4963-93D1-788B395EB1C6}" presName="sp" presStyleCnt="0"/>
      <dgm:spPr/>
    </dgm:pt>
    <dgm:pt modelId="{A54431E7-47A5-4DA6-ABE6-9CF8C00C0011}" type="pres">
      <dgm:prSet presAssocID="{8FBD8365-ACC1-4C82-B26A-46DDFB3BCD21}" presName="composite" presStyleCnt="0"/>
      <dgm:spPr/>
    </dgm:pt>
    <dgm:pt modelId="{E85BDB68-AFBF-4D78-8637-6C424E2C18F6}" type="pres">
      <dgm:prSet presAssocID="{8FBD8365-ACC1-4C82-B26A-46DDFB3BCD21}" presName="parentText" presStyleLbl="alignNode1" presStyleIdx="3" presStyleCnt="4">
        <dgm:presLayoutVars>
          <dgm:chMax val="1"/>
          <dgm:bulletEnabled val="1"/>
        </dgm:presLayoutVars>
      </dgm:prSet>
      <dgm:spPr/>
    </dgm:pt>
    <dgm:pt modelId="{AAE601BB-8DB4-43CF-B5C8-0CEFF65EA569}" type="pres">
      <dgm:prSet presAssocID="{8FBD8365-ACC1-4C82-B26A-46DDFB3BCD21}" presName="descendantText" presStyleLbl="alignAcc1" presStyleIdx="3" presStyleCnt="4">
        <dgm:presLayoutVars>
          <dgm:bulletEnabled val="1"/>
        </dgm:presLayoutVars>
      </dgm:prSet>
      <dgm:spPr/>
    </dgm:pt>
  </dgm:ptLst>
  <dgm:cxnLst>
    <dgm:cxn modelId="{868D8BE3-9A8A-4E90-84B4-5E198D82DC67}" type="presOf" srcId="{799C0079-50B9-4CB7-9369-D7AE3050043C}" destId="{092AE0F9-9BDC-49EF-A35C-2446BE49D4CC}" srcOrd="0" destOrd="0" presId="urn:microsoft.com/office/officeart/2005/8/layout/chevron2"/>
    <dgm:cxn modelId="{3BCA9E44-B47D-49E5-BFBE-8280AFB54F6A}" srcId="{799C0079-50B9-4CB7-9369-D7AE3050043C}" destId="{E78030BC-7F3D-45F5-B02C-062F95AE87AC}" srcOrd="0" destOrd="0" parTransId="{C3E730AD-FFA6-4582-972A-1E72FFF45838}" sibTransId="{BBB13DCF-3A73-4F3A-89FD-35846D07A398}"/>
    <dgm:cxn modelId="{EF490F3D-B3C0-4B18-8EDA-5F6DD2B6E2DC}" type="presOf" srcId="{8FBD8365-ACC1-4C82-B26A-46DDFB3BCD21}" destId="{E85BDB68-AFBF-4D78-8637-6C424E2C18F6}" srcOrd="0" destOrd="0" presId="urn:microsoft.com/office/officeart/2005/8/layout/chevron2"/>
    <dgm:cxn modelId="{04530F55-FF35-4439-B3B0-F2C49FA65F90}" type="presOf" srcId="{23F4DDF0-0A3B-43D0-9E78-9E2E235C9118}" destId="{529EA0EE-CD5A-4DFA-980E-F1C988178145}" srcOrd="0" destOrd="0" presId="urn:microsoft.com/office/officeart/2005/8/layout/chevron2"/>
    <dgm:cxn modelId="{96F3D469-1AD0-4AC0-B451-3846F1A991B2}" srcId="{161B19E4-3C16-4FAA-838E-8934BF292DF8}" destId="{8FBD8365-ACC1-4C82-B26A-46DDFB3BCD21}" srcOrd="3" destOrd="0" parTransId="{5F4F3761-1B29-4157-9177-E172DB8BFE7D}" sibTransId="{1A1096FB-C55F-45E4-A97B-2F40A37CA351}"/>
    <dgm:cxn modelId="{78A0D64E-5308-4C43-A1B1-3DD3EA6526F2}" type="presOf" srcId="{C1646058-C90F-4792-BFFE-7EDE70E6BA37}" destId="{7E14D56A-720F-4321-8EC1-6D765AB1E707}" srcOrd="0" destOrd="0" presId="urn:microsoft.com/office/officeart/2005/8/layout/chevron2"/>
    <dgm:cxn modelId="{06C490D9-9D9F-4CE0-AF77-37D70834EA5D}" srcId="{C1646058-C90F-4792-BFFE-7EDE70E6BA37}" destId="{23F4DDF0-0A3B-43D0-9E78-9E2E235C9118}" srcOrd="0" destOrd="0" parTransId="{AC8C2A88-6359-45E5-B2D8-2AF110811614}" sibTransId="{F9648068-B500-40F6-B875-5BB6E1E19931}"/>
    <dgm:cxn modelId="{EF4D0659-A955-449B-9C23-134ABF6BCBE9}" type="presOf" srcId="{ECD66ADA-C021-4BB5-8273-91E2FC57612F}" destId="{1868FD16-A95A-4E2E-92F2-07CB3A60649E}" srcOrd="0" destOrd="0" presId="urn:microsoft.com/office/officeart/2005/8/layout/chevron2"/>
    <dgm:cxn modelId="{17128B47-B6F8-4BBA-BAAD-D0E17E318A61}" srcId="{8FBD8365-ACC1-4C82-B26A-46DDFB3BCD21}" destId="{E75EA8E4-C448-4A05-897D-AC9AED2B3190}" srcOrd="0" destOrd="0" parTransId="{FFD9B917-881E-4AA2-985D-236FB036CABE}" sibTransId="{EF3BCBEE-0859-4C65-999C-3FD9D9A2FDDD}"/>
    <dgm:cxn modelId="{4EB7221D-0067-4E57-B339-E3023165D2B5}" srcId="{161B19E4-3C16-4FAA-838E-8934BF292DF8}" destId="{799C0079-50B9-4CB7-9369-D7AE3050043C}" srcOrd="2" destOrd="0" parTransId="{2D516433-8707-49DB-99A7-167A5A064909}" sibTransId="{F5687433-1D9B-4963-93D1-788B395EB1C6}"/>
    <dgm:cxn modelId="{6F209FF6-A946-48DA-BD62-A94F09AAC000}" srcId="{161B19E4-3C16-4FAA-838E-8934BF292DF8}" destId="{C1646058-C90F-4792-BFFE-7EDE70E6BA37}" srcOrd="1" destOrd="0" parTransId="{389A6424-DC66-4238-B5C8-153A2A4BE04F}" sibTransId="{4B0F90BB-0F81-40C0-B70A-75758D320E32}"/>
    <dgm:cxn modelId="{112723CF-811C-4CF3-BE98-6C67E598A3B1}" type="presOf" srcId="{08F4C8E6-EC65-498D-AEE7-67422D3A9ED7}" destId="{88882D50-16FC-4B6B-815F-986B4B2B8194}" srcOrd="0" destOrd="0" presId="urn:microsoft.com/office/officeart/2005/8/layout/chevron2"/>
    <dgm:cxn modelId="{B7E8145D-D7B8-4FA0-ABEF-16632137A61D}" srcId="{08F4C8E6-EC65-498D-AEE7-67422D3A9ED7}" destId="{ECD66ADA-C021-4BB5-8273-91E2FC57612F}" srcOrd="0" destOrd="0" parTransId="{8FAA242B-C32B-48AD-8AD6-0332D7DCF879}" sibTransId="{0A717AA9-9269-454D-BB52-84DBDCEB9F93}"/>
    <dgm:cxn modelId="{83383238-5ED0-4E41-94B2-4C94900A9DF4}" srcId="{161B19E4-3C16-4FAA-838E-8934BF292DF8}" destId="{08F4C8E6-EC65-498D-AEE7-67422D3A9ED7}" srcOrd="0" destOrd="0" parTransId="{2B819883-115D-4035-8C42-6D9719E63410}" sibTransId="{D31F1F7D-4804-4F80-8483-B103FF3C6373}"/>
    <dgm:cxn modelId="{B37BF630-AE7C-42B0-8538-5A0328B6772A}" type="presOf" srcId="{E75EA8E4-C448-4A05-897D-AC9AED2B3190}" destId="{AAE601BB-8DB4-43CF-B5C8-0CEFF65EA569}" srcOrd="0" destOrd="0" presId="urn:microsoft.com/office/officeart/2005/8/layout/chevron2"/>
    <dgm:cxn modelId="{56B819D4-FD85-4DF3-8E11-F600706B7F5B}" type="presOf" srcId="{161B19E4-3C16-4FAA-838E-8934BF292DF8}" destId="{1EB15BBE-77C4-4811-B31E-B22213DD3370}" srcOrd="0" destOrd="0" presId="urn:microsoft.com/office/officeart/2005/8/layout/chevron2"/>
    <dgm:cxn modelId="{CCDF9F41-4FF0-4A8F-8D70-3B43FBA8F1A9}" type="presOf" srcId="{E78030BC-7F3D-45F5-B02C-062F95AE87AC}" destId="{54F7D480-414A-4C38-A7F9-3516902B6D53}" srcOrd="0" destOrd="0" presId="urn:microsoft.com/office/officeart/2005/8/layout/chevron2"/>
    <dgm:cxn modelId="{508F0630-BE7B-408A-9B34-C07CA952732F}" type="presParOf" srcId="{1EB15BBE-77C4-4811-B31E-B22213DD3370}" destId="{756A17D5-1049-4D7D-9CDA-3505673B7918}" srcOrd="0" destOrd="0" presId="urn:microsoft.com/office/officeart/2005/8/layout/chevron2"/>
    <dgm:cxn modelId="{14CE14C3-3352-4267-81A7-1C1D0B30E925}" type="presParOf" srcId="{756A17D5-1049-4D7D-9CDA-3505673B7918}" destId="{88882D50-16FC-4B6B-815F-986B4B2B8194}" srcOrd="0" destOrd="0" presId="urn:microsoft.com/office/officeart/2005/8/layout/chevron2"/>
    <dgm:cxn modelId="{0C562EED-663A-44E2-B4B0-D30DBFB7957A}" type="presParOf" srcId="{756A17D5-1049-4D7D-9CDA-3505673B7918}" destId="{1868FD16-A95A-4E2E-92F2-07CB3A60649E}" srcOrd="1" destOrd="0" presId="urn:microsoft.com/office/officeart/2005/8/layout/chevron2"/>
    <dgm:cxn modelId="{00FDCBF2-F9E0-4C7F-A499-EBBCBAFF1D0A}" type="presParOf" srcId="{1EB15BBE-77C4-4811-B31E-B22213DD3370}" destId="{94CA3495-4463-49C5-A0FA-2CAE82DB3E96}" srcOrd="1" destOrd="0" presId="urn:microsoft.com/office/officeart/2005/8/layout/chevron2"/>
    <dgm:cxn modelId="{1C32F4A5-6AFF-4320-91BE-A4643C22F142}" type="presParOf" srcId="{1EB15BBE-77C4-4811-B31E-B22213DD3370}" destId="{AB3C2D19-0C0B-4BA9-9213-682022E083D2}" srcOrd="2" destOrd="0" presId="urn:microsoft.com/office/officeart/2005/8/layout/chevron2"/>
    <dgm:cxn modelId="{A16FDFD6-9F91-4587-A088-B1C915C18064}" type="presParOf" srcId="{AB3C2D19-0C0B-4BA9-9213-682022E083D2}" destId="{7E14D56A-720F-4321-8EC1-6D765AB1E707}" srcOrd="0" destOrd="0" presId="urn:microsoft.com/office/officeart/2005/8/layout/chevron2"/>
    <dgm:cxn modelId="{6CCDF698-D915-4D5A-9AD4-943A23BD110C}" type="presParOf" srcId="{AB3C2D19-0C0B-4BA9-9213-682022E083D2}" destId="{529EA0EE-CD5A-4DFA-980E-F1C988178145}" srcOrd="1" destOrd="0" presId="urn:microsoft.com/office/officeart/2005/8/layout/chevron2"/>
    <dgm:cxn modelId="{4436D27B-48BC-4537-8921-219ACF856EAA}" type="presParOf" srcId="{1EB15BBE-77C4-4811-B31E-B22213DD3370}" destId="{4A88CEBD-03D9-4298-A112-B9CD56FFFE85}" srcOrd="3" destOrd="0" presId="urn:microsoft.com/office/officeart/2005/8/layout/chevron2"/>
    <dgm:cxn modelId="{0E8C068E-B482-4327-9BEC-19BFF68FA12A}" type="presParOf" srcId="{1EB15BBE-77C4-4811-B31E-B22213DD3370}" destId="{793A210C-53AE-4EB2-816F-A31B46CE4A1A}" srcOrd="4" destOrd="0" presId="urn:microsoft.com/office/officeart/2005/8/layout/chevron2"/>
    <dgm:cxn modelId="{C8D7756C-CC4D-4DF1-91A1-9F8DEC359B53}" type="presParOf" srcId="{793A210C-53AE-4EB2-816F-A31B46CE4A1A}" destId="{092AE0F9-9BDC-49EF-A35C-2446BE49D4CC}" srcOrd="0" destOrd="0" presId="urn:microsoft.com/office/officeart/2005/8/layout/chevron2"/>
    <dgm:cxn modelId="{1FB967D3-3FF2-48D4-A105-34C7958982DD}" type="presParOf" srcId="{793A210C-53AE-4EB2-816F-A31B46CE4A1A}" destId="{54F7D480-414A-4C38-A7F9-3516902B6D53}" srcOrd="1" destOrd="0" presId="urn:microsoft.com/office/officeart/2005/8/layout/chevron2"/>
    <dgm:cxn modelId="{4D97EB4B-5FF1-48C4-8562-0C46FDC29B30}" type="presParOf" srcId="{1EB15BBE-77C4-4811-B31E-B22213DD3370}" destId="{1DC35FDE-8709-43CA-B454-0DA107A86DB0}" srcOrd="5" destOrd="0" presId="urn:microsoft.com/office/officeart/2005/8/layout/chevron2"/>
    <dgm:cxn modelId="{F0F11AC3-BB83-4901-BB60-299A90D5A00D}" type="presParOf" srcId="{1EB15BBE-77C4-4811-B31E-B22213DD3370}" destId="{A54431E7-47A5-4DA6-ABE6-9CF8C00C0011}" srcOrd="6" destOrd="0" presId="urn:microsoft.com/office/officeart/2005/8/layout/chevron2"/>
    <dgm:cxn modelId="{12DAE85E-C8AA-4391-87DB-893A9D018D25}" type="presParOf" srcId="{A54431E7-47A5-4DA6-ABE6-9CF8C00C0011}" destId="{E85BDB68-AFBF-4D78-8637-6C424E2C18F6}" srcOrd="0" destOrd="0" presId="urn:microsoft.com/office/officeart/2005/8/layout/chevron2"/>
    <dgm:cxn modelId="{58E26BD6-215F-4664-8099-628AA86A2967}" type="presParOf" srcId="{A54431E7-47A5-4DA6-ABE6-9CF8C00C0011}" destId="{AAE601BB-8DB4-43CF-B5C8-0CEFF65EA56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1F510-3430-43D8-A951-D74E2454759F}" type="doc">
      <dgm:prSet loTypeId="urn:microsoft.com/office/officeart/2005/8/layout/radial2#1" loCatId="relationship" qsTypeId="urn:microsoft.com/office/officeart/2005/8/quickstyle/simple1#1" qsCatId="simple" csTypeId="urn:microsoft.com/office/officeart/2005/8/colors/accent5_2#1" csCatId="accent5" phldr="1"/>
      <dgm:spPr/>
      <dgm:t>
        <a:bodyPr/>
        <a:lstStyle/>
        <a:p>
          <a:endParaRPr lang="zh-CN" altLang="en-US"/>
        </a:p>
      </dgm:t>
    </dgm:pt>
    <dgm:pt modelId="{FCAF2097-1478-4FE3-B4CF-340322BBEB5B}">
      <dgm:prSet phldrT="[文本]"/>
      <dgm:spPr>
        <a:solidFill>
          <a:srgbClr val="00A0E9"/>
        </a:solidFill>
      </dgm:spPr>
      <dgm:t>
        <a:bodyPr/>
        <a:lstStyle/>
        <a:p>
          <a:r>
            <a:rPr lang="zh-CN" altLang="en-US" b="1" dirty="0" smtClean="0">
              <a:latin typeface="新宋体" pitchFamily="49" charset="-122"/>
              <a:ea typeface="新宋体" pitchFamily="49" charset="-122"/>
            </a:rPr>
            <a:t>技术</a:t>
          </a:r>
          <a:endParaRPr lang="en-US" altLang="zh-CN" b="1" dirty="0" smtClean="0">
            <a:latin typeface="新宋体" pitchFamily="49" charset="-122"/>
            <a:ea typeface="新宋体" pitchFamily="49" charset="-122"/>
          </a:endParaRPr>
        </a:p>
        <a:p>
          <a:r>
            <a:rPr lang="zh-CN" altLang="en-US" b="1" dirty="0" smtClean="0">
              <a:latin typeface="新宋体" pitchFamily="49" charset="-122"/>
              <a:ea typeface="新宋体" pitchFamily="49" charset="-122"/>
            </a:rPr>
            <a:t>架构</a:t>
          </a:r>
          <a:endParaRPr lang="zh-CN" altLang="en-US" b="1" dirty="0">
            <a:latin typeface="新宋体" pitchFamily="49" charset="-122"/>
            <a:ea typeface="新宋体" pitchFamily="49" charset="-122"/>
          </a:endParaRPr>
        </a:p>
      </dgm:t>
    </dgm:pt>
    <dgm:pt modelId="{0CDFA625-243B-4E4D-B145-CB47CD40C85E}" type="parTrans" cxnId="{59F412DD-6811-47E3-8F7D-0D56D3100C7E}">
      <dgm:prSet/>
      <dgm:spPr/>
      <dgm:t>
        <a:bodyPr/>
        <a:lstStyle/>
        <a:p>
          <a:endParaRPr lang="zh-CN" altLang="en-US">
            <a:latin typeface="微软雅黑" panose="020B0503020204020204" pitchFamily="34" charset="-122"/>
            <a:ea typeface="微软雅黑" panose="020B0503020204020204" pitchFamily="34" charset="-122"/>
          </a:endParaRPr>
        </a:p>
      </dgm:t>
    </dgm:pt>
    <dgm:pt modelId="{2C4B7724-A650-4E2C-8515-18BC5869D394}" type="sibTrans" cxnId="{59F412DD-6811-47E3-8F7D-0D56D3100C7E}">
      <dgm:prSet/>
      <dgm:spPr/>
      <dgm:t>
        <a:bodyPr/>
        <a:lstStyle/>
        <a:p>
          <a:endParaRPr lang="zh-CN" altLang="en-US"/>
        </a:p>
      </dgm:t>
    </dgm:pt>
    <dgm:pt modelId="{5F98A899-7EA1-41B7-B90A-3FBCBD0CEE57}">
      <dgm:prSet phldrT="[文本]"/>
      <dgm:spPr>
        <a:solidFill>
          <a:srgbClr val="00A0E9"/>
        </a:solidFill>
      </dgm:spPr>
      <dgm:t>
        <a:bodyPr/>
        <a:lstStyle/>
        <a:p>
          <a:r>
            <a:rPr lang="zh-CN" altLang="en-US" b="1" dirty="0" smtClean="0">
              <a:latin typeface="新宋体" pitchFamily="49" charset="-122"/>
              <a:ea typeface="新宋体" pitchFamily="49" charset="-122"/>
            </a:rPr>
            <a:t>业务</a:t>
          </a:r>
          <a:endParaRPr lang="en-US" altLang="zh-CN" b="1" dirty="0" smtClean="0">
            <a:latin typeface="新宋体" pitchFamily="49" charset="-122"/>
            <a:ea typeface="新宋体" pitchFamily="49" charset="-122"/>
          </a:endParaRPr>
        </a:p>
        <a:p>
          <a:r>
            <a:rPr lang="zh-CN" altLang="en-US" b="1" dirty="0" smtClean="0">
              <a:latin typeface="新宋体" pitchFamily="49" charset="-122"/>
              <a:ea typeface="新宋体" pitchFamily="49" charset="-122"/>
            </a:rPr>
            <a:t>架构</a:t>
          </a:r>
          <a:endParaRPr lang="zh-CN" altLang="en-US" b="1" dirty="0">
            <a:latin typeface="新宋体" pitchFamily="49" charset="-122"/>
            <a:ea typeface="新宋体" pitchFamily="49" charset="-122"/>
          </a:endParaRPr>
        </a:p>
      </dgm:t>
    </dgm:pt>
    <dgm:pt modelId="{D800A89F-4B05-45C2-B722-4FDEF0F73BC4}" type="parTrans" cxnId="{AE584F9B-B2F3-4463-A911-D79A39ECB206}">
      <dgm:prSet/>
      <dgm:spPr/>
      <dgm:t>
        <a:bodyPr/>
        <a:lstStyle/>
        <a:p>
          <a:endParaRPr lang="zh-CN" altLang="en-US">
            <a:latin typeface="微软雅黑" panose="020B0503020204020204" pitchFamily="34" charset="-122"/>
            <a:ea typeface="微软雅黑" panose="020B0503020204020204" pitchFamily="34" charset="-122"/>
          </a:endParaRPr>
        </a:p>
      </dgm:t>
    </dgm:pt>
    <dgm:pt modelId="{45D3DA9E-444E-438C-BBE2-09693891341F}" type="sibTrans" cxnId="{AE584F9B-B2F3-4463-A911-D79A39ECB206}">
      <dgm:prSet/>
      <dgm:spPr/>
      <dgm:t>
        <a:bodyPr/>
        <a:lstStyle/>
        <a:p>
          <a:endParaRPr lang="zh-CN" altLang="en-US"/>
        </a:p>
      </dgm:t>
    </dgm:pt>
    <dgm:pt modelId="{0617D331-05FA-4B13-ADFD-25371440506E}" type="pres">
      <dgm:prSet presAssocID="{2241F510-3430-43D8-A951-D74E2454759F}" presName="composite" presStyleCnt="0">
        <dgm:presLayoutVars>
          <dgm:chMax val="5"/>
          <dgm:dir/>
          <dgm:animLvl val="ctr"/>
          <dgm:resizeHandles val="exact"/>
        </dgm:presLayoutVars>
      </dgm:prSet>
      <dgm:spPr/>
      <dgm:t>
        <a:bodyPr/>
        <a:lstStyle/>
        <a:p>
          <a:endParaRPr lang="zh-CN" altLang="en-US"/>
        </a:p>
      </dgm:t>
    </dgm:pt>
    <dgm:pt modelId="{950FB9A2-E844-493E-9DC3-19478C172826}" type="pres">
      <dgm:prSet presAssocID="{2241F510-3430-43D8-A951-D74E2454759F}" presName="cycle" presStyleCnt="0"/>
      <dgm:spPr/>
    </dgm:pt>
    <dgm:pt modelId="{3196B84D-43B6-42F8-83F6-97F67B4A17C5}" type="pres">
      <dgm:prSet presAssocID="{2241F510-3430-43D8-A951-D74E2454759F}" presName="centerShape" presStyleCnt="0"/>
      <dgm:spPr/>
    </dgm:pt>
    <dgm:pt modelId="{A3A55D92-987F-4F63-91C3-C0D660ECE5C1}" type="pres">
      <dgm:prSet presAssocID="{2241F510-3430-43D8-A951-D74E2454759F}" presName="connSite" presStyleLbl="node1" presStyleIdx="0" presStyleCnt="3"/>
      <dgm:spPr/>
    </dgm:pt>
    <dgm:pt modelId="{2498551C-374F-4489-BB4E-D78C76CA4434}" type="pres">
      <dgm:prSet presAssocID="{2241F510-3430-43D8-A951-D74E2454759F}" presName="visible" presStyleLbl="node1" presStyleIdx="0" presStyleCnt="3"/>
      <dgm:spPr>
        <a:prstGeom prst="sun">
          <a:avLst/>
        </a:prstGeom>
        <a:solidFill>
          <a:srgbClr val="00A0EA"/>
        </a:solidFill>
      </dgm:spPr>
    </dgm:pt>
    <dgm:pt modelId="{8CFB6BA7-718D-4742-AF37-23642C2A2F51}" type="pres">
      <dgm:prSet presAssocID="{0CDFA625-243B-4E4D-B145-CB47CD40C85E}" presName="Name25" presStyleLbl="parChTrans1D1" presStyleIdx="0" presStyleCnt="2"/>
      <dgm:spPr/>
      <dgm:t>
        <a:bodyPr/>
        <a:lstStyle/>
        <a:p>
          <a:endParaRPr lang="zh-CN" altLang="en-US"/>
        </a:p>
      </dgm:t>
    </dgm:pt>
    <dgm:pt modelId="{9BED80D9-1E9D-476D-8321-ADA9DCEDA234}" type="pres">
      <dgm:prSet presAssocID="{FCAF2097-1478-4FE3-B4CF-340322BBEB5B}" presName="node" presStyleCnt="0"/>
      <dgm:spPr/>
    </dgm:pt>
    <dgm:pt modelId="{993775BD-3656-41F7-A66D-1C5B3FBFBF59}" type="pres">
      <dgm:prSet presAssocID="{FCAF2097-1478-4FE3-B4CF-340322BBEB5B}" presName="parentNode" presStyleLbl="node1" presStyleIdx="1" presStyleCnt="3">
        <dgm:presLayoutVars>
          <dgm:chMax val="1"/>
          <dgm:bulletEnabled val="1"/>
        </dgm:presLayoutVars>
      </dgm:prSet>
      <dgm:spPr/>
      <dgm:t>
        <a:bodyPr/>
        <a:lstStyle/>
        <a:p>
          <a:endParaRPr lang="zh-CN" altLang="en-US"/>
        </a:p>
      </dgm:t>
    </dgm:pt>
    <dgm:pt modelId="{A9AEDA79-9703-42F2-8CF8-DD6F6DE18E37}" type="pres">
      <dgm:prSet presAssocID="{FCAF2097-1478-4FE3-B4CF-340322BBEB5B}" presName="childNode" presStyleLbl="revTx" presStyleIdx="0" presStyleCnt="0">
        <dgm:presLayoutVars>
          <dgm:bulletEnabled val="1"/>
        </dgm:presLayoutVars>
      </dgm:prSet>
      <dgm:spPr/>
      <dgm:t>
        <a:bodyPr/>
        <a:lstStyle/>
        <a:p>
          <a:endParaRPr lang="zh-CN" altLang="en-US"/>
        </a:p>
      </dgm:t>
    </dgm:pt>
    <dgm:pt modelId="{2538C66F-3714-49A6-A013-735C3C264BBA}" type="pres">
      <dgm:prSet presAssocID="{D800A89F-4B05-45C2-B722-4FDEF0F73BC4}" presName="Name25" presStyleLbl="parChTrans1D1" presStyleIdx="1" presStyleCnt="2"/>
      <dgm:spPr/>
      <dgm:t>
        <a:bodyPr/>
        <a:lstStyle/>
        <a:p>
          <a:endParaRPr lang="zh-CN" altLang="en-US"/>
        </a:p>
      </dgm:t>
    </dgm:pt>
    <dgm:pt modelId="{419A747C-91C8-4FF2-B955-61B57FBBCDEB}" type="pres">
      <dgm:prSet presAssocID="{5F98A899-7EA1-41B7-B90A-3FBCBD0CEE57}" presName="node" presStyleCnt="0"/>
      <dgm:spPr/>
    </dgm:pt>
    <dgm:pt modelId="{8BE38D70-9CC3-4C00-81F7-467A01EF9E16}" type="pres">
      <dgm:prSet presAssocID="{5F98A899-7EA1-41B7-B90A-3FBCBD0CEE57}" presName="parentNode" presStyleLbl="node1" presStyleIdx="2" presStyleCnt="3">
        <dgm:presLayoutVars>
          <dgm:chMax val="1"/>
          <dgm:bulletEnabled val="1"/>
        </dgm:presLayoutVars>
      </dgm:prSet>
      <dgm:spPr/>
      <dgm:t>
        <a:bodyPr/>
        <a:lstStyle/>
        <a:p>
          <a:endParaRPr lang="zh-CN" altLang="en-US"/>
        </a:p>
      </dgm:t>
    </dgm:pt>
    <dgm:pt modelId="{02BED1C4-35E4-49F0-B82C-E75F197B1E57}" type="pres">
      <dgm:prSet presAssocID="{5F98A899-7EA1-41B7-B90A-3FBCBD0CEE57}" presName="childNode" presStyleLbl="revTx" presStyleIdx="0" presStyleCnt="0">
        <dgm:presLayoutVars>
          <dgm:bulletEnabled val="1"/>
        </dgm:presLayoutVars>
      </dgm:prSet>
      <dgm:spPr/>
      <dgm:t>
        <a:bodyPr/>
        <a:lstStyle/>
        <a:p>
          <a:endParaRPr lang="zh-CN" altLang="en-US"/>
        </a:p>
      </dgm:t>
    </dgm:pt>
  </dgm:ptLst>
  <dgm:cxnLst>
    <dgm:cxn modelId="{8C72BE0D-73FD-401C-9B53-6F837A41D84D}" type="presOf" srcId="{FCAF2097-1478-4FE3-B4CF-340322BBEB5B}" destId="{993775BD-3656-41F7-A66D-1C5B3FBFBF59}" srcOrd="0" destOrd="0" presId="urn:microsoft.com/office/officeart/2005/8/layout/radial2#1"/>
    <dgm:cxn modelId="{1D7466E7-C327-450B-8C68-6B5F97DC75CD}" type="presOf" srcId="{2241F510-3430-43D8-A951-D74E2454759F}" destId="{0617D331-05FA-4B13-ADFD-25371440506E}" srcOrd="0" destOrd="0" presId="urn:microsoft.com/office/officeart/2005/8/layout/radial2#1"/>
    <dgm:cxn modelId="{84040AD0-55CD-498F-A1BF-8B86E378CB4F}" type="presOf" srcId="{D800A89F-4B05-45C2-B722-4FDEF0F73BC4}" destId="{2538C66F-3714-49A6-A013-735C3C264BBA}" srcOrd="0" destOrd="0" presId="urn:microsoft.com/office/officeart/2005/8/layout/radial2#1"/>
    <dgm:cxn modelId="{59F412DD-6811-47E3-8F7D-0D56D3100C7E}" srcId="{2241F510-3430-43D8-A951-D74E2454759F}" destId="{FCAF2097-1478-4FE3-B4CF-340322BBEB5B}" srcOrd="0" destOrd="0" parTransId="{0CDFA625-243B-4E4D-B145-CB47CD40C85E}" sibTransId="{2C4B7724-A650-4E2C-8515-18BC5869D394}"/>
    <dgm:cxn modelId="{AE584F9B-B2F3-4463-A911-D79A39ECB206}" srcId="{2241F510-3430-43D8-A951-D74E2454759F}" destId="{5F98A899-7EA1-41B7-B90A-3FBCBD0CEE57}" srcOrd="1" destOrd="0" parTransId="{D800A89F-4B05-45C2-B722-4FDEF0F73BC4}" sibTransId="{45D3DA9E-444E-438C-BBE2-09693891341F}"/>
    <dgm:cxn modelId="{1709E077-972E-4451-9232-6B53CB3B08D1}" type="presOf" srcId="{0CDFA625-243B-4E4D-B145-CB47CD40C85E}" destId="{8CFB6BA7-718D-4742-AF37-23642C2A2F51}" srcOrd="0" destOrd="0" presId="urn:microsoft.com/office/officeart/2005/8/layout/radial2#1"/>
    <dgm:cxn modelId="{2EE9FBEC-D217-47BD-AC8B-C420B9E9F3B3}" type="presOf" srcId="{5F98A899-7EA1-41B7-B90A-3FBCBD0CEE57}" destId="{8BE38D70-9CC3-4C00-81F7-467A01EF9E16}" srcOrd="0" destOrd="0" presId="urn:microsoft.com/office/officeart/2005/8/layout/radial2#1"/>
    <dgm:cxn modelId="{C38A1524-02F3-4EDC-9742-D5D6607DB5F5}" type="presParOf" srcId="{0617D331-05FA-4B13-ADFD-25371440506E}" destId="{950FB9A2-E844-493E-9DC3-19478C172826}" srcOrd="0" destOrd="0" presId="urn:microsoft.com/office/officeart/2005/8/layout/radial2#1"/>
    <dgm:cxn modelId="{137BCC97-1FC5-4E8E-A94B-AB9FE874CF92}" type="presParOf" srcId="{950FB9A2-E844-493E-9DC3-19478C172826}" destId="{3196B84D-43B6-42F8-83F6-97F67B4A17C5}" srcOrd="0" destOrd="0" presId="urn:microsoft.com/office/officeart/2005/8/layout/radial2#1"/>
    <dgm:cxn modelId="{FD7E4BBA-A227-4049-AD92-7BF784E27E3F}" type="presParOf" srcId="{3196B84D-43B6-42F8-83F6-97F67B4A17C5}" destId="{A3A55D92-987F-4F63-91C3-C0D660ECE5C1}" srcOrd="0" destOrd="0" presId="urn:microsoft.com/office/officeart/2005/8/layout/radial2#1"/>
    <dgm:cxn modelId="{8994F6AE-7DC2-4D9B-B6DB-F17827E5FA7D}" type="presParOf" srcId="{3196B84D-43B6-42F8-83F6-97F67B4A17C5}" destId="{2498551C-374F-4489-BB4E-D78C76CA4434}" srcOrd="1" destOrd="0" presId="urn:microsoft.com/office/officeart/2005/8/layout/radial2#1"/>
    <dgm:cxn modelId="{DC128426-05FE-4434-B9D8-E5150F05BC70}" type="presParOf" srcId="{950FB9A2-E844-493E-9DC3-19478C172826}" destId="{8CFB6BA7-718D-4742-AF37-23642C2A2F51}" srcOrd="1" destOrd="0" presId="urn:microsoft.com/office/officeart/2005/8/layout/radial2#1"/>
    <dgm:cxn modelId="{94DA35BF-2F2E-4B73-8524-AAC9E69EA1DB}" type="presParOf" srcId="{950FB9A2-E844-493E-9DC3-19478C172826}" destId="{9BED80D9-1E9D-476D-8321-ADA9DCEDA234}" srcOrd="2" destOrd="0" presId="urn:microsoft.com/office/officeart/2005/8/layout/radial2#1"/>
    <dgm:cxn modelId="{6B65ACCF-4488-4D7F-B65B-FF7978BD7D5E}" type="presParOf" srcId="{9BED80D9-1E9D-476D-8321-ADA9DCEDA234}" destId="{993775BD-3656-41F7-A66D-1C5B3FBFBF59}" srcOrd="0" destOrd="0" presId="urn:microsoft.com/office/officeart/2005/8/layout/radial2#1"/>
    <dgm:cxn modelId="{DEAE1F7E-2304-45A5-9A12-B343CC847569}" type="presParOf" srcId="{9BED80D9-1E9D-476D-8321-ADA9DCEDA234}" destId="{A9AEDA79-9703-42F2-8CF8-DD6F6DE18E37}" srcOrd="1" destOrd="0" presId="urn:microsoft.com/office/officeart/2005/8/layout/radial2#1"/>
    <dgm:cxn modelId="{C611221E-C0D0-4E8D-A63C-FC79436F9821}" type="presParOf" srcId="{950FB9A2-E844-493E-9DC3-19478C172826}" destId="{2538C66F-3714-49A6-A013-735C3C264BBA}" srcOrd="3" destOrd="0" presId="urn:microsoft.com/office/officeart/2005/8/layout/radial2#1"/>
    <dgm:cxn modelId="{90020EEC-91B7-4765-BCE8-EE74AAF1870A}" type="presParOf" srcId="{950FB9A2-E844-493E-9DC3-19478C172826}" destId="{419A747C-91C8-4FF2-B955-61B57FBBCDEB}" srcOrd="4" destOrd="0" presId="urn:microsoft.com/office/officeart/2005/8/layout/radial2#1"/>
    <dgm:cxn modelId="{2A4D6CC9-0896-4D39-9E5B-CA901610CB78}" type="presParOf" srcId="{419A747C-91C8-4FF2-B955-61B57FBBCDEB}" destId="{8BE38D70-9CC3-4C00-81F7-467A01EF9E16}" srcOrd="0" destOrd="0" presId="urn:microsoft.com/office/officeart/2005/8/layout/radial2#1"/>
    <dgm:cxn modelId="{64E412A9-654C-4A05-BE36-12E7D3E1232E}" type="presParOf" srcId="{419A747C-91C8-4FF2-B955-61B57FBBCDEB}" destId="{02BED1C4-35E4-49F0-B82C-E75F197B1E57}" srcOrd="1" destOrd="0" presId="urn:microsoft.com/office/officeart/2005/8/layout/radial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82D50-16FC-4B6B-815F-986B4B2B8194}">
      <dsp:nvSpPr>
        <dsp:cNvPr id="0" name=""/>
        <dsp:cNvSpPr/>
      </dsp:nvSpPr>
      <dsp:spPr>
        <a:xfrm rot="5400000">
          <a:off x="-152360" y="156927"/>
          <a:ext cx="1015733" cy="7110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1"/>
              </a:solidFill>
              <a:latin typeface="微软雅黑" pitchFamily="34" charset="-122"/>
              <a:ea typeface="微软雅黑" pitchFamily="34" charset="-122"/>
            </a:rPr>
            <a:t>1</a:t>
          </a:r>
          <a:endParaRPr lang="zh-CN" altLang="en-US" sz="2000" kern="1200" dirty="0">
            <a:solidFill>
              <a:schemeClr val="bg1"/>
            </a:solidFill>
            <a:latin typeface="微软雅黑" pitchFamily="34" charset="-122"/>
            <a:ea typeface="微软雅黑" pitchFamily="34" charset="-122"/>
          </a:endParaRPr>
        </a:p>
      </dsp:txBody>
      <dsp:txXfrm rot="-5400000">
        <a:off x="1" y="360074"/>
        <a:ext cx="711013" cy="304720"/>
      </dsp:txXfrm>
    </dsp:sp>
    <dsp:sp modelId="{1868FD16-A95A-4E2E-92F2-07CB3A60649E}">
      <dsp:nvSpPr>
        <dsp:cNvPr id="0" name=""/>
        <dsp:cNvSpPr/>
      </dsp:nvSpPr>
      <dsp:spPr>
        <a:xfrm rot="5400000">
          <a:off x="4089219" y="-3373638"/>
          <a:ext cx="660573" cy="741698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smtClean="0">
              <a:solidFill>
                <a:schemeClr val="bg1">
                  <a:lumMod val="50000"/>
                </a:schemeClr>
              </a:solidFill>
              <a:latin typeface="微软雅黑" pitchFamily="34" charset="-122"/>
              <a:ea typeface="微软雅黑" pitchFamily="34" charset="-122"/>
            </a:rPr>
            <a:t>为什么要实施</a:t>
          </a:r>
          <a:r>
            <a:rPr lang="en-US" altLang="zh-CN" sz="4000" kern="1200" dirty="0" smtClean="0">
              <a:solidFill>
                <a:schemeClr val="bg1">
                  <a:lumMod val="50000"/>
                </a:schemeClr>
              </a:solidFill>
              <a:latin typeface="微软雅黑" pitchFamily="34" charset="-122"/>
              <a:ea typeface="微软雅黑" pitchFamily="34" charset="-122"/>
            </a:rPr>
            <a:t>MES?</a:t>
          </a:r>
          <a:endParaRPr lang="zh-CN" altLang="en-US" sz="4000" kern="1200" dirty="0">
            <a:solidFill>
              <a:schemeClr val="bg1">
                <a:lumMod val="50000"/>
              </a:schemeClr>
            </a:solidFill>
            <a:latin typeface="微软雅黑" pitchFamily="34" charset="-122"/>
            <a:ea typeface="微软雅黑" pitchFamily="34" charset="-122"/>
          </a:endParaRPr>
        </a:p>
      </dsp:txBody>
      <dsp:txXfrm rot="-5400000">
        <a:off x="711013" y="36815"/>
        <a:ext cx="7384739" cy="596079"/>
      </dsp:txXfrm>
    </dsp:sp>
    <dsp:sp modelId="{7E14D56A-720F-4321-8EC1-6D765AB1E707}">
      <dsp:nvSpPr>
        <dsp:cNvPr id="0" name=""/>
        <dsp:cNvSpPr/>
      </dsp:nvSpPr>
      <dsp:spPr>
        <a:xfrm rot="5400000">
          <a:off x="-152360" y="1022409"/>
          <a:ext cx="1015733" cy="7110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1"/>
              </a:solidFill>
              <a:latin typeface="微软雅黑" pitchFamily="34" charset="-122"/>
              <a:ea typeface="微软雅黑" pitchFamily="34" charset="-122"/>
            </a:rPr>
            <a:t>2</a:t>
          </a:r>
          <a:endParaRPr lang="zh-CN" altLang="en-US" sz="2000" kern="1200" dirty="0">
            <a:solidFill>
              <a:schemeClr val="bg1"/>
            </a:solidFill>
            <a:latin typeface="微软雅黑" pitchFamily="34" charset="-122"/>
            <a:ea typeface="微软雅黑" pitchFamily="34" charset="-122"/>
          </a:endParaRPr>
        </a:p>
      </dsp:txBody>
      <dsp:txXfrm rot="-5400000">
        <a:off x="1" y="1225556"/>
        <a:ext cx="711013" cy="304720"/>
      </dsp:txXfrm>
    </dsp:sp>
    <dsp:sp modelId="{529EA0EE-CD5A-4DFA-980E-F1C988178145}">
      <dsp:nvSpPr>
        <dsp:cNvPr id="0" name=""/>
        <dsp:cNvSpPr/>
      </dsp:nvSpPr>
      <dsp:spPr>
        <a:xfrm rot="5400000">
          <a:off x="4089393" y="-2508330"/>
          <a:ext cx="660226" cy="741698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smtClean="0">
              <a:solidFill>
                <a:schemeClr val="bg1">
                  <a:lumMod val="50000"/>
                </a:schemeClr>
              </a:solidFill>
              <a:latin typeface="微软雅黑" pitchFamily="34" charset="-122"/>
              <a:ea typeface="微软雅黑" pitchFamily="34" charset="-122"/>
            </a:rPr>
            <a:t>为什么要开发</a:t>
          </a:r>
          <a:r>
            <a:rPr lang="en-US" altLang="zh-CN" sz="4000" kern="1200" dirty="0" smtClean="0">
              <a:solidFill>
                <a:schemeClr val="bg1">
                  <a:lumMod val="50000"/>
                </a:schemeClr>
              </a:solidFill>
              <a:latin typeface="微软雅黑" pitchFamily="34" charset="-122"/>
              <a:ea typeface="微软雅黑" pitchFamily="34" charset="-122"/>
            </a:rPr>
            <a:t>MES3.0?</a:t>
          </a:r>
          <a:endParaRPr lang="zh-CN" altLang="en-US" sz="4000" kern="1200" dirty="0">
            <a:solidFill>
              <a:schemeClr val="bg1">
                <a:lumMod val="50000"/>
              </a:schemeClr>
            </a:solidFill>
            <a:latin typeface="微软雅黑" pitchFamily="34" charset="-122"/>
            <a:ea typeface="微软雅黑" pitchFamily="34" charset="-122"/>
          </a:endParaRPr>
        </a:p>
      </dsp:txBody>
      <dsp:txXfrm rot="-5400000">
        <a:off x="711013" y="902280"/>
        <a:ext cx="7384756" cy="595766"/>
      </dsp:txXfrm>
    </dsp:sp>
    <dsp:sp modelId="{092AE0F9-9BDC-49EF-A35C-2446BE49D4CC}">
      <dsp:nvSpPr>
        <dsp:cNvPr id="0" name=""/>
        <dsp:cNvSpPr/>
      </dsp:nvSpPr>
      <dsp:spPr>
        <a:xfrm rot="5400000">
          <a:off x="-152360" y="1887891"/>
          <a:ext cx="1015733" cy="7110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1"/>
              </a:solidFill>
              <a:latin typeface="微软雅黑" pitchFamily="34" charset="-122"/>
              <a:ea typeface="微软雅黑" pitchFamily="34" charset="-122"/>
            </a:rPr>
            <a:t>3</a:t>
          </a:r>
          <a:endParaRPr lang="zh-CN" altLang="en-US" sz="2000" kern="1200" dirty="0">
            <a:solidFill>
              <a:schemeClr val="bg1"/>
            </a:solidFill>
            <a:latin typeface="微软雅黑" pitchFamily="34" charset="-122"/>
            <a:ea typeface="微软雅黑" pitchFamily="34" charset="-122"/>
          </a:endParaRPr>
        </a:p>
      </dsp:txBody>
      <dsp:txXfrm rot="-5400000">
        <a:off x="1" y="2091038"/>
        <a:ext cx="711013" cy="304720"/>
      </dsp:txXfrm>
    </dsp:sp>
    <dsp:sp modelId="{54F7D480-414A-4C38-A7F9-3516902B6D53}">
      <dsp:nvSpPr>
        <dsp:cNvPr id="0" name=""/>
        <dsp:cNvSpPr/>
      </dsp:nvSpPr>
      <dsp:spPr>
        <a:xfrm rot="5400000">
          <a:off x="4089393" y="-1642848"/>
          <a:ext cx="660226" cy="741698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zh-CN" sz="4000" kern="1200" dirty="0" smtClean="0">
              <a:solidFill>
                <a:schemeClr val="bg1">
                  <a:lumMod val="50000"/>
                </a:schemeClr>
              </a:solidFill>
              <a:latin typeface="微软雅黑" pitchFamily="34" charset="-122"/>
              <a:ea typeface="微软雅黑" pitchFamily="34" charset="-122"/>
            </a:rPr>
            <a:t>MES3.0</a:t>
          </a:r>
          <a:r>
            <a:rPr lang="zh-CN" altLang="en-US" sz="4000" kern="1200" dirty="0" smtClean="0">
              <a:solidFill>
                <a:schemeClr val="bg1">
                  <a:lumMod val="50000"/>
                </a:schemeClr>
              </a:solidFill>
              <a:latin typeface="微软雅黑" pitchFamily="34" charset="-122"/>
              <a:ea typeface="微软雅黑" pitchFamily="34" charset="-122"/>
            </a:rPr>
            <a:t>的业务逻辑介绍</a:t>
          </a:r>
          <a:endParaRPr lang="zh-CN" altLang="en-US" sz="4000" kern="1200" dirty="0">
            <a:solidFill>
              <a:schemeClr val="bg1">
                <a:lumMod val="50000"/>
              </a:schemeClr>
            </a:solidFill>
            <a:latin typeface="微软雅黑" pitchFamily="34" charset="-122"/>
            <a:ea typeface="微软雅黑" pitchFamily="34" charset="-122"/>
          </a:endParaRPr>
        </a:p>
      </dsp:txBody>
      <dsp:txXfrm rot="-5400000">
        <a:off x="711013" y="1767762"/>
        <a:ext cx="7384756" cy="595766"/>
      </dsp:txXfrm>
    </dsp:sp>
    <dsp:sp modelId="{E85BDB68-AFBF-4D78-8637-6C424E2C18F6}">
      <dsp:nvSpPr>
        <dsp:cNvPr id="0" name=""/>
        <dsp:cNvSpPr/>
      </dsp:nvSpPr>
      <dsp:spPr>
        <a:xfrm rot="5400000">
          <a:off x="-152360" y="2753373"/>
          <a:ext cx="1015733" cy="7110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1"/>
              </a:solidFill>
              <a:latin typeface="微软雅黑" pitchFamily="34" charset="-122"/>
              <a:ea typeface="微软雅黑" pitchFamily="34" charset="-122"/>
            </a:rPr>
            <a:t>4</a:t>
          </a:r>
          <a:endParaRPr lang="zh-CN" altLang="en-US" sz="2000" kern="1200" dirty="0">
            <a:solidFill>
              <a:schemeClr val="bg1"/>
            </a:solidFill>
            <a:latin typeface="微软雅黑" pitchFamily="34" charset="-122"/>
            <a:ea typeface="微软雅黑" pitchFamily="34" charset="-122"/>
          </a:endParaRPr>
        </a:p>
      </dsp:txBody>
      <dsp:txXfrm rot="-5400000">
        <a:off x="1" y="2956520"/>
        <a:ext cx="711013" cy="304720"/>
      </dsp:txXfrm>
    </dsp:sp>
    <dsp:sp modelId="{AAE601BB-8DB4-43CF-B5C8-0CEFF65EA569}">
      <dsp:nvSpPr>
        <dsp:cNvPr id="0" name=""/>
        <dsp:cNvSpPr/>
      </dsp:nvSpPr>
      <dsp:spPr>
        <a:xfrm rot="5400000">
          <a:off x="4089393" y="-777366"/>
          <a:ext cx="660226" cy="741698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smtClean="0">
              <a:solidFill>
                <a:schemeClr val="bg1">
                  <a:lumMod val="50000"/>
                </a:schemeClr>
              </a:solidFill>
              <a:latin typeface="微软雅黑" pitchFamily="34" charset="-122"/>
              <a:ea typeface="微软雅黑" pitchFamily="34" charset="-122"/>
            </a:rPr>
            <a:t>未来展望</a:t>
          </a:r>
          <a:endParaRPr lang="zh-CN" altLang="en-US" sz="4000" kern="1200" dirty="0">
            <a:solidFill>
              <a:schemeClr val="bg1">
                <a:lumMod val="50000"/>
              </a:schemeClr>
            </a:solidFill>
            <a:latin typeface="微软雅黑" pitchFamily="34" charset="-122"/>
            <a:ea typeface="微软雅黑" pitchFamily="34" charset="-122"/>
          </a:endParaRPr>
        </a:p>
      </dsp:txBody>
      <dsp:txXfrm rot="-5400000">
        <a:off x="711013" y="2633244"/>
        <a:ext cx="7384756" cy="595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8C66F-3714-49A6-A013-735C3C264BBA}">
      <dsp:nvSpPr>
        <dsp:cNvPr id="0" name=""/>
        <dsp:cNvSpPr/>
      </dsp:nvSpPr>
      <dsp:spPr>
        <a:xfrm rot="1744613">
          <a:off x="1966777" y="3333543"/>
          <a:ext cx="807117" cy="67412"/>
        </a:xfrm>
        <a:custGeom>
          <a:avLst/>
          <a:gdLst/>
          <a:ahLst/>
          <a:cxnLst/>
          <a:rect l="0" t="0" r="0" b="0"/>
          <a:pathLst>
            <a:path>
              <a:moveTo>
                <a:pt x="0" y="33706"/>
              </a:moveTo>
              <a:lnTo>
                <a:pt x="807117" y="3370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FB6BA7-718D-4742-AF37-23642C2A2F51}">
      <dsp:nvSpPr>
        <dsp:cNvPr id="0" name=""/>
        <dsp:cNvSpPr/>
      </dsp:nvSpPr>
      <dsp:spPr>
        <a:xfrm rot="19855387">
          <a:off x="1966777" y="2017711"/>
          <a:ext cx="807117" cy="67412"/>
        </a:xfrm>
        <a:custGeom>
          <a:avLst/>
          <a:gdLst/>
          <a:ahLst/>
          <a:cxnLst/>
          <a:rect l="0" t="0" r="0" b="0"/>
          <a:pathLst>
            <a:path>
              <a:moveTo>
                <a:pt x="0" y="33706"/>
              </a:moveTo>
              <a:lnTo>
                <a:pt x="807117" y="3370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98551C-374F-4489-BB4E-D78C76CA4434}">
      <dsp:nvSpPr>
        <dsp:cNvPr id="0" name=""/>
        <dsp:cNvSpPr/>
      </dsp:nvSpPr>
      <dsp:spPr>
        <a:xfrm>
          <a:off x="788" y="1522950"/>
          <a:ext cx="2372765" cy="2372765"/>
        </a:xfrm>
        <a:prstGeom prst="sun">
          <a:avLst/>
        </a:prstGeom>
        <a:solidFill>
          <a:srgbClr val="00A0E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775BD-3656-41F7-A66D-1C5B3FBFBF59}">
      <dsp:nvSpPr>
        <dsp:cNvPr id="0" name=""/>
        <dsp:cNvSpPr/>
      </dsp:nvSpPr>
      <dsp:spPr>
        <a:xfrm>
          <a:off x="2633320" y="797528"/>
          <a:ext cx="1423659" cy="1423659"/>
        </a:xfrm>
        <a:prstGeom prst="ellipse">
          <a:avLst/>
        </a:prstGeom>
        <a:solidFill>
          <a:srgbClr val="00A0E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latin typeface="新宋体" pitchFamily="49" charset="-122"/>
              <a:ea typeface="新宋体" pitchFamily="49" charset="-122"/>
            </a:rPr>
            <a:t>技术</a:t>
          </a:r>
          <a:endParaRPr lang="en-US" altLang="zh-CN" sz="2700" b="1" kern="1200" dirty="0" smtClean="0">
            <a:latin typeface="新宋体" pitchFamily="49" charset="-122"/>
            <a:ea typeface="新宋体" pitchFamily="49" charset="-122"/>
          </a:endParaRPr>
        </a:p>
        <a:p>
          <a:pPr lvl="0" algn="ctr" defTabSz="1200150">
            <a:lnSpc>
              <a:spcPct val="90000"/>
            </a:lnSpc>
            <a:spcBef>
              <a:spcPct val="0"/>
            </a:spcBef>
            <a:spcAft>
              <a:spcPct val="35000"/>
            </a:spcAft>
          </a:pPr>
          <a:r>
            <a:rPr lang="zh-CN" altLang="en-US" sz="2700" b="1" kern="1200" dirty="0" smtClean="0">
              <a:latin typeface="新宋体" pitchFamily="49" charset="-122"/>
              <a:ea typeface="新宋体" pitchFamily="49" charset="-122"/>
            </a:rPr>
            <a:t>架构</a:t>
          </a:r>
          <a:endParaRPr lang="zh-CN" altLang="en-US" sz="2700" b="1" kern="1200" dirty="0">
            <a:latin typeface="新宋体" pitchFamily="49" charset="-122"/>
            <a:ea typeface="新宋体" pitchFamily="49" charset="-122"/>
          </a:endParaRPr>
        </a:p>
      </dsp:txBody>
      <dsp:txXfrm>
        <a:off x="2841810" y="1006018"/>
        <a:ext cx="1006679" cy="1006679"/>
      </dsp:txXfrm>
    </dsp:sp>
    <dsp:sp modelId="{8BE38D70-9CC3-4C00-81F7-467A01EF9E16}">
      <dsp:nvSpPr>
        <dsp:cNvPr id="0" name=""/>
        <dsp:cNvSpPr/>
      </dsp:nvSpPr>
      <dsp:spPr>
        <a:xfrm>
          <a:off x="2633320" y="3197479"/>
          <a:ext cx="1423659" cy="1423659"/>
        </a:xfrm>
        <a:prstGeom prst="ellipse">
          <a:avLst/>
        </a:prstGeom>
        <a:solidFill>
          <a:srgbClr val="00A0E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latin typeface="新宋体" pitchFamily="49" charset="-122"/>
              <a:ea typeface="新宋体" pitchFamily="49" charset="-122"/>
            </a:rPr>
            <a:t>业务</a:t>
          </a:r>
          <a:endParaRPr lang="en-US" altLang="zh-CN" sz="2700" b="1" kern="1200" dirty="0" smtClean="0">
            <a:latin typeface="新宋体" pitchFamily="49" charset="-122"/>
            <a:ea typeface="新宋体" pitchFamily="49" charset="-122"/>
          </a:endParaRPr>
        </a:p>
        <a:p>
          <a:pPr lvl="0" algn="ctr" defTabSz="1200150">
            <a:lnSpc>
              <a:spcPct val="90000"/>
            </a:lnSpc>
            <a:spcBef>
              <a:spcPct val="0"/>
            </a:spcBef>
            <a:spcAft>
              <a:spcPct val="35000"/>
            </a:spcAft>
          </a:pPr>
          <a:r>
            <a:rPr lang="zh-CN" altLang="en-US" sz="2700" b="1" kern="1200" dirty="0" smtClean="0">
              <a:latin typeface="新宋体" pitchFamily="49" charset="-122"/>
              <a:ea typeface="新宋体" pitchFamily="49" charset="-122"/>
            </a:rPr>
            <a:t>架构</a:t>
          </a:r>
          <a:endParaRPr lang="zh-CN" altLang="en-US" sz="2700" b="1" kern="1200" dirty="0">
            <a:latin typeface="新宋体" pitchFamily="49" charset="-122"/>
            <a:ea typeface="新宋体" pitchFamily="49" charset="-122"/>
          </a:endParaRPr>
        </a:p>
      </dsp:txBody>
      <dsp:txXfrm>
        <a:off x="2841810" y="3405969"/>
        <a:ext cx="1006679" cy="10066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30BC75B-438A-4CF7-8E29-6ACA7722C67C}" type="datetimeFigureOut">
              <a:rPr lang="zh-CN" altLang="en-US"/>
              <a:pPr>
                <a:defRPr/>
              </a:pPr>
              <a:t>2016/11/4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3EBFC17-91D1-49F0-A403-CBE8E83F0615}" type="slidenum">
              <a:rPr lang="zh-CN" altLang="en-US"/>
              <a:pPr>
                <a:defRPr/>
              </a:pPr>
              <a:t>‹#›</a:t>
            </a:fld>
            <a:endParaRPr lang="zh-CN" altLang="en-US"/>
          </a:p>
        </p:txBody>
      </p:sp>
    </p:spTree>
    <p:extLst>
      <p:ext uri="{BB962C8B-B14F-4D97-AF65-F5344CB8AC3E}">
        <p14:creationId xmlns:p14="http://schemas.microsoft.com/office/powerpoint/2010/main" val="4251645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p:cNvSpPr>
          <p:nvPr>
            <p:ph type="sldImg" idx="2"/>
          </p:nvPr>
        </p:nvSpPr>
        <p:spPr bwMode="auto">
          <a:xfrm>
            <a:off x="409575" y="754063"/>
            <a:ext cx="58547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noProof="0" smtClean="0"/>
              <a:t>单击此处编辑母版文本样式</a:t>
            </a:r>
          </a:p>
          <a:p>
            <a:pPr lvl="1"/>
            <a:r>
              <a:rPr lang="zh-CN" altLang="zh-CN" noProof="0" smtClean="0"/>
              <a:t>第二级</a:t>
            </a:r>
          </a:p>
          <a:p>
            <a:pPr lvl="2"/>
            <a:r>
              <a:rPr lang="zh-CN" altLang="zh-CN" noProof="0" smtClean="0"/>
              <a:t>第三级</a:t>
            </a:r>
          </a:p>
          <a:p>
            <a:pPr lvl="3"/>
            <a:r>
              <a:rPr lang="zh-CN" altLang="zh-CN" noProof="0" smtClean="0"/>
              <a:t>第四级</a:t>
            </a:r>
          </a:p>
          <a:p>
            <a:pPr lvl="4"/>
            <a:r>
              <a:rPr lang="zh-CN" altLang="zh-CN" noProof="0" smtClean="0"/>
              <a:t>第五级</a:t>
            </a:r>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4101"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1307A29-AD01-4A9B-9395-6360C5F22A66}" type="datetimeFigureOut">
              <a:rPr lang="zh-CN" altLang="en-US"/>
              <a:pPr>
                <a:defRPr/>
              </a:pPr>
              <a:t>2016/11/4</a:t>
            </a:fld>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4103"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67E2EBB7-30A5-4E1B-9B31-BE574C8C46CC}" type="slidenum">
              <a:rPr lang="zh-CN" altLang="en-US"/>
              <a:pPr>
                <a:defRPr/>
              </a:pPr>
              <a:t>‹#›</a:t>
            </a:fld>
            <a:endParaRPr lang="zh-CN" altLang="en-US"/>
          </a:p>
        </p:txBody>
      </p:sp>
    </p:spTree>
    <p:extLst>
      <p:ext uri="{BB962C8B-B14F-4D97-AF65-F5344CB8AC3E}">
        <p14:creationId xmlns:p14="http://schemas.microsoft.com/office/powerpoint/2010/main" val="4278465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主要介绍一下整个</a:t>
            </a:r>
            <a:r>
              <a:rPr lang="en-US" altLang="zh-CN" dirty="0" smtClean="0"/>
              <a:t>ERP</a:t>
            </a:r>
            <a:r>
              <a:rPr lang="zh-CN" altLang="en-US" dirty="0" smtClean="0"/>
              <a:t>的业务流程。</a:t>
            </a:r>
            <a:endParaRPr lang="zh-CN" altLang="en-US" dirty="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4</a:t>
            </a:fld>
            <a:endParaRPr lang="zh-CN" altLang="en-US"/>
          </a:p>
        </p:txBody>
      </p:sp>
    </p:spTree>
    <p:extLst>
      <p:ext uri="{BB962C8B-B14F-4D97-AF65-F5344CB8AC3E}">
        <p14:creationId xmlns:p14="http://schemas.microsoft.com/office/powerpoint/2010/main" val="3593382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工序扫描逻辑，实现了插件配置的方式。</a:t>
            </a:r>
            <a:endParaRPr lang="en-US" altLang="zh-CN" baseline="0" dirty="0" smtClean="0"/>
          </a:p>
          <a:p>
            <a:r>
              <a:rPr lang="zh-CN" altLang="en-US" baseline="0" dirty="0" smtClean="0"/>
              <a:t>可自定义扫描点和</a:t>
            </a:r>
            <a:r>
              <a:rPr lang="en-US" altLang="zh-CN" baseline="0" dirty="0" smtClean="0"/>
              <a:t>MES</a:t>
            </a:r>
            <a:r>
              <a:rPr lang="zh-CN" altLang="en-US" baseline="0" dirty="0" smtClean="0"/>
              <a:t>操作组合。最大限度适应工厂业务操作流程的不断变化。</a:t>
            </a:r>
            <a:endParaRPr lang="en-US" altLang="zh-CN"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14</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通过包装类型与产品定义基本包装单元。</a:t>
            </a:r>
            <a:endParaRPr lang="en-US" altLang="zh-CN" baseline="0" dirty="0" smtClean="0"/>
          </a:p>
          <a:p>
            <a:endParaRPr lang="zh-CN" altLang="en-US"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15</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smtClean="0">
                <a:solidFill>
                  <a:schemeClr val="tx1"/>
                </a:solidFill>
                <a:latin typeface="Calibri" pitchFamily="34" charset="0"/>
                <a:ea typeface="宋体" pitchFamily="2" charset="-122"/>
                <a:cs typeface="+mn-cs"/>
              </a:rPr>
              <a:t>料箱的两重属性：</a:t>
            </a:r>
          </a:p>
          <a:p>
            <a:pPr rtl="0"/>
            <a:r>
              <a:rPr lang="zh-CN" altLang="en-US" sz="1200" b="0" i="0" u="none" strike="noStrike" kern="1200" baseline="0" dirty="0" smtClean="0">
                <a:solidFill>
                  <a:schemeClr val="tx1"/>
                </a:solidFill>
                <a:latin typeface="Calibri" pitchFamily="34" charset="0"/>
                <a:ea typeface="宋体" pitchFamily="2" charset="-122"/>
                <a:cs typeface="+mn-cs"/>
              </a:rPr>
              <a:t> </a:t>
            </a:r>
            <a:r>
              <a:rPr lang="en-US" altLang="zh-CN" sz="1200" b="0" i="0" u="none" strike="noStrike" kern="1200" baseline="0" dirty="0" smtClean="0">
                <a:solidFill>
                  <a:schemeClr val="tx1"/>
                </a:solidFill>
                <a:latin typeface="Calibri" pitchFamily="34" charset="0"/>
                <a:ea typeface="宋体" pitchFamily="2" charset="-122"/>
                <a:cs typeface="+mn-cs"/>
              </a:rPr>
              <a:t>1. </a:t>
            </a:r>
            <a:r>
              <a:rPr lang="zh-CN" altLang="en-US" sz="1200" b="0" i="0" u="none" strike="noStrike" kern="1200" baseline="0" dirty="0" smtClean="0">
                <a:solidFill>
                  <a:schemeClr val="tx1"/>
                </a:solidFill>
                <a:latin typeface="Calibri" pitchFamily="34" charset="0"/>
                <a:ea typeface="宋体" pitchFamily="2" charset="-122"/>
                <a:cs typeface="+mn-cs"/>
              </a:rPr>
              <a:t>位置</a:t>
            </a:r>
          </a:p>
          <a:p>
            <a:pPr rtl="0"/>
            <a:r>
              <a:rPr lang="zh-CN" altLang="en-US" sz="1200" b="0" i="0" u="none" strike="noStrike" kern="1200" baseline="0" dirty="0" smtClean="0">
                <a:solidFill>
                  <a:schemeClr val="tx1"/>
                </a:solidFill>
                <a:latin typeface="Calibri" pitchFamily="34" charset="0"/>
                <a:ea typeface="宋体" pitchFamily="2" charset="-122"/>
                <a:cs typeface="+mn-cs"/>
              </a:rPr>
              <a:t>  对于货架区的管理，料箱作为基本操作单元存在</a:t>
            </a:r>
          </a:p>
          <a:p>
            <a:pPr rtl="0"/>
            <a:r>
              <a:rPr lang="zh-CN" altLang="en-US" sz="1200" b="0" i="0" u="none" strike="noStrike" kern="1200" baseline="0" dirty="0" smtClean="0">
                <a:solidFill>
                  <a:schemeClr val="tx1"/>
                </a:solidFill>
                <a:latin typeface="Calibri" pitchFamily="34" charset="0"/>
                <a:ea typeface="宋体" pitchFamily="2" charset="-122"/>
                <a:cs typeface="+mn-cs"/>
              </a:rPr>
              <a:t> </a:t>
            </a:r>
            <a:r>
              <a:rPr lang="en-US" altLang="zh-CN" sz="1200" b="0" i="0" u="none" strike="noStrike" kern="1200" baseline="0" dirty="0" smtClean="0">
                <a:solidFill>
                  <a:schemeClr val="tx1"/>
                </a:solidFill>
                <a:latin typeface="Calibri" pitchFamily="34" charset="0"/>
                <a:ea typeface="宋体" pitchFamily="2" charset="-122"/>
                <a:cs typeface="+mn-cs"/>
              </a:rPr>
              <a:t>2. </a:t>
            </a:r>
            <a:r>
              <a:rPr lang="zh-CN" altLang="en-US" sz="1200" b="0" i="0" u="none" strike="noStrike" kern="1200" baseline="0" dirty="0" smtClean="0">
                <a:solidFill>
                  <a:schemeClr val="tx1"/>
                </a:solidFill>
                <a:latin typeface="Calibri" pitchFamily="34" charset="0"/>
                <a:ea typeface="宋体" pitchFamily="2" charset="-122"/>
                <a:cs typeface="+mn-cs"/>
              </a:rPr>
              <a:t>库存</a:t>
            </a:r>
          </a:p>
          <a:p>
            <a:pPr rtl="0"/>
            <a:r>
              <a:rPr lang="zh-CN" altLang="en-US" sz="1200" b="0" i="0" u="none" strike="noStrike" kern="1200" baseline="0" dirty="0" smtClean="0">
                <a:solidFill>
                  <a:schemeClr val="tx1"/>
                </a:solidFill>
                <a:latin typeface="Calibri" pitchFamily="34" charset="0"/>
                <a:ea typeface="宋体" pitchFamily="2" charset="-122"/>
                <a:cs typeface="+mn-cs"/>
              </a:rPr>
              <a:t>  料箱需要关联库存，主支持料箱在转移过程中进行库存的同步转移</a:t>
            </a:r>
            <a:endParaRPr lang="zh-CN" altLang="en-US"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16</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endParaRPr lang="zh-CN" altLang="en-US"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17</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endParaRPr lang="zh-CN" altLang="en-US"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18</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20</a:t>
            </a:fld>
            <a:endParaRPr lang="zh-CN" altLang="en-US"/>
          </a:p>
        </p:txBody>
      </p:sp>
    </p:spTree>
    <p:extLst>
      <p:ext uri="{BB962C8B-B14F-4D97-AF65-F5344CB8AC3E}">
        <p14:creationId xmlns:p14="http://schemas.microsoft.com/office/powerpoint/2010/main" val="350298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对于生产的控制，</a:t>
            </a:r>
            <a:r>
              <a:rPr lang="en-US" altLang="zh-CN" dirty="0" smtClean="0"/>
              <a:t>ERP</a:t>
            </a:r>
            <a:r>
              <a:rPr lang="zh-CN" altLang="en-US" dirty="0" smtClean="0"/>
              <a:t>基本上只管到生产的发料和半成品</a:t>
            </a:r>
            <a:r>
              <a:rPr lang="en-US" altLang="zh-CN" dirty="0" smtClean="0"/>
              <a:t>/</a:t>
            </a:r>
            <a:r>
              <a:rPr lang="zh-CN" altLang="en-US" dirty="0" smtClean="0"/>
              <a:t>成品的汇报入库。但以下内容管不到：</a:t>
            </a:r>
            <a:endParaRPr lang="en-US" altLang="zh-CN" dirty="0" smtClean="0"/>
          </a:p>
          <a:p>
            <a:r>
              <a:rPr lang="en-US" altLang="zh-CN" dirty="0" smtClean="0"/>
              <a:t>1.</a:t>
            </a:r>
            <a:r>
              <a:rPr lang="zh-CN" altLang="en-US" baseline="0" dirty="0" smtClean="0"/>
              <a:t>生产过程的实时监控</a:t>
            </a:r>
            <a:endParaRPr lang="en-US" altLang="zh-CN" baseline="0" dirty="0" smtClean="0"/>
          </a:p>
          <a:p>
            <a:r>
              <a:rPr lang="en-US" altLang="zh-CN" baseline="0" dirty="0" smtClean="0"/>
              <a:t>2.</a:t>
            </a:r>
            <a:r>
              <a:rPr lang="zh-CN" altLang="en-US" baseline="0" dirty="0" smtClean="0"/>
              <a:t>非实时库存</a:t>
            </a:r>
            <a:endParaRPr lang="en-US" altLang="zh-CN" baseline="0" dirty="0" smtClean="0"/>
          </a:p>
          <a:p>
            <a:r>
              <a:rPr lang="en-US" altLang="zh-CN" baseline="0" dirty="0" smtClean="0"/>
              <a:t>3.</a:t>
            </a:r>
            <a:r>
              <a:rPr lang="zh-CN" altLang="en-US" baseline="0" dirty="0" smtClean="0"/>
              <a:t>生产设备的工艺参数等信息</a:t>
            </a:r>
            <a:endParaRPr lang="en-US" altLang="zh-CN" baseline="0" dirty="0" smtClean="0"/>
          </a:p>
          <a:p>
            <a:r>
              <a:rPr lang="en-US" altLang="zh-CN" baseline="0" dirty="0" smtClean="0"/>
              <a:t>4.</a:t>
            </a:r>
            <a:r>
              <a:rPr lang="zh-CN" altLang="en-US" baseline="0" dirty="0" smtClean="0"/>
              <a:t>对设备的操作控制</a:t>
            </a:r>
            <a:endParaRPr lang="en-US" altLang="zh-CN" baseline="0" dirty="0" smtClean="0"/>
          </a:p>
          <a:p>
            <a:r>
              <a:rPr lang="en-US" altLang="zh-CN" baseline="0" dirty="0" smtClean="0"/>
              <a:t>5.</a:t>
            </a:r>
            <a:r>
              <a:rPr lang="zh-CN" altLang="en-US" baseline="0" dirty="0" smtClean="0"/>
              <a:t>生产过程的防错</a:t>
            </a:r>
            <a:endParaRPr lang="en-US" altLang="zh-CN"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5</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YFPO</a:t>
            </a:r>
            <a:r>
              <a:rPr lang="zh-CN" altLang="en-US" baseline="0" dirty="0" smtClean="0"/>
              <a:t>的</a:t>
            </a:r>
            <a:r>
              <a:rPr lang="en-US" altLang="zh-CN" baseline="0" dirty="0" smtClean="0"/>
              <a:t>MES</a:t>
            </a:r>
            <a:r>
              <a:rPr lang="zh-CN" altLang="en-US" baseline="0" dirty="0" smtClean="0"/>
              <a:t>系统在业务模块上有以下特点：</a:t>
            </a:r>
            <a:endParaRPr lang="en-US" altLang="zh-CN" baseline="0" dirty="0" smtClean="0"/>
          </a:p>
          <a:p>
            <a:r>
              <a:rPr lang="en-US" altLang="zh-CN" baseline="0" dirty="0" smtClean="0"/>
              <a:t>1.</a:t>
            </a:r>
            <a:r>
              <a:rPr lang="zh-CN" altLang="en-US" baseline="0" dirty="0" smtClean="0"/>
              <a:t>业务模块上比一般</a:t>
            </a:r>
            <a:r>
              <a:rPr lang="en-US" altLang="zh-CN" baseline="0" dirty="0" smtClean="0"/>
              <a:t>MES</a:t>
            </a:r>
            <a:r>
              <a:rPr lang="zh-CN" altLang="en-US" baseline="0" dirty="0" smtClean="0"/>
              <a:t>有所扩展（增加了物流相关功能：采购、销售、内部各种形式的配料、包装与货架管理）</a:t>
            </a:r>
            <a:endParaRPr lang="en-US" altLang="zh-CN" baseline="0" dirty="0" smtClean="0"/>
          </a:p>
          <a:p>
            <a:r>
              <a:rPr lang="en-US" altLang="zh-CN" baseline="0" dirty="0" smtClean="0"/>
              <a:t>2.</a:t>
            </a:r>
            <a:r>
              <a:rPr lang="zh-CN" altLang="en-US" baseline="0" dirty="0" smtClean="0"/>
              <a:t>在设备控制上有所弱化（对设备的数据采集及设备生产过程控制相对比较薄弱）</a:t>
            </a:r>
            <a:endParaRPr lang="en-US" altLang="zh-CN"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6</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两方面原因：业务上面、技术方面</a:t>
            </a:r>
            <a:endParaRPr lang="zh-CN" altLang="en-US" dirty="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7</a:t>
            </a:fld>
            <a:endParaRPr lang="zh-CN" altLang="en-US"/>
          </a:p>
        </p:txBody>
      </p:sp>
    </p:spTree>
    <p:extLst>
      <p:ext uri="{BB962C8B-B14F-4D97-AF65-F5344CB8AC3E}">
        <p14:creationId xmlns:p14="http://schemas.microsoft.com/office/powerpoint/2010/main" val="367620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8</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9</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MES3.0</a:t>
            </a:r>
            <a:r>
              <a:rPr lang="zh-CN" altLang="en-US" baseline="0" dirty="0" smtClean="0"/>
              <a:t>分别从技术架构和业务架构上，进行了重构。</a:t>
            </a:r>
            <a:endParaRPr lang="en-US" altLang="zh-CN"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10</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技术架构：主要是实现了数据库与界面的分离，增加了业务逻辑层。（我们通过</a:t>
            </a:r>
            <a:r>
              <a:rPr lang="en-US" altLang="zh-CN" baseline="0" dirty="0" smtClean="0"/>
              <a:t>WCF</a:t>
            </a:r>
            <a:r>
              <a:rPr lang="zh-CN" altLang="en-US" baseline="0" dirty="0" smtClean="0"/>
              <a:t>服务提示接口供外部程序调用）</a:t>
            </a:r>
            <a:endParaRPr lang="en-US" altLang="zh-CN" baseline="0" dirty="0" smtClean="0"/>
          </a:p>
          <a:p>
            <a:endParaRPr lang="en-US" altLang="zh-CN" baseline="0" dirty="0" smtClean="0"/>
          </a:p>
          <a:p>
            <a:r>
              <a:rPr lang="zh-CN" altLang="en-US" baseline="0" dirty="0" smtClean="0"/>
              <a:t>业务架构：业务架构的变化，通过</a:t>
            </a:r>
            <a:r>
              <a:rPr lang="en-US" altLang="zh-CN" baseline="0" dirty="0" smtClean="0"/>
              <a:t>3.0</a:t>
            </a:r>
            <a:r>
              <a:rPr lang="zh-CN" altLang="en-US" baseline="0" dirty="0" smtClean="0"/>
              <a:t>的业务逻辑来进行说明。</a:t>
            </a:r>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11</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层次上面，将业务层和事务逻辑进行了分离。</a:t>
            </a:r>
            <a:endParaRPr lang="en-US" altLang="zh-CN" baseline="0" dirty="0" smtClean="0"/>
          </a:p>
          <a:p>
            <a:r>
              <a:rPr lang="en-US" altLang="zh-CN" baseline="0" dirty="0" smtClean="0"/>
              <a:t>1.</a:t>
            </a:r>
            <a:r>
              <a:rPr lang="zh-CN" altLang="en-US" baseline="0" dirty="0" smtClean="0"/>
              <a:t>业务层：通过业务操作生成和执行业务单据。最终生成出入库记录。</a:t>
            </a:r>
            <a:endParaRPr lang="en-US" altLang="zh-CN" baseline="0" dirty="0" smtClean="0"/>
          </a:p>
          <a:p>
            <a:r>
              <a:rPr lang="en-US" altLang="zh-CN" baseline="0" dirty="0" smtClean="0"/>
              <a:t>2.</a:t>
            </a:r>
            <a:r>
              <a:rPr lang="zh-CN" altLang="en-US" baseline="0" dirty="0" smtClean="0"/>
              <a:t>事务层：通过出入库记录，生成相关事务与库存异动。</a:t>
            </a:r>
            <a:endParaRPr lang="en-US" altLang="zh-CN" baseline="0" dirty="0" smtClean="0"/>
          </a:p>
          <a:p>
            <a:endParaRPr lang="en-US" altLang="zh-CN" baseline="0" dirty="0" smtClean="0"/>
          </a:p>
          <a:p>
            <a:r>
              <a:rPr lang="zh-CN" altLang="en-US" baseline="0" dirty="0" smtClean="0"/>
              <a:t>后面是分开来的单个模块的主要设计思路。</a:t>
            </a:r>
            <a:endParaRPr lang="en-US" altLang="zh-CN" baseline="0" dirty="0" smtClean="0"/>
          </a:p>
        </p:txBody>
      </p:sp>
      <p:sp>
        <p:nvSpPr>
          <p:cNvPr id="4" name="灯片编号占位符 3"/>
          <p:cNvSpPr>
            <a:spLocks noGrp="1"/>
          </p:cNvSpPr>
          <p:nvPr>
            <p:ph type="sldNum" sz="quarter" idx="10"/>
          </p:nvPr>
        </p:nvSpPr>
        <p:spPr/>
        <p:txBody>
          <a:bodyPr/>
          <a:lstStyle/>
          <a:p>
            <a:pPr>
              <a:defRPr/>
            </a:pPr>
            <a:fld id="{67E2EBB7-30A5-4E1B-9B31-BE574C8C46CC}" type="slidenum">
              <a:rPr lang="zh-CN" altLang="en-US" smtClean="0"/>
              <a:pPr>
                <a:defRPr/>
              </a:pPr>
              <a:t>13</a:t>
            </a:fld>
            <a:endParaRPr lang="zh-CN" altLang="en-US"/>
          </a:p>
        </p:txBody>
      </p:sp>
    </p:spTree>
    <p:extLst>
      <p:ext uri="{BB962C8B-B14F-4D97-AF65-F5344CB8AC3E}">
        <p14:creationId xmlns:p14="http://schemas.microsoft.com/office/powerpoint/2010/main" val="414216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0C1C523-F88E-4131-947A-CEB041B91EF5}" type="datetimeFigureOut">
              <a:rPr lang="zh-CN" altLang="en-US"/>
              <a:pPr>
                <a:defRPr/>
              </a:pPr>
              <a:t>2016/11/4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0C052E-0C10-4387-84F2-515103120198}" type="slidenum">
              <a:rPr lang="zh-CN" altLang="en-US"/>
              <a:pPr>
                <a:defRPr/>
              </a:pPr>
              <a:t>‹#›</a:t>
            </a:fld>
            <a:endParaRPr lang="zh-CN" altLang="en-US"/>
          </a:p>
        </p:txBody>
      </p:sp>
    </p:spTree>
    <p:extLst>
      <p:ext uri="{BB962C8B-B14F-4D97-AF65-F5344CB8AC3E}">
        <p14:creationId xmlns:p14="http://schemas.microsoft.com/office/powerpoint/2010/main" val="175534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1AD365-DF15-43E5-9A16-A35905F7554C}" type="datetimeFigureOut">
              <a:rPr lang="zh-CN" altLang="en-US"/>
              <a:pPr>
                <a:defRPr/>
              </a:pPr>
              <a:t>2016/11/4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7237E8-52F7-4337-8158-567E5A8F5DC9}" type="slidenum">
              <a:rPr lang="zh-CN" altLang="en-US"/>
              <a:pPr>
                <a:defRPr/>
              </a:pPr>
              <a:t>‹#›</a:t>
            </a:fld>
            <a:endParaRPr lang="zh-CN" altLang="en-US"/>
          </a:p>
        </p:txBody>
      </p:sp>
    </p:spTree>
    <p:extLst>
      <p:ext uri="{BB962C8B-B14F-4D97-AF65-F5344CB8AC3E}">
        <p14:creationId xmlns:p14="http://schemas.microsoft.com/office/powerpoint/2010/main" val="64933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BA50233-271C-4377-B35D-592FD244A8EF}" type="datetimeFigureOut">
              <a:rPr lang="zh-CN" altLang="en-US"/>
              <a:pPr>
                <a:defRPr/>
              </a:pPr>
              <a:t>2016/11/4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A62FA3D-BB96-4041-89EE-B850A00FEAA9}" type="slidenum">
              <a:rPr lang="zh-CN" altLang="en-US"/>
              <a:pPr>
                <a:defRPr/>
              </a:pPr>
              <a:t>‹#›</a:t>
            </a:fld>
            <a:endParaRPr lang="zh-CN" altLang="en-US"/>
          </a:p>
        </p:txBody>
      </p:sp>
    </p:spTree>
    <p:extLst>
      <p:ext uri="{BB962C8B-B14F-4D97-AF65-F5344CB8AC3E}">
        <p14:creationId xmlns:p14="http://schemas.microsoft.com/office/powerpoint/2010/main" val="23035694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p:nvSpPr>
        <p:spPr bwMode="gray">
          <a:xfrm>
            <a:off x="-19050" y="-14288"/>
            <a:ext cx="12211050"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rotWithShape="1">
            <a:gsLst>
              <a:gs pos="0">
                <a:schemeClr val="accent1"/>
              </a:gs>
              <a:gs pos="100000">
                <a:schemeClr val="accent1">
                  <a:gamma/>
                  <a:tint val="40000"/>
                  <a:invGamma/>
                </a:schemeClr>
              </a:gs>
            </a:gsLst>
            <a:lin ang="5400000" scaled="1"/>
          </a:gradFill>
          <a:ln w="9525" cap="flat" cmpd="sng">
            <a:noFill/>
            <a:prstDash val="solid"/>
            <a:round/>
            <a:headEnd type="none" w="med" len="med"/>
            <a:tailEnd type="none" w="med" len="med"/>
          </a:ln>
          <a:effectLst/>
        </p:spPr>
        <p:txBody>
          <a:bodyPr/>
          <a:lstStyle/>
          <a:p>
            <a:pPr algn="ctr">
              <a:defRPr/>
            </a:pPr>
            <a:endParaRPr lang="nl-NL" sz="1200">
              <a:solidFill>
                <a:srgbClr val="000000"/>
              </a:solidFill>
              <a:latin typeface="Arial" charset="0"/>
              <a:ea typeface="+mn-ea"/>
            </a:endParaRPr>
          </a:p>
        </p:txBody>
      </p:sp>
      <p:pic>
        <p:nvPicPr>
          <p:cNvPr id="5" name="Picture 7"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50488" y="6096000"/>
            <a:ext cx="15462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userDrawn="1"/>
        </p:nvSpPr>
        <p:spPr bwMode="white">
          <a:xfrm>
            <a:off x="377825" y="6437313"/>
            <a:ext cx="9825038" cy="63500"/>
          </a:xfrm>
          <a:prstGeom prst="rect">
            <a:avLst/>
          </a:prstGeom>
          <a:solidFill>
            <a:srgbClr val="00AF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endParaRPr lang="zh-CN" altLang="en-US" smtClean="0">
              <a:latin typeface="Arial" pitchFamily="34" charset="0"/>
            </a:endParaRPr>
          </a:p>
        </p:txBody>
      </p:sp>
      <p:sp>
        <p:nvSpPr>
          <p:cNvPr id="8195" name="Rectangle 3"/>
          <p:cNvSpPr>
            <a:spLocks noGrp="1" noChangeArrowheads="1"/>
          </p:cNvSpPr>
          <p:nvPr>
            <p:ph type="ctrTitle"/>
          </p:nvPr>
        </p:nvSpPr>
        <p:spPr>
          <a:xfrm>
            <a:off x="632884" y="1781180"/>
            <a:ext cx="10363200" cy="1196975"/>
          </a:xfrm>
          <a:prstGeom prst="rect">
            <a:avLst/>
          </a:prstGeom>
        </p:spPr>
        <p:txBody>
          <a:bodyPr/>
          <a:lstStyle>
            <a:lvl1pPr fontAlgn="t">
              <a:spcAft>
                <a:spcPct val="25000"/>
              </a:spcAft>
              <a:defRPr sz="2800">
                <a:solidFill>
                  <a:schemeClr val="bg1"/>
                </a:solidFill>
              </a:defRPr>
            </a:lvl1pPr>
          </a:lstStyle>
          <a:p>
            <a:r>
              <a:rPr lang="en-US"/>
              <a:t>Click to edit Master title style</a:t>
            </a:r>
          </a:p>
        </p:txBody>
      </p:sp>
      <p:sp>
        <p:nvSpPr>
          <p:cNvPr id="8196" name="Rectangle 4"/>
          <p:cNvSpPr>
            <a:spLocks noGrp="1" noChangeArrowheads="1"/>
          </p:cNvSpPr>
          <p:nvPr>
            <p:ph type="subTitle" idx="1"/>
          </p:nvPr>
        </p:nvSpPr>
        <p:spPr>
          <a:xfrm>
            <a:off x="632884" y="3135313"/>
            <a:ext cx="8007349" cy="831850"/>
          </a:xfrm>
          <a:prstGeom prst="rect">
            <a:avLst/>
          </a:prstGeom>
        </p:spPr>
        <p:txBody>
          <a:bodyPr/>
          <a:lstStyle>
            <a:lvl1pPr fontAlgn="t">
              <a:spcAft>
                <a:spcPct val="0"/>
              </a:spcAft>
              <a:buClrTx/>
              <a:buFontTx/>
              <a:buNone/>
              <a:defRPr b="0">
                <a:solidFill>
                  <a:schemeClr val="bg1"/>
                </a:solidFill>
              </a:defRPr>
            </a:lvl1pPr>
          </a:lstStyle>
          <a:p>
            <a:r>
              <a:rPr lang="en-US"/>
              <a:t>Click to edit Master subtitle style</a:t>
            </a:r>
          </a:p>
        </p:txBody>
      </p:sp>
      <p:sp>
        <p:nvSpPr>
          <p:cNvPr id="7" name="Rectangle 5"/>
          <p:cNvSpPr>
            <a:spLocks noGrp="1" noChangeArrowheads="1"/>
          </p:cNvSpPr>
          <p:nvPr>
            <p:ph type="ftr" sz="quarter" idx="10"/>
          </p:nvPr>
        </p:nvSpPr>
        <p:spPr>
          <a:xfrm>
            <a:off x="377825" y="6545263"/>
            <a:ext cx="11320463" cy="312737"/>
          </a:xfrm>
        </p:spPr>
        <p:txBody>
          <a:bodyPr/>
          <a:lstStyle>
            <a:lvl1pPr>
              <a:defRPr/>
            </a:lvl1pPr>
          </a:lstStyle>
          <a:p>
            <a:pPr>
              <a:defRPr/>
            </a:pPr>
            <a:r>
              <a:rPr lang="en-GB" altLang="zh-CN"/>
              <a:t> </a:t>
            </a:r>
            <a:r>
              <a:rPr lang="en-US" altLang="zh-CN">
                <a:solidFill>
                  <a:srgbClr val="00B0F0"/>
                </a:solidFill>
              </a:rPr>
              <a:t>YFPO Plant   5</a:t>
            </a:r>
            <a:r>
              <a:rPr lang="en-US" altLang="zh-CN" baseline="30000">
                <a:solidFill>
                  <a:srgbClr val="00B0F0"/>
                </a:solidFill>
              </a:rPr>
              <a:t>th</a:t>
            </a:r>
            <a:r>
              <a:rPr lang="en-US" altLang="zh-CN">
                <a:solidFill>
                  <a:srgbClr val="00B0F0"/>
                </a:solidFill>
              </a:rPr>
              <a:t> Manager  Network Meeting </a:t>
            </a:r>
            <a:r>
              <a:rPr lang="fr-FR" altLang="zh-CN"/>
              <a:t>	</a:t>
            </a:r>
            <a:r>
              <a:rPr lang="fr-FR" altLang="zh-CN">
                <a:solidFill>
                  <a:srgbClr val="00B0F0"/>
                </a:solidFill>
              </a:rPr>
              <a:t>                                                                                                                                                                      </a:t>
            </a:r>
            <a:fld id="{E236C3FF-2C88-4729-891A-013A0FB5C77D}" type="slidenum">
              <a:rPr lang="fr-FR" altLang="zh-CN">
                <a:solidFill>
                  <a:srgbClr val="00B0F0"/>
                </a:solidFill>
              </a:rPr>
              <a:pPr>
                <a:defRPr/>
              </a:pPr>
              <a:t>‹#›</a:t>
            </a:fld>
            <a:endParaRPr lang="fr-FR" altLang="fr-FR">
              <a:solidFill>
                <a:srgbClr val="00B0F0"/>
              </a:solidFill>
            </a:endParaRPr>
          </a:p>
        </p:txBody>
      </p:sp>
    </p:spTree>
    <p:extLst>
      <p:ext uri="{BB962C8B-B14F-4D97-AF65-F5344CB8AC3E}">
        <p14:creationId xmlns:p14="http://schemas.microsoft.com/office/powerpoint/2010/main" val="578346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图片 9"/>
          <p:cNvPicPr>
            <a:picLocks noChangeAspect="1"/>
          </p:cNvPicPr>
          <p:nvPr userDrawn="1"/>
        </p:nvPicPr>
        <p:blipFill>
          <a:blip r:embed="rId2">
            <a:extLst>
              <a:ext uri="{28A0092B-C50C-407E-A947-70E740481C1C}">
                <a14:useLocalDpi xmlns:a14="http://schemas.microsoft.com/office/drawing/2010/main" val="0"/>
              </a:ext>
            </a:extLst>
          </a:blip>
          <a:srcRect t="5724"/>
          <a:stretch>
            <a:fillRect/>
          </a:stretch>
        </p:blipFill>
        <p:spPr bwMode="auto">
          <a:xfrm>
            <a:off x="10420350" y="0"/>
            <a:ext cx="10334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userDrawn="1"/>
        </p:nvSpPr>
        <p:spPr bwMode="white">
          <a:xfrm>
            <a:off x="377825" y="6437313"/>
            <a:ext cx="9825038" cy="63500"/>
          </a:xfrm>
          <a:prstGeom prst="rect">
            <a:avLst/>
          </a:prstGeom>
          <a:solidFill>
            <a:srgbClr val="00AF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endParaRPr lang="zh-CN" altLang="en-US" smtClean="0">
              <a:latin typeface="Arial" pitchFamily="34" charset="0"/>
            </a:endParaRPr>
          </a:p>
        </p:txBody>
      </p:sp>
      <p:sp>
        <p:nvSpPr>
          <p:cNvPr id="2" name="Title 1"/>
          <p:cNvSpPr>
            <a:spLocks noGrp="1"/>
          </p:cNvSpPr>
          <p:nvPr>
            <p:ph type="title"/>
          </p:nvPr>
        </p:nvSpPr>
        <p:spPr>
          <a:xfrm>
            <a:off x="506042" y="1009402"/>
            <a:ext cx="11568112" cy="831850"/>
          </a:xfrm>
          <a:prstGeom prst="rect">
            <a:avLst/>
          </a:prstGeom>
        </p:spPr>
        <p:txBody>
          <a:bodyPr/>
          <a:lstStyle/>
          <a:p>
            <a:r>
              <a:rPr lang="en-US" dirty="0" smtClean="0"/>
              <a:t>Click to edit Master title style</a:t>
            </a:r>
            <a:endParaRPr lang="nl-NL" dirty="0"/>
          </a:p>
        </p:txBody>
      </p:sp>
    </p:spTree>
    <p:extLst>
      <p:ext uri="{BB962C8B-B14F-4D97-AF65-F5344CB8AC3E}">
        <p14:creationId xmlns:p14="http://schemas.microsoft.com/office/powerpoint/2010/main" val="2983450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7"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50488" y="6096000"/>
            <a:ext cx="15462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userDrawn="1"/>
        </p:nvSpPr>
        <p:spPr bwMode="white">
          <a:xfrm>
            <a:off x="377825" y="6437313"/>
            <a:ext cx="9825038" cy="63500"/>
          </a:xfrm>
          <a:prstGeom prst="rect">
            <a:avLst/>
          </a:prstGeom>
          <a:solidFill>
            <a:srgbClr val="00AF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endParaRPr lang="zh-CN" altLang="en-US" smtClean="0">
              <a:latin typeface="Arial" pitchFamily="34" charset="0"/>
            </a:endParaRPr>
          </a:p>
        </p:txBody>
      </p:sp>
      <p:sp>
        <p:nvSpPr>
          <p:cNvPr id="2" name="Title 1"/>
          <p:cNvSpPr>
            <a:spLocks noGrp="1"/>
          </p:cNvSpPr>
          <p:nvPr>
            <p:ph type="title"/>
          </p:nvPr>
        </p:nvSpPr>
        <p:spPr>
          <a:xfrm>
            <a:off x="506042" y="1009402"/>
            <a:ext cx="11568112" cy="831850"/>
          </a:xfrm>
          <a:prstGeom prst="rect">
            <a:avLst/>
          </a:prstGeom>
        </p:spPr>
        <p:txBody>
          <a:bodyPr/>
          <a:lstStyle/>
          <a:p>
            <a:r>
              <a:rPr lang="en-US" dirty="0" smtClean="0"/>
              <a:t>Click to edit Master title style</a:t>
            </a:r>
            <a:endParaRPr lang="nl-NL" dirty="0"/>
          </a:p>
        </p:txBody>
      </p:sp>
      <p:sp>
        <p:nvSpPr>
          <p:cNvPr id="5" name="Rectangle 5"/>
          <p:cNvSpPr>
            <a:spLocks noGrp="1" noChangeArrowheads="1"/>
          </p:cNvSpPr>
          <p:nvPr>
            <p:ph type="ftr" sz="quarter" idx="10"/>
          </p:nvPr>
        </p:nvSpPr>
        <p:spPr>
          <a:xfrm>
            <a:off x="377825" y="6545263"/>
            <a:ext cx="11320463" cy="312737"/>
          </a:xfrm>
        </p:spPr>
        <p:txBody>
          <a:bodyPr/>
          <a:lstStyle>
            <a:lvl1pPr>
              <a:defRPr/>
            </a:lvl1pPr>
          </a:lstStyle>
          <a:p>
            <a:pPr>
              <a:defRPr/>
            </a:pPr>
            <a:r>
              <a:rPr lang="en-GB" altLang="zh-CN"/>
              <a:t> </a:t>
            </a:r>
            <a:r>
              <a:rPr lang="en-US" altLang="zh-CN">
                <a:solidFill>
                  <a:srgbClr val="00B0F0"/>
                </a:solidFill>
              </a:rPr>
              <a:t>YFPO Plant   5</a:t>
            </a:r>
            <a:r>
              <a:rPr lang="en-US" altLang="zh-CN" baseline="30000">
                <a:solidFill>
                  <a:srgbClr val="00B0F0"/>
                </a:solidFill>
              </a:rPr>
              <a:t>th</a:t>
            </a:r>
            <a:r>
              <a:rPr lang="en-US" altLang="zh-CN">
                <a:solidFill>
                  <a:srgbClr val="00B0F0"/>
                </a:solidFill>
              </a:rPr>
              <a:t> Manager  Network Meeting </a:t>
            </a:r>
            <a:r>
              <a:rPr lang="fr-FR" altLang="zh-CN"/>
              <a:t>	</a:t>
            </a:r>
            <a:r>
              <a:rPr lang="fr-FR" altLang="zh-CN">
                <a:solidFill>
                  <a:srgbClr val="00B0F0"/>
                </a:solidFill>
              </a:rPr>
              <a:t>                                                                                                                                                                      </a:t>
            </a:r>
            <a:fld id="{A2A1FAF6-6CCF-4808-A0D5-1179D6096B3C}" type="slidenum">
              <a:rPr lang="fr-FR" altLang="zh-CN">
                <a:solidFill>
                  <a:srgbClr val="00B0F0"/>
                </a:solidFill>
              </a:rPr>
              <a:pPr>
                <a:defRPr/>
              </a:pPr>
              <a:t>‹#›</a:t>
            </a:fld>
            <a:endParaRPr lang="fr-FR" altLang="fr-FR">
              <a:solidFill>
                <a:srgbClr val="00B0F0"/>
              </a:solidFill>
            </a:endParaRPr>
          </a:p>
        </p:txBody>
      </p:sp>
    </p:spTree>
    <p:extLst>
      <p:ext uri="{BB962C8B-B14F-4D97-AF65-F5344CB8AC3E}">
        <p14:creationId xmlns:p14="http://schemas.microsoft.com/office/powerpoint/2010/main" val="35225078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图片 9"/>
          <p:cNvPicPr>
            <a:picLocks noChangeAspect="1"/>
          </p:cNvPicPr>
          <p:nvPr userDrawn="1"/>
        </p:nvPicPr>
        <p:blipFill>
          <a:blip r:embed="rId2">
            <a:extLst>
              <a:ext uri="{28A0092B-C50C-407E-A947-70E740481C1C}">
                <a14:useLocalDpi xmlns:a14="http://schemas.microsoft.com/office/drawing/2010/main" val="0"/>
              </a:ext>
            </a:extLst>
          </a:blip>
          <a:srcRect t="5724"/>
          <a:stretch>
            <a:fillRect/>
          </a:stretch>
        </p:blipFill>
        <p:spPr bwMode="auto">
          <a:xfrm>
            <a:off x="10420350" y="0"/>
            <a:ext cx="10334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6042" y="1009402"/>
            <a:ext cx="11568112" cy="831850"/>
          </a:xfrm>
          <a:prstGeom prst="rect">
            <a:avLst/>
          </a:prstGeom>
        </p:spPr>
        <p:txBody>
          <a:bodyPr/>
          <a:lstStyle/>
          <a:p>
            <a:r>
              <a:rPr lang="en-US" smtClean="0"/>
              <a:t>Click to edit Master title style</a:t>
            </a:r>
            <a:endParaRPr lang="nl-NL"/>
          </a:p>
        </p:txBody>
      </p:sp>
    </p:spTree>
    <p:extLst>
      <p:ext uri="{BB962C8B-B14F-4D97-AF65-F5344CB8AC3E}">
        <p14:creationId xmlns:p14="http://schemas.microsoft.com/office/powerpoint/2010/main" val="27185470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314665485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4229631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29130175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658228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0410EEB-E3C1-4259-B01F-EDD27B10A261}" type="datetimeFigureOut">
              <a:rPr lang="zh-CN" altLang="en-US"/>
              <a:pPr>
                <a:defRPr/>
              </a:pPr>
              <a:t>2016/11/4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34810FA-C093-446C-8CCE-736256FE0500}" type="slidenum">
              <a:rPr lang="zh-CN" altLang="en-US"/>
              <a:pPr>
                <a:defRPr/>
              </a:pPr>
              <a:t>‹#›</a:t>
            </a:fld>
            <a:endParaRPr lang="zh-CN" altLang="en-US"/>
          </a:p>
        </p:txBody>
      </p:sp>
    </p:spTree>
    <p:extLst>
      <p:ext uri="{BB962C8B-B14F-4D97-AF65-F5344CB8AC3E}">
        <p14:creationId xmlns:p14="http://schemas.microsoft.com/office/powerpoint/2010/main" val="3642776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8" name="页脚占位符 7"/>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4051243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02722" y="1462171"/>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4" name="页脚占位符 3"/>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16614907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46012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110446343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313783329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43400898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55EA17C7-945F-4B4D-A1CD-AC942FF5E3CB}" type="datetimeFigureOut">
              <a:rPr lang="zh-CN" altLang="en-US" smtClean="0"/>
              <a:t>2016/11/4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B33EBA5F-DB53-4013-BF3F-370B755EB047}" type="slidenum">
              <a:rPr lang="zh-CN" altLang="en-US" smtClean="0"/>
              <a:t>‹#›</a:t>
            </a:fld>
            <a:endParaRPr lang="zh-CN" altLang="en-US"/>
          </a:p>
        </p:txBody>
      </p:sp>
    </p:spTree>
    <p:extLst>
      <p:ext uri="{BB962C8B-B14F-4D97-AF65-F5344CB8AC3E}">
        <p14:creationId xmlns:p14="http://schemas.microsoft.com/office/powerpoint/2010/main" val="36692094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E8F84C2-2F53-4E2C-84E7-53BEE52DCEC5}" type="datetimeFigureOut">
              <a:rPr lang="zh-CN" altLang="en-US"/>
              <a:pPr>
                <a:defRPr/>
              </a:pPr>
              <a:t>2016/11/4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5404E6-DE75-4741-BA0E-32AD169BFEF2}" type="slidenum">
              <a:rPr lang="zh-CN" altLang="en-US"/>
              <a:pPr>
                <a:defRPr/>
              </a:pPr>
              <a:t>‹#›</a:t>
            </a:fld>
            <a:endParaRPr lang="zh-CN" altLang="en-US"/>
          </a:p>
        </p:txBody>
      </p:sp>
    </p:spTree>
    <p:extLst>
      <p:ext uri="{BB962C8B-B14F-4D97-AF65-F5344CB8AC3E}">
        <p14:creationId xmlns:p14="http://schemas.microsoft.com/office/powerpoint/2010/main" val="15076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F2172CE-7B8E-41FF-B944-24285E6BB33C}" type="datetimeFigureOut">
              <a:rPr lang="zh-CN" altLang="en-US"/>
              <a:pPr>
                <a:defRPr/>
              </a:pPr>
              <a:t>2016/11/4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6D2AC6-CFC4-46CC-A1B8-E8ABBCB5A6DD}" type="slidenum">
              <a:rPr lang="zh-CN" altLang="en-US"/>
              <a:pPr>
                <a:defRPr/>
              </a:pPr>
              <a:t>‹#›</a:t>
            </a:fld>
            <a:endParaRPr lang="zh-CN" altLang="en-US"/>
          </a:p>
        </p:txBody>
      </p:sp>
    </p:spTree>
    <p:extLst>
      <p:ext uri="{BB962C8B-B14F-4D97-AF65-F5344CB8AC3E}">
        <p14:creationId xmlns:p14="http://schemas.microsoft.com/office/powerpoint/2010/main" val="241272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6F4AE54-4B55-4AC9-961F-6C746B18CCB1}" type="datetimeFigureOut">
              <a:rPr lang="zh-CN" altLang="en-US"/>
              <a:pPr>
                <a:defRPr/>
              </a:pPr>
              <a:t>2016/11/4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ED2B0D7-05F8-422D-85FF-84158F8CD76A}" type="slidenum">
              <a:rPr lang="zh-CN" altLang="en-US"/>
              <a:pPr>
                <a:defRPr/>
              </a:pPr>
              <a:t>‹#›</a:t>
            </a:fld>
            <a:endParaRPr lang="zh-CN" altLang="en-US"/>
          </a:p>
        </p:txBody>
      </p:sp>
    </p:spTree>
    <p:extLst>
      <p:ext uri="{BB962C8B-B14F-4D97-AF65-F5344CB8AC3E}">
        <p14:creationId xmlns:p14="http://schemas.microsoft.com/office/powerpoint/2010/main" val="140037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73B31AD-14CD-46D6-9642-7FE23F4A7399}" type="datetimeFigureOut">
              <a:rPr lang="zh-CN" altLang="en-US"/>
              <a:pPr>
                <a:defRPr/>
              </a:pPr>
              <a:t>2016/11/4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6E078E3-C63F-45C5-9624-3A89BEF4E87A}" type="slidenum">
              <a:rPr lang="zh-CN" altLang="en-US"/>
              <a:pPr>
                <a:defRPr/>
              </a:pPr>
              <a:t>‹#›</a:t>
            </a:fld>
            <a:endParaRPr lang="zh-CN" altLang="en-US"/>
          </a:p>
        </p:txBody>
      </p:sp>
    </p:spTree>
    <p:extLst>
      <p:ext uri="{BB962C8B-B14F-4D97-AF65-F5344CB8AC3E}">
        <p14:creationId xmlns:p14="http://schemas.microsoft.com/office/powerpoint/2010/main" val="361415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E4A1AF6-E5C7-4242-AA44-74F20AF38DEE}" type="datetimeFigureOut">
              <a:rPr lang="zh-CN" altLang="en-US"/>
              <a:pPr>
                <a:defRPr/>
              </a:pPr>
              <a:t>2016/11/4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7A65BCB-E0C1-4561-9D3A-E86F452A15A6}" type="slidenum">
              <a:rPr lang="zh-CN" altLang="en-US"/>
              <a:pPr>
                <a:defRPr/>
              </a:pPr>
              <a:t>‹#›</a:t>
            </a:fld>
            <a:endParaRPr lang="zh-CN" altLang="en-US"/>
          </a:p>
        </p:txBody>
      </p:sp>
    </p:spTree>
    <p:extLst>
      <p:ext uri="{BB962C8B-B14F-4D97-AF65-F5344CB8AC3E}">
        <p14:creationId xmlns:p14="http://schemas.microsoft.com/office/powerpoint/2010/main" val="24309653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8DAC10F-00DF-49EE-87DF-C777A0365BD2}" type="datetimeFigureOut">
              <a:rPr lang="zh-CN" altLang="en-US"/>
              <a:pPr>
                <a:defRPr/>
              </a:pPr>
              <a:t>2016/11/4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B411232-BDB9-4A89-9B40-72F81338C9D3}" type="slidenum">
              <a:rPr lang="zh-CN" altLang="en-US"/>
              <a:pPr>
                <a:defRPr/>
              </a:pPr>
              <a:t>‹#›</a:t>
            </a:fld>
            <a:endParaRPr lang="zh-CN" altLang="en-US"/>
          </a:p>
        </p:txBody>
      </p:sp>
    </p:spTree>
    <p:extLst>
      <p:ext uri="{BB962C8B-B14F-4D97-AF65-F5344CB8AC3E}">
        <p14:creationId xmlns:p14="http://schemas.microsoft.com/office/powerpoint/2010/main" val="252860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6804C38-E588-4AF5-9E38-9ED21723493C}" type="datetimeFigureOut">
              <a:rPr lang="zh-CN" altLang="en-US"/>
              <a:pPr>
                <a:defRPr/>
              </a:pPr>
              <a:t>2016/11/4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DB5F610-FDF3-4DFE-A4AD-59664B142063}" type="slidenum">
              <a:rPr lang="zh-CN" altLang="en-US"/>
              <a:pPr>
                <a:defRPr/>
              </a:pPr>
              <a:t>‹#›</a:t>
            </a:fld>
            <a:endParaRPr lang="zh-CN" altLang="en-US"/>
          </a:p>
        </p:txBody>
      </p:sp>
    </p:spTree>
    <p:extLst>
      <p:ext uri="{BB962C8B-B14F-4D97-AF65-F5344CB8AC3E}">
        <p14:creationId xmlns:p14="http://schemas.microsoft.com/office/powerpoint/2010/main" val="328771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2.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85C9E66C-C16A-4354-8BD6-78B4F2FD30C5}" type="datetimeFigureOut">
              <a:rPr lang="zh-CN" altLang="en-US"/>
              <a:pPr>
                <a:defRPr/>
              </a:pPr>
              <a:t>2016/11/4</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CD081BC7-55FD-4665-9421-9C54E7932E3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034" r:id="rId1"/>
    <p:sldLayoutId id="2147485035" r:id="rId2"/>
    <p:sldLayoutId id="2147485036" r:id="rId3"/>
    <p:sldLayoutId id="2147485037" r:id="rId4"/>
    <p:sldLayoutId id="2147485038" r:id="rId5"/>
    <p:sldLayoutId id="2147485039" r:id="rId6"/>
    <p:sldLayoutId id="2147485040" r:id="rId7"/>
    <p:sldLayoutId id="2147485041" r:id="rId8"/>
    <p:sldLayoutId id="2147485042" r:id="rId9"/>
    <p:sldLayoutId id="2147485043" r:id="rId10"/>
    <p:sldLayoutId id="2147485044" r:id="rId11"/>
  </p:sldLayoutIdLst>
  <p:txStyles>
    <p:titleStyle>
      <a:lvl1pPr algn="ctr" rtl="0" eaLnBrk="0" fontAlgn="base" hangingPunct="0">
        <a:spcBef>
          <a:spcPct val="0"/>
        </a:spcBef>
        <a:spcAft>
          <a:spcPct val="0"/>
        </a:spcAft>
        <a:defRPr sz="4400" kern="1200">
          <a:solidFill>
            <a:schemeClr val="tx1"/>
          </a:solidFill>
          <a:latin typeface="+mj-lt"/>
          <a:ea typeface="宋体"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2051" name="Picture 7" desc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0488" y="6096000"/>
            <a:ext cx="15462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Grp="1" noChangeArrowheads="1"/>
          </p:cNvSpPr>
          <p:nvPr>
            <p:ph type="ftr" sz="quarter" idx="3"/>
          </p:nvPr>
        </p:nvSpPr>
        <p:spPr>
          <a:xfrm>
            <a:off x="377825" y="6515100"/>
            <a:ext cx="11610975" cy="274638"/>
          </a:xfrm>
          <a:prstGeom prst="rect">
            <a:avLst/>
          </a:prstGeom>
          <a:ln/>
        </p:spPr>
        <p:txBody>
          <a:bodyPr vert="horz" wrap="square" lIns="91440" tIns="45720" rIns="91440" bIns="45720" numCol="1" anchor="t" anchorCtr="0" compatLnSpc="1">
            <a:prstTxWarp prst="textNoShape">
              <a:avLst/>
            </a:prstTxWarp>
          </a:bodyPr>
          <a:lstStyle>
            <a:lvl1pPr>
              <a:defRPr sz="1200"/>
            </a:lvl1pPr>
          </a:lstStyle>
          <a:p>
            <a:pPr>
              <a:defRPr/>
            </a:pPr>
            <a:r>
              <a:rPr lang="en-GB" altLang="zh-CN"/>
              <a:t> </a:t>
            </a:r>
            <a:r>
              <a:rPr lang="en-US" altLang="zh-CN">
                <a:solidFill>
                  <a:srgbClr val="00B0F0"/>
                </a:solidFill>
              </a:rPr>
              <a:t>YFPO Plant   5</a:t>
            </a:r>
            <a:r>
              <a:rPr lang="en-US" altLang="zh-CN" baseline="30000">
                <a:solidFill>
                  <a:srgbClr val="00B0F0"/>
                </a:solidFill>
              </a:rPr>
              <a:t>th</a:t>
            </a:r>
            <a:r>
              <a:rPr lang="en-US" altLang="zh-CN">
                <a:solidFill>
                  <a:srgbClr val="00B0F0"/>
                </a:solidFill>
              </a:rPr>
              <a:t> Manager  Network Meeting </a:t>
            </a:r>
            <a:r>
              <a:rPr lang="fr-FR" altLang="zh-CN"/>
              <a:t>	</a:t>
            </a:r>
            <a:r>
              <a:rPr lang="fr-FR" altLang="zh-CN">
                <a:solidFill>
                  <a:srgbClr val="00B0F0"/>
                </a:solidFill>
              </a:rPr>
              <a:t>                                                                                                                                                                      </a:t>
            </a:r>
            <a:fld id="{19FEBB90-2BA8-47B2-A0B3-3E6F8C91CF11}" type="slidenum">
              <a:rPr lang="fr-FR" altLang="zh-CN">
                <a:solidFill>
                  <a:srgbClr val="00B0F0"/>
                </a:solidFill>
              </a:rPr>
              <a:pPr>
                <a:defRPr/>
              </a:pPr>
              <a:t>‹#›</a:t>
            </a:fld>
            <a:endParaRPr lang="fr-FR" altLang="fr-FR">
              <a:solidFill>
                <a:srgbClr val="00B0F0"/>
              </a:solidFill>
            </a:endParaRPr>
          </a:p>
        </p:txBody>
      </p:sp>
      <p:sp>
        <p:nvSpPr>
          <p:cNvPr id="3077" name="Rectangle 4"/>
          <p:cNvSpPr>
            <a:spLocks noChangeArrowheads="1"/>
          </p:cNvSpPr>
          <p:nvPr/>
        </p:nvSpPr>
        <p:spPr bwMode="white">
          <a:xfrm>
            <a:off x="377825" y="6437313"/>
            <a:ext cx="9825038" cy="63500"/>
          </a:xfrm>
          <a:prstGeom prst="rect">
            <a:avLst/>
          </a:prstGeom>
          <a:solidFill>
            <a:srgbClr val="00AF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endParaRPr lang="zh-CN" altLang="en-US" smtClean="0">
              <a:latin typeface="Arial" pitchFamily="34" charset="0"/>
            </a:endParaRPr>
          </a:p>
        </p:txBody>
      </p:sp>
    </p:spTree>
  </p:cSld>
  <p:clrMap bg1="lt1" tx1="dk1" bg2="lt2" tx2="dk2" accent1="accent1" accent2="accent2" accent3="accent3" accent4="accent4" accent5="accent5" accent6="accent6" hlink="hlink" folHlink="folHlink"/>
  <p:sldLayoutIdLst>
    <p:sldLayoutId id="2147485045" r:id="rId1"/>
    <p:sldLayoutId id="2147485046" r:id="rId2"/>
    <p:sldLayoutId id="2147485047" r:id="rId3"/>
    <p:sldLayoutId id="2147485048" r:id="rId4"/>
  </p:sldLayoutIdLst>
  <p:timing>
    <p:tnLst>
      <p:par>
        <p:cTn id="1" dur="indefinite" restart="never" nodeType="tmRoot"/>
      </p:par>
    </p:tnLst>
  </p:timing>
  <p:txStyles>
    <p:titleStyle>
      <a:lvl1pPr algn="l" rtl="0" eaLnBrk="0" fontAlgn="base" hangingPunct="0">
        <a:spcBef>
          <a:spcPct val="0"/>
        </a:spcBef>
        <a:spcAft>
          <a:spcPct val="0"/>
        </a:spcAft>
        <a:defRPr sz="2200" b="1">
          <a:solidFill>
            <a:srgbClr val="A6A6A6"/>
          </a:solidFill>
          <a:latin typeface="+mj-lt"/>
          <a:ea typeface="+mj-ea"/>
          <a:cs typeface="+mj-cs"/>
        </a:defRPr>
      </a:lvl1pPr>
      <a:lvl2pPr algn="l" rtl="0" eaLnBrk="0" fontAlgn="base" hangingPunct="0">
        <a:spcBef>
          <a:spcPct val="0"/>
        </a:spcBef>
        <a:spcAft>
          <a:spcPct val="0"/>
        </a:spcAft>
        <a:defRPr sz="2200" b="1">
          <a:solidFill>
            <a:srgbClr val="A6A6A6"/>
          </a:solidFill>
          <a:latin typeface="Arial" charset="0"/>
        </a:defRPr>
      </a:lvl2pPr>
      <a:lvl3pPr algn="l" rtl="0" eaLnBrk="0" fontAlgn="base" hangingPunct="0">
        <a:spcBef>
          <a:spcPct val="0"/>
        </a:spcBef>
        <a:spcAft>
          <a:spcPct val="0"/>
        </a:spcAft>
        <a:defRPr sz="2200" b="1">
          <a:solidFill>
            <a:srgbClr val="A6A6A6"/>
          </a:solidFill>
          <a:latin typeface="Arial" charset="0"/>
        </a:defRPr>
      </a:lvl3pPr>
      <a:lvl4pPr algn="l" rtl="0" eaLnBrk="0" fontAlgn="base" hangingPunct="0">
        <a:spcBef>
          <a:spcPct val="0"/>
        </a:spcBef>
        <a:spcAft>
          <a:spcPct val="0"/>
        </a:spcAft>
        <a:defRPr sz="2200" b="1">
          <a:solidFill>
            <a:srgbClr val="A6A6A6"/>
          </a:solidFill>
          <a:latin typeface="Arial" charset="0"/>
        </a:defRPr>
      </a:lvl4pPr>
      <a:lvl5pPr algn="l" rtl="0" eaLnBrk="0" fontAlgn="base" hangingPunct="0">
        <a:spcBef>
          <a:spcPct val="0"/>
        </a:spcBef>
        <a:spcAft>
          <a:spcPct val="0"/>
        </a:spcAft>
        <a:defRPr sz="2200" b="1">
          <a:solidFill>
            <a:srgbClr val="A6A6A6"/>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p:titleStyle>
    <p:bodyStyle>
      <a:lvl1pPr marL="342900" indent="-342900" algn="l" rtl="0" eaLnBrk="0" fontAlgn="base" hangingPunct="0">
        <a:spcBef>
          <a:spcPct val="0"/>
        </a:spcBef>
        <a:spcAft>
          <a:spcPct val="50000"/>
        </a:spcAft>
        <a:buClr>
          <a:schemeClr val="accent2"/>
        </a:buClr>
        <a:buFont typeface="Wingdings" pitchFamily="2" charset="2"/>
        <a:buChar char="•"/>
        <a:defRPr sz="1600" b="1">
          <a:solidFill>
            <a:schemeClr val="tx1"/>
          </a:solidFill>
          <a:latin typeface="+mn-lt"/>
          <a:ea typeface="+mn-ea"/>
          <a:cs typeface="+mn-cs"/>
        </a:defRPr>
      </a:lvl1pPr>
      <a:lvl2pPr marL="234950" indent="-233363" algn="l" rtl="0" eaLnBrk="0" fontAlgn="base" hangingPunct="0">
        <a:spcBef>
          <a:spcPct val="0"/>
        </a:spcBef>
        <a:spcAft>
          <a:spcPct val="50000"/>
        </a:spcAft>
        <a:buClr>
          <a:schemeClr val="accent2"/>
        </a:buClr>
        <a:buFont typeface="Wingdings" pitchFamily="2" charset="2"/>
        <a:buChar char="§"/>
        <a:defRPr sz="1600">
          <a:solidFill>
            <a:schemeClr val="tx1"/>
          </a:solidFill>
          <a:latin typeface="+mn-lt"/>
        </a:defRPr>
      </a:lvl2pPr>
      <a:lvl3pPr marL="457200" indent="-220663" algn="l" rtl="0" eaLnBrk="0" fontAlgn="base" hangingPunct="0">
        <a:spcBef>
          <a:spcPct val="0"/>
        </a:spcBef>
        <a:spcAft>
          <a:spcPct val="50000"/>
        </a:spcAft>
        <a:buClr>
          <a:schemeClr val="accent2"/>
        </a:buClr>
        <a:buFont typeface="Arial" pitchFamily="34" charset="0"/>
        <a:buChar char="–"/>
        <a:defRPr sz="1400">
          <a:solidFill>
            <a:schemeClr val="tx1"/>
          </a:solidFill>
          <a:latin typeface="+mn-lt"/>
        </a:defRPr>
      </a:lvl3pPr>
      <a:lvl4pPr marL="687388" indent="-228600" algn="l" rtl="0" eaLnBrk="0" fontAlgn="base" hangingPunct="0">
        <a:spcBef>
          <a:spcPct val="0"/>
        </a:spcBef>
        <a:spcAft>
          <a:spcPct val="50000"/>
        </a:spcAft>
        <a:buClr>
          <a:schemeClr val="accent2"/>
        </a:buClr>
        <a:buChar char="•"/>
        <a:defRPr sz="1200">
          <a:solidFill>
            <a:schemeClr val="tx1"/>
          </a:solidFill>
          <a:latin typeface="+mn-lt"/>
        </a:defRPr>
      </a:lvl4pPr>
      <a:lvl5pPr marL="917575" indent="-228600" algn="l" rtl="0" eaLnBrk="0" fontAlgn="base" hangingPunct="0">
        <a:spcBef>
          <a:spcPct val="0"/>
        </a:spcBef>
        <a:spcAft>
          <a:spcPct val="50000"/>
        </a:spcAft>
        <a:buClr>
          <a:schemeClr val="accent2"/>
        </a:buClr>
        <a:buFont typeface="Arial" pitchFamily="34"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9"/>
          <p:cNvPicPr>
            <a:picLocks noChangeAspect="1"/>
          </p:cNvPicPr>
          <p:nvPr userDrawn="1"/>
        </p:nvPicPr>
        <p:blipFill>
          <a:blip r:embed="rId13">
            <a:extLst>
              <a:ext uri="{28A0092B-C50C-407E-A947-70E740481C1C}">
                <a14:useLocalDpi xmlns:a14="http://schemas.microsoft.com/office/drawing/2010/main" val="0"/>
              </a:ext>
            </a:extLst>
          </a:blip>
          <a:srcRect t="5724"/>
          <a:stretch>
            <a:fillRect/>
          </a:stretch>
        </p:blipFill>
        <p:spPr bwMode="auto">
          <a:xfrm>
            <a:off x="10420350" y="0"/>
            <a:ext cx="10334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8656970"/>
      </p:ext>
    </p:extLst>
  </p:cSld>
  <p:clrMap bg1="lt1" tx1="dk1" bg2="lt2" tx2="dk2" accent1="accent1" accent2="accent2" accent3="accent3" accent4="accent4" accent5="accent5" accent6="accent6" hlink="hlink" folHlink="folHlink"/>
  <p:sldLayoutIdLst>
    <p:sldLayoutId id="2147485050" r:id="rId1"/>
    <p:sldLayoutId id="2147485051" r:id="rId2"/>
    <p:sldLayoutId id="2147485052" r:id="rId3"/>
    <p:sldLayoutId id="2147485053" r:id="rId4"/>
    <p:sldLayoutId id="2147485054" r:id="rId5"/>
    <p:sldLayoutId id="2147485055" r:id="rId6"/>
    <p:sldLayoutId id="2147485056" r:id="rId7"/>
    <p:sldLayoutId id="2147485057" r:id="rId8"/>
    <p:sldLayoutId id="2147485058" r:id="rId9"/>
    <p:sldLayoutId id="2147485059" r:id="rId10"/>
    <p:sldLayoutId id="214748506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7"/>
          <p:cNvPicPr>
            <a:picLocks noChangeAspect="1"/>
          </p:cNvPicPr>
          <p:nvPr/>
        </p:nvPicPr>
        <p:blipFill>
          <a:blip r:embed="rId2">
            <a:extLst>
              <a:ext uri="{28A0092B-C50C-407E-A947-70E740481C1C}">
                <a14:useLocalDpi xmlns:a14="http://schemas.microsoft.com/office/drawing/2010/main" val="0"/>
              </a:ext>
            </a:extLst>
          </a:blip>
          <a:srcRect b="25194"/>
          <a:stretch>
            <a:fillRect/>
          </a:stretch>
        </p:blipFill>
        <p:spPr bwMode="auto">
          <a:xfrm>
            <a:off x="-15875" y="-4763"/>
            <a:ext cx="12241213" cy="51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14"/>
          <p:cNvSpPr>
            <a:spLocks noChangeArrowheads="1"/>
          </p:cNvSpPr>
          <p:nvPr/>
        </p:nvSpPr>
        <p:spPr bwMode="auto">
          <a:xfrm>
            <a:off x="4152900" y="2424113"/>
            <a:ext cx="788193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4000" dirty="0" smtClean="0">
                <a:solidFill>
                  <a:schemeClr val="bg1">
                    <a:lumMod val="95000"/>
                  </a:schemeClr>
                </a:solidFill>
                <a:latin typeface="微软雅黑" pitchFamily="34" charset="-122"/>
                <a:ea typeface="微软雅黑" pitchFamily="34" charset="-122"/>
              </a:rPr>
              <a:t>               YFPO MES3.0</a:t>
            </a:r>
            <a:r>
              <a:rPr lang="zh-CN" altLang="en-US" sz="4000" dirty="0" smtClean="0">
                <a:solidFill>
                  <a:schemeClr val="bg1">
                    <a:lumMod val="95000"/>
                  </a:schemeClr>
                </a:solidFill>
                <a:latin typeface="微软雅黑" pitchFamily="34" charset="-122"/>
                <a:ea typeface="微软雅黑" pitchFamily="34" charset="-122"/>
              </a:rPr>
              <a:t>介绍</a:t>
            </a:r>
            <a:r>
              <a:rPr lang="en-US" altLang="zh-CN" sz="4000" dirty="0" smtClean="0">
                <a:solidFill>
                  <a:schemeClr val="bg1">
                    <a:lumMod val="95000"/>
                  </a:schemeClr>
                </a:solidFill>
                <a:latin typeface="微软雅黑" pitchFamily="34" charset="-122"/>
                <a:ea typeface="微软雅黑" pitchFamily="34" charset="-122"/>
              </a:rPr>
              <a:t>     </a:t>
            </a:r>
            <a:r>
              <a:rPr lang="en-US" altLang="zh-CN" sz="4000" dirty="0">
                <a:solidFill>
                  <a:schemeClr val="bg1">
                    <a:lumMod val="95000"/>
                  </a:schemeClr>
                </a:solidFill>
                <a:latin typeface="微软雅黑" pitchFamily="34" charset="-122"/>
                <a:ea typeface="微软雅黑" pitchFamily="34" charset="-122"/>
              </a:rPr>
              <a:t/>
            </a:r>
            <a:br>
              <a:rPr lang="en-US" altLang="zh-CN" sz="4000" dirty="0">
                <a:solidFill>
                  <a:schemeClr val="bg1">
                    <a:lumMod val="95000"/>
                  </a:schemeClr>
                </a:solidFill>
                <a:latin typeface="微软雅黑" pitchFamily="34" charset="-122"/>
                <a:ea typeface="微软雅黑" pitchFamily="34" charset="-122"/>
              </a:rPr>
            </a:br>
            <a:endParaRPr lang="en-US" altLang="zh-CN" sz="4000" b="1" dirty="0">
              <a:solidFill>
                <a:schemeClr val="bg1">
                  <a:lumMod val="95000"/>
                </a:schemeClr>
              </a:solidFill>
              <a:latin typeface="微软雅黑" pitchFamily="34" charset="-122"/>
              <a:ea typeface="微软雅黑" pitchFamily="34" charset="-122"/>
            </a:endParaRPr>
          </a:p>
        </p:txBody>
      </p:sp>
      <p:pic>
        <p:nvPicPr>
          <p:cNvPr id="7172" name="Picture 3" descr="D:\BOBO\品牌logo\YFPO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5172075"/>
            <a:ext cx="168275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14"/>
          <p:cNvSpPr>
            <a:spLocks noChangeArrowheads="1"/>
          </p:cNvSpPr>
          <p:nvPr/>
        </p:nvSpPr>
        <p:spPr bwMode="auto">
          <a:xfrm>
            <a:off x="10392107" y="6173500"/>
            <a:ext cx="15425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zh-CN" altLang="en-US" sz="1600" dirty="0" smtClean="0">
                <a:solidFill>
                  <a:schemeClr val="bg1">
                    <a:lumMod val="75000"/>
                  </a:schemeClr>
                </a:solidFill>
                <a:latin typeface="微软雅黑" pitchFamily="34" charset="-122"/>
                <a:ea typeface="微软雅黑" pitchFamily="34" charset="-122"/>
              </a:rPr>
              <a:t>吴林锋</a:t>
            </a:r>
            <a:endParaRPr lang="en-US" altLang="zh-CN" sz="1600" dirty="0" smtClean="0">
              <a:solidFill>
                <a:schemeClr val="bg1">
                  <a:lumMod val="75000"/>
                </a:schemeClr>
              </a:solidFill>
              <a:latin typeface="微软雅黑" pitchFamily="34" charset="-122"/>
              <a:ea typeface="微软雅黑" pitchFamily="34" charset="-122"/>
            </a:endParaRPr>
          </a:p>
          <a:p>
            <a:pPr>
              <a:spcBef>
                <a:spcPct val="0"/>
              </a:spcBef>
              <a:buFontTx/>
              <a:buNone/>
            </a:pPr>
            <a:r>
              <a:rPr lang="en-US" altLang="zh-CN" sz="1600" dirty="0" smtClean="0">
                <a:solidFill>
                  <a:schemeClr val="bg1">
                    <a:lumMod val="75000"/>
                  </a:schemeClr>
                </a:solidFill>
                <a:latin typeface="微软雅黑" pitchFamily="34" charset="-122"/>
                <a:ea typeface="微软雅黑" pitchFamily="34" charset="-122"/>
              </a:rPr>
              <a:t>2016/11/08</a:t>
            </a:r>
            <a:endParaRPr lang="en-US" altLang="zh-CN" sz="1600" dirty="0">
              <a:solidFill>
                <a:schemeClr val="bg1">
                  <a:lumMod val="7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indent="-342900">
              <a:buFont typeface="Wingdings" pitchFamily="2" charset="2"/>
              <a:buChar char="n"/>
            </a:pPr>
            <a:r>
              <a:rPr lang="zh-CN" altLang="en-US" sz="2000" dirty="0" smtClean="0">
                <a:solidFill>
                  <a:schemeClr val="bg1">
                    <a:lumMod val="50000"/>
                  </a:schemeClr>
                </a:solidFill>
                <a:latin typeface="微软雅黑" pitchFamily="34" charset="-122"/>
                <a:ea typeface="微软雅黑" pitchFamily="34" charset="-122"/>
              </a:rPr>
              <a:t>为什么要</a:t>
            </a:r>
            <a:r>
              <a:rPr lang="zh-CN" altLang="en-US" sz="2000" dirty="0">
                <a:solidFill>
                  <a:schemeClr val="bg1">
                    <a:lumMod val="50000"/>
                  </a:schemeClr>
                </a:solidFill>
                <a:latin typeface="微软雅黑" pitchFamily="34" charset="-122"/>
                <a:ea typeface="微软雅黑" pitchFamily="34" charset="-122"/>
              </a:rPr>
              <a:t>开发</a:t>
            </a:r>
            <a:r>
              <a:rPr lang="en-US" altLang="zh-CN" sz="2000" dirty="0" smtClean="0">
                <a:solidFill>
                  <a:schemeClr val="bg1">
                    <a:lumMod val="50000"/>
                  </a:schemeClr>
                </a:solidFill>
                <a:latin typeface="微软雅黑" pitchFamily="34" charset="-122"/>
                <a:ea typeface="微软雅黑" pitchFamily="34" charset="-122"/>
              </a:rPr>
              <a:t>MES3.0</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7" name="图示 6"/>
          <p:cNvGraphicFramePr/>
          <p:nvPr>
            <p:extLst>
              <p:ext uri="{D42A27DB-BD31-4B8C-83A1-F6EECF244321}">
                <p14:modId xmlns:p14="http://schemas.microsoft.com/office/powerpoint/2010/main" val="1712198216"/>
              </p:ext>
            </p:extLst>
          </p:nvPr>
        </p:nvGraphicFramePr>
        <p:xfrm>
          <a:off x="3259227" y="736918"/>
          <a:ext cx="633562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5815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indent="-342900">
              <a:buFont typeface="Wingdings" pitchFamily="2" charset="2"/>
              <a:buChar char="n"/>
            </a:pPr>
            <a:r>
              <a:rPr lang="zh-CN" altLang="en-US" sz="2000" dirty="0" smtClean="0">
                <a:solidFill>
                  <a:schemeClr val="bg1">
                    <a:lumMod val="50000"/>
                  </a:schemeClr>
                </a:solidFill>
                <a:latin typeface="微软雅黑" pitchFamily="34" charset="-122"/>
                <a:ea typeface="微软雅黑" pitchFamily="34" charset="-122"/>
              </a:rPr>
              <a:t>为什么要</a:t>
            </a:r>
            <a:r>
              <a:rPr lang="zh-CN" altLang="en-US" sz="2000" dirty="0">
                <a:solidFill>
                  <a:schemeClr val="bg1">
                    <a:lumMod val="50000"/>
                  </a:schemeClr>
                </a:solidFill>
                <a:latin typeface="微软雅黑" pitchFamily="34" charset="-122"/>
                <a:ea typeface="微软雅黑" pitchFamily="34" charset="-122"/>
              </a:rPr>
              <a:t>开发</a:t>
            </a:r>
            <a:r>
              <a:rPr lang="en-US" altLang="zh-CN" sz="2000" dirty="0" smtClean="0">
                <a:solidFill>
                  <a:schemeClr val="bg1">
                    <a:lumMod val="50000"/>
                  </a:schemeClr>
                </a:solidFill>
                <a:latin typeface="微软雅黑" pitchFamily="34" charset="-122"/>
                <a:ea typeface="微软雅黑" pitchFamily="34" charset="-122"/>
              </a:rPr>
              <a:t>MES3.0</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4" name="表格 3"/>
          <p:cNvGraphicFramePr>
            <a:graphicFrameLocks noGrp="1"/>
          </p:cNvGraphicFramePr>
          <p:nvPr/>
        </p:nvGraphicFramePr>
        <p:xfrm>
          <a:off x="1260000" y="1080000"/>
          <a:ext cx="9841769" cy="684363"/>
        </p:xfrm>
        <a:graphic>
          <a:graphicData uri="http://schemas.openxmlformats.org/drawingml/2006/table">
            <a:tbl>
              <a:tblPr>
                <a:tableStyleId>{5C22544A-7EE6-4342-B048-85BDC9FD1C3A}</a:tableStyleId>
              </a:tblPr>
              <a:tblGrid>
                <a:gridCol w="9841769"/>
              </a:tblGrid>
              <a:tr h="68436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3200" dirty="0" smtClean="0">
                          <a:solidFill>
                            <a:schemeClr val="bg1"/>
                          </a:solidFill>
                          <a:latin typeface="微软雅黑" panose="020B0503020204020204" pitchFamily="34" charset="-122"/>
                          <a:ea typeface="微软雅黑" panose="020B0503020204020204" pitchFamily="34" charset="-122"/>
                        </a:rPr>
                        <a:t>技术架构</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A0E9"/>
                    </a:solidFill>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615" y="2054771"/>
            <a:ext cx="7000235" cy="367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631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2890" y="2656631"/>
            <a:ext cx="9512710" cy="923330"/>
          </a:xfrm>
          <a:prstGeom prst="rect">
            <a:avLst/>
          </a:prstGeom>
          <a:noFill/>
        </p:spPr>
        <p:txBody>
          <a:bodyPr wrap="square" rtlCol="0" anchor="ctr">
            <a:spAutoFit/>
          </a:bodyPr>
          <a:lstStyle/>
          <a:p>
            <a:pPr marL="857250" lvl="0" indent="-857250">
              <a:buFont typeface="Wingdings" pitchFamily="2" charset="2"/>
              <a:buChar char="n"/>
            </a:pPr>
            <a:r>
              <a:rPr lang="en-US" altLang="zh-CN" sz="5400" dirty="0">
                <a:solidFill>
                  <a:schemeClr val="bg1">
                    <a:lumMod val="50000"/>
                  </a:schemeClr>
                </a:solidFill>
                <a:latin typeface="微软雅黑" pitchFamily="34" charset="-122"/>
                <a:ea typeface="微软雅黑" pitchFamily="34" charset="-122"/>
              </a:rPr>
              <a:t>MES3.0</a:t>
            </a:r>
            <a:r>
              <a:rPr lang="zh-CN" altLang="en-US" sz="5400" dirty="0">
                <a:solidFill>
                  <a:schemeClr val="bg1">
                    <a:lumMod val="50000"/>
                  </a:schemeClr>
                </a:solidFill>
                <a:latin typeface="微软雅黑" pitchFamily="34" charset="-122"/>
                <a:ea typeface="微软雅黑" pitchFamily="34" charset="-122"/>
              </a:rPr>
              <a:t>的业务逻辑</a:t>
            </a:r>
            <a:r>
              <a:rPr lang="zh-CN" altLang="en-US" sz="5400" dirty="0" smtClean="0">
                <a:solidFill>
                  <a:schemeClr val="bg1">
                    <a:lumMod val="50000"/>
                  </a:schemeClr>
                </a:solidFill>
                <a:latin typeface="微软雅黑" pitchFamily="34" charset="-122"/>
                <a:ea typeface="微软雅黑" pitchFamily="34" charset="-122"/>
              </a:rPr>
              <a:t>介绍</a:t>
            </a:r>
            <a:endParaRPr lang="zh-CN" altLang="en-US" sz="5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64608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lvl="0" indent="-342900">
              <a:buFont typeface="Wingdings" pitchFamily="2" charset="2"/>
              <a:buChar char="n"/>
            </a:pPr>
            <a:r>
              <a:rPr lang="en-US" altLang="zh-CN" sz="2000" dirty="0">
                <a:solidFill>
                  <a:schemeClr val="bg1">
                    <a:lumMod val="50000"/>
                  </a:schemeClr>
                </a:solidFill>
                <a:latin typeface="微软雅黑" pitchFamily="34" charset="-122"/>
                <a:ea typeface="微软雅黑" pitchFamily="34" charset="-122"/>
              </a:rPr>
              <a:t>MES3.0</a:t>
            </a:r>
            <a:r>
              <a:rPr lang="zh-CN" altLang="en-US" sz="2000" dirty="0">
                <a:solidFill>
                  <a:schemeClr val="bg1">
                    <a:lumMod val="50000"/>
                  </a:schemeClr>
                </a:solidFill>
                <a:latin typeface="微软雅黑" pitchFamily="34" charset="-122"/>
                <a:ea typeface="微软雅黑" pitchFamily="34" charset="-122"/>
              </a:rPr>
              <a:t>的业务逻辑</a:t>
            </a:r>
            <a:r>
              <a:rPr lang="zh-CN" altLang="en-US" sz="2000" dirty="0" smtClean="0">
                <a:solidFill>
                  <a:schemeClr val="bg1">
                    <a:lumMod val="50000"/>
                  </a:schemeClr>
                </a:solidFill>
                <a:latin typeface="微软雅黑" pitchFamily="34" charset="-122"/>
                <a:ea typeface="微软雅黑" pitchFamily="34" charset="-122"/>
              </a:rPr>
              <a:t>介绍</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462487245"/>
              </p:ext>
            </p:extLst>
          </p:nvPr>
        </p:nvGraphicFramePr>
        <p:xfrm>
          <a:off x="1260000" y="1080000"/>
          <a:ext cx="9841769" cy="684363"/>
        </p:xfrm>
        <a:graphic>
          <a:graphicData uri="http://schemas.openxmlformats.org/drawingml/2006/table">
            <a:tbl>
              <a:tblPr>
                <a:tableStyleId>{5C22544A-7EE6-4342-B048-85BDC9FD1C3A}</a:tableStyleId>
              </a:tblPr>
              <a:tblGrid>
                <a:gridCol w="9841769"/>
              </a:tblGrid>
              <a:tr h="68436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3200" dirty="0" smtClean="0">
                          <a:solidFill>
                            <a:schemeClr val="bg1"/>
                          </a:solidFill>
                          <a:latin typeface="微软雅黑" panose="020B0503020204020204" pitchFamily="34" charset="-122"/>
                          <a:ea typeface="微软雅黑" panose="020B0503020204020204" pitchFamily="34" charset="-122"/>
                        </a:rPr>
                        <a:t>整体业务架构</a:t>
                      </a:r>
                      <a:endParaRPr lang="zh-CN" altLang="en-US" sz="3200" dirty="0" smtClean="0">
                        <a:solidFill>
                          <a:schemeClr val="bg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A0E9"/>
                    </a:solidFill>
                  </a:tcPr>
                </a:tc>
              </a:tr>
            </a:tbl>
          </a:graphicData>
        </a:graphic>
      </p:graphicFrame>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744" y="2080736"/>
            <a:ext cx="6537276" cy="4321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685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lvl="0" indent="-342900">
              <a:buFont typeface="Wingdings" pitchFamily="2" charset="2"/>
              <a:buChar char="n"/>
            </a:pPr>
            <a:r>
              <a:rPr lang="en-US" altLang="zh-CN" sz="2000" dirty="0">
                <a:solidFill>
                  <a:schemeClr val="bg1">
                    <a:lumMod val="50000"/>
                  </a:schemeClr>
                </a:solidFill>
                <a:latin typeface="微软雅黑" pitchFamily="34" charset="-122"/>
                <a:ea typeface="微软雅黑" pitchFamily="34" charset="-122"/>
              </a:rPr>
              <a:t>MES3.0</a:t>
            </a:r>
            <a:r>
              <a:rPr lang="zh-CN" altLang="en-US" sz="2000" dirty="0">
                <a:solidFill>
                  <a:schemeClr val="bg1">
                    <a:lumMod val="50000"/>
                  </a:schemeClr>
                </a:solidFill>
                <a:latin typeface="微软雅黑" pitchFamily="34" charset="-122"/>
                <a:ea typeface="微软雅黑" pitchFamily="34" charset="-122"/>
              </a:rPr>
              <a:t>的业务逻辑</a:t>
            </a:r>
            <a:r>
              <a:rPr lang="zh-CN" altLang="en-US" sz="2000" dirty="0" smtClean="0">
                <a:solidFill>
                  <a:schemeClr val="bg1">
                    <a:lumMod val="50000"/>
                  </a:schemeClr>
                </a:solidFill>
                <a:latin typeface="微软雅黑" pitchFamily="34" charset="-122"/>
                <a:ea typeface="微软雅黑" pitchFamily="34" charset="-122"/>
              </a:rPr>
              <a:t>介绍</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649875812"/>
              </p:ext>
            </p:extLst>
          </p:nvPr>
        </p:nvGraphicFramePr>
        <p:xfrm>
          <a:off x="1260000" y="1080000"/>
          <a:ext cx="9841769" cy="684363"/>
        </p:xfrm>
        <a:graphic>
          <a:graphicData uri="http://schemas.openxmlformats.org/drawingml/2006/table">
            <a:tbl>
              <a:tblPr>
                <a:tableStyleId>{5C22544A-7EE6-4342-B048-85BDC9FD1C3A}</a:tableStyleId>
              </a:tblPr>
              <a:tblGrid>
                <a:gridCol w="9841769"/>
              </a:tblGrid>
              <a:tr h="68436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3200" dirty="0" smtClean="0">
                          <a:solidFill>
                            <a:schemeClr val="bg1"/>
                          </a:solidFill>
                          <a:latin typeface="微软雅黑" panose="020B0503020204020204" pitchFamily="34" charset="-122"/>
                          <a:ea typeface="微软雅黑" panose="020B0503020204020204" pitchFamily="34" charset="-122"/>
                        </a:rPr>
                        <a:t>工序</a:t>
                      </a:r>
                      <a:r>
                        <a:rPr lang="zh-CN" altLang="en-US" sz="3200" dirty="0" smtClean="0">
                          <a:solidFill>
                            <a:schemeClr val="bg1"/>
                          </a:solidFill>
                          <a:latin typeface="微软雅黑" panose="020B0503020204020204" pitchFamily="34" charset="-122"/>
                          <a:ea typeface="微软雅黑" panose="020B0503020204020204" pitchFamily="34" charset="-122"/>
                        </a:rPr>
                        <a:t>扫描逻辑</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A0E9"/>
                    </a:solidFill>
                  </a:tcPr>
                </a:tc>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631" y="2125071"/>
            <a:ext cx="8475260" cy="408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593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lvl="0" indent="-342900">
              <a:buFont typeface="Wingdings" pitchFamily="2" charset="2"/>
              <a:buChar char="n"/>
            </a:pPr>
            <a:r>
              <a:rPr lang="en-US" altLang="zh-CN" sz="2000" dirty="0">
                <a:solidFill>
                  <a:schemeClr val="bg1">
                    <a:lumMod val="50000"/>
                  </a:schemeClr>
                </a:solidFill>
                <a:latin typeface="微软雅黑" pitchFamily="34" charset="-122"/>
                <a:ea typeface="微软雅黑" pitchFamily="34" charset="-122"/>
              </a:rPr>
              <a:t>MES3.0</a:t>
            </a:r>
            <a:r>
              <a:rPr lang="zh-CN" altLang="en-US" sz="2000" dirty="0">
                <a:solidFill>
                  <a:schemeClr val="bg1">
                    <a:lumMod val="50000"/>
                  </a:schemeClr>
                </a:solidFill>
                <a:latin typeface="微软雅黑" pitchFamily="34" charset="-122"/>
                <a:ea typeface="微软雅黑" pitchFamily="34" charset="-122"/>
              </a:rPr>
              <a:t>的业务逻辑</a:t>
            </a:r>
            <a:r>
              <a:rPr lang="zh-CN" altLang="en-US" sz="2000" dirty="0" smtClean="0">
                <a:solidFill>
                  <a:schemeClr val="bg1">
                    <a:lumMod val="50000"/>
                  </a:schemeClr>
                </a:solidFill>
                <a:latin typeface="微软雅黑" pitchFamily="34" charset="-122"/>
                <a:ea typeface="微软雅黑" pitchFamily="34" charset="-122"/>
              </a:rPr>
              <a:t>介绍</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227075501"/>
              </p:ext>
            </p:extLst>
          </p:nvPr>
        </p:nvGraphicFramePr>
        <p:xfrm>
          <a:off x="1260000" y="1080000"/>
          <a:ext cx="9841769" cy="684363"/>
        </p:xfrm>
        <a:graphic>
          <a:graphicData uri="http://schemas.openxmlformats.org/drawingml/2006/table">
            <a:tbl>
              <a:tblPr>
                <a:tableStyleId>{5C22544A-7EE6-4342-B048-85BDC9FD1C3A}</a:tableStyleId>
              </a:tblPr>
              <a:tblGrid>
                <a:gridCol w="9841769"/>
              </a:tblGrid>
              <a:tr h="68436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3200" dirty="0" smtClean="0">
                          <a:solidFill>
                            <a:schemeClr val="bg1"/>
                          </a:solidFill>
                          <a:latin typeface="微软雅黑" panose="020B0503020204020204" pitchFamily="34" charset="-122"/>
                          <a:ea typeface="微软雅黑" panose="020B0503020204020204" pitchFamily="34" charset="-122"/>
                        </a:rPr>
                        <a:t>装箱</a:t>
                      </a:r>
                      <a:r>
                        <a:rPr lang="zh-CN" altLang="en-US" sz="3200" dirty="0" smtClean="0">
                          <a:solidFill>
                            <a:schemeClr val="bg1"/>
                          </a:solidFill>
                          <a:latin typeface="微软雅黑" panose="020B0503020204020204" pitchFamily="34" charset="-122"/>
                          <a:ea typeface="微软雅黑" panose="020B0503020204020204" pitchFamily="34" charset="-122"/>
                        </a:rPr>
                        <a:t>逻辑</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A0E9"/>
                    </a:solidFill>
                  </a:tcPr>
                </a:tc>
              </a:tr>
            </a:tbl>
          </a:graphicData>
        </a:graphic>
      </p:graphicFrame>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1" y="2102890"/>
            <a:ext cx="749617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2295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lvl="0" indent="-342900">
              <a:buFont typeface="Wingdings" pitchFamily="2" charset="2"/>
              <a:buChar char="n"/>
            </a:pPr>
            <a:r>
              <a:rPr lang="en-US" altLang="zh-CN" sz="2000" dirty="0">
                <a:solidFill>
                  <a:schemeClr val="bg1">
                    <a:lumMod val="50000"/>
                  </a:schemeClr>
                </a:solidFill>
                <a:latin typeface="微软雅黑" pitchFamily="34" charset="-122"/>
                <a:ea typeface="微软雅黑" pitchFamily="34" charset="-122"/>
              </a:rPr>
              <a:t>MES3.0</a:t>
            </a:r>
            <a:r>
              <a:rPr lang="zh-CN" altLang="en-US" sz="2000" dirty="0">
                <a:solidFill>
                  <a:schemeClr val="bg1">
                    <a:lumMod val="50000"/>
                  </a:schemeClr>
                </a:solidFill>
                <a:latin typeface="微软雅黑" pitchFamily="34" charset="-122"/>
                <a:ea typeface="微软雅黑" pitchFamily="34" charset="-122"/>
              </a:rPr>
              <a:t>的业务逻辑</a:t>
            </a:r>
            <a:r>
              <a:rPr lang="zh-CN" altLang="en-US" sz="2000" dirty="0" smtClean="0">
                <a:solidFill>
                  <a:schemeClr val="bg1">
                    <a:lumMod val="50000"/>
                  </a:schemeClr>
                </a:solidFill>
                <a:latin typeface="微软雅黑" pitchFamily="34" charset="-122"/>
                <a:ea typeface="微软雅黑" pitchFamily="34" charset="-122"/>
              </a:rPr>
              <a:t>介绍</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332457220"/>
              </p:ext>
            </p:extLst>
          </p:nvPr>
        </p:nvGraphicFramePr>
        <p:xfrm>
          <a:off x="1260000" y="1080000"/>
          <a:ext cx="9841769" cy="4519095"/>
        </p:xfrm>
        <a:graphic>
          <a:graphicData uri="http://schemas.openxmlformats.org/drawingml/2006/table">
            <a:tbl>
              <a:tblPr>
                <a:tableStyleId>{5C22544A-7EE6-4342-B048-85BDC9FD1C3A}</a:tableStyleId>
              </a:tblPr>
              <a:tblGrid>
                <a:gridCol w="888548"/>
                <a:gridCol w="3160889"/>
                <a:gridCol w="720000"/>
                <a:gridCol w="5072332"/>
              </a:tblGrid>
              <a:tr h="684363">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3200" dirty="0" smtClean="0">
                          <a:solidFill>
                            <a:schemeClr val="bg1"/>
                          </a:solidFill>
                          <a:latin typeface="微软雅黑" panose="020B0503020204020204" pitchFamily="34" charset="-122"/>
                          <a:ea typeface="微软雅黑" panose="020B0503020204020204" pitchFamily="34" charset="-122"/>
                        </a:rPr>
                        <a:t>仓库与库位</a:t>
                      </a:r>
                      <a:endParaRPr lang="zh-CN" altLang="en-US" sz="3200" dirty="0" smtClean="0">
                        <a:solidFill>
                          <a:schemeClr val="bg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A0E9"/>
                    </a:solidFill>
                  </a:tcPr>
                </a:tc>
                <a:tc hMerge="1">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60000">
                <a:tc>
                  <a:txBody>
                    <a:body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684363">
                <a:tc gridSpan="4">
                  <a:txBody>
                    <a:bodyPr/>
                    <a:lstStyle/>
                    <a:p>
                      <a:pPr algn="l"/>
                      <a:endParaRPr lang="zh-CN" altLang="en-US" sz="2400" dirty="0">
                        <a:latin typeface="微软雅黑" panose="020B0503020204020204" pitchFamily="34" charset="-122"/>
                        <a:ea typeface="微软雅黑" panose="020B0503020204020204" pitchFamily="34" charset="-122"/>
                      </a:endParaRPr>
                    </a:p>
                  </a:txBody>
                  <a:tcPr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lnL w="12700" cmpd="sng">
                      <a:noFill/>
                    </a:lnL>
                    <a:lnR w="12700" cap="flat" cmpd="sng" algn="ctr">
                      <a:noFill/>
                      <a:prstDash val="sysDash"/>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l"/>
                      <a:endParaRPr lang="zh-CN" altLang="en-US" dirty="0">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l"/>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p>
                  </a:txBody>
                  <a:tcPr anchor="b">
                    <a:lnL w="12700" cmpd="sng">
                      <a:noFill/>
                    </a:lnL>
                    <a:lnR w="12700" cmpd="sng">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684363">
                <a:tc gridSpan="4">
                  <a:txBody>
                    <a:bodyPr/>
                    <a:lstStyle/>
                    <a:p>
                      <a:pPr algn="l"/>
                      <a:endParaRPr lang="zh-CN" altLang="en-US" sz="2400" dirty="0">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lnL w="12700" cmpd="sng">
                      <a:noFill/>
                    </a:lnL>
                    <a:lnR w="12700" cap="flat" cmpd="sng" algn="ctr">
                      <a:noFill/>
                      <a:prstDash val="sysDash"/>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l"/>
                      <a:endParaRPr lang="zh-CN" altLang="en-US" dirty="0">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l"/>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p>
                  </a:txBody>
                  <a:tcPr anchor="b">
                    <a:lnL w="12700" cmpd="sng">
                      <a:noFill/>
                    </a:lnL>
                    <a:lnR w="12700" cmpd="sng">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684363">
                <a:tc gridSpan="4">
                  <a:txBody>
                    <a:bodyPr/>
                    <a:lstStyle/>
                    <a:p>
                      <a:pPr algn="l"/>
                      <a:endParaRPr lang="zh-CN" altLang="en-US" sz="2400" dirty="0">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lnL w="12700" cmpd="sng">
                      <a:noFill/>
                    </a:lnL>
                    <a:lnR w="12700" cap="flat" cmpd="sng" algn="ctr">
                      <a:noFill/>
                      <a:prstDash val="sysDash"/>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84363">
                <a:tc>
                  <a:txBody>
                    <a:bodyPr/>
                    <a:lstStyle/>
                    <a:p>
                      <a:pPr algn="l"/>
                      <a:endParaRPr lang="zh-CN" altLang="en-US" dirty="0">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l"/>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892368"/>
            <a:ext cx="93345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174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lvl="0" indent="-342900">
              <a:buFont typeface="Wingdings" pitchFamily="2" charset="2"/>
              <a:buChar char="n"/>
            </a:pPr>
            <a:r>
              <a:rPr lang="en-US" altLang="zh-CN" sz="2000" dirty="0">
                <a:solidFill>
                  <a:schemeClr val="bg1">
                    <a:lumMod val="50000"/>
                  </a:schemeClr>
                </a:solidFill>
                <a:latin typeface="微软雅黑" pitchFamily="34" charset="-122"/>
                <a:ea typeface="微软雅黑" pitchFamily="34" charset="-122"/>
              </a:rPr>
              <a:t>MES3.0</a:t>
            </a:r>
            <a:r>
              <a:rPr lang="zh-CN" altLang="en-US" sz="2000" dirty="0">
                <a:solidFill>
                  <a:schemeClr val="bg1">
                    <a:lumMod val="50000"/>
                  </a:schemeClr>
                </a:solidFill>
                <a:latin typeface="微软雅黑" pitchFamily="34" charset="-122"/>
                <a:ea typeface="微软雅黑" pitchFamily="34" charset="-122"/>
              </a:rPr>
              <a:t>的业务逻辑</a:t>
            </a:r>
            <a:r>
              <a:rPr lang="zh-CN" altLang="en-US" sz="2000" dirty="0" smtClean="0">
                <a:solidFill>
                  <a:schemeClr val="bg1">
                    <a:lumMod val="50000"/>
                  </a:schemeClr>
                </a:solidFill>
                <a:latin typeface="微软雅黑" pitchFamily="34" charset="-122"/>
                <a:ea typeface="微软雅黑" pitchFamily="34" charset="-122"/>
              </a:rPr>
              <a:t>介绍</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979609637"/>
              </p:ext>
            </p:extLst>
          </p:nvPr>
        </p:nvGraphicFramePr>
        <p:xfrm>
          <a:off x="1260000" y="1080000"/>
          <a:ext cx="9841769" cy="684363"/>
        </p:xfrm>
        <a:graphic>
          <a:graphicData uri="http://schemas.openxmlformats.org/drawingml/2006/table">
            <a:tbl>
              <a:tblPr>
                <a:tableStyleId>{5C22544A-7EE6-4342-B048-85BDC9FD1C3A}</a:tableStyleId>
              </a:tblPr>
              <a:tblGrid>
                <a:gridCol w="9841769"/>
              </a:tblGrid>
              <a:tr h="68436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3200" dirty="0" smtClean="0">
                          <a:solidFill>
                            <a:schemeClr val="bg1"/>
                          </a:solidFill>
                          <a:latin typeface="微软雅黑" panose="020B0503020204020204" pitchFamily="34" charset="-122"/>
                          <a:ea typeface="微软雅黑" panose="020B0503020204020204" pitchFamily="34" charset="-122"/>
                        </a:rPr>
                        <a:t>库存事务</a:t>
                      </a:r>
                      <a:endParaRPr lang="zh-CN" altLang="en-US" sz="3200" dirty="0" smtClean="0">
                        <a:solidFill>
                          <a:schemeClr val="bg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A0E9"/>
                    </a:solidFill>
                  </a:tcPr>
                </a:tc>
              </a:tr>
            </a:tbl>
          </a:graphicData>
        </a:graphic>
      </p:graphicFrame>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328" y="2310580"/>
            <a:ext cx="71151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4884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lvl="0" indent="-342900">
              <a:buFont typeface="Wingdings" pitchFamily="2" charset="2"/>
              <a:buChar char="n"/>
            </a:pPr>
            <a:r>
              <a:rPr lang="en-US" altLang="zh-CN" sz="2000" dirty="0">
                <a:solidFill>
                  <a:schemeClr val="bg1">
                    <a:lumMod val="50000"/>
                  </a:schemeClr>
                </a:solidFill>
                <a:latin typeface="微软雅黑" pitchFamily="34" charset="-122"/>
                <a:ea typeface="微软雅黑" pitchFamily="34" charset="-122"/>
              </a:rPr>
              <a:t>MES3.0</a:t>
            </a:r>
            <a:r>
              <a:rPr lang="zh-CN" altLang="en-US" sz="2000" dirty="0">
                <a:solidFill>
                  <a:schemeClr val="bg1">
                    <a:lumMod val="50000"/>
                  </a:schemeClr>
                </a:solidFill>
                <a:latin typeface="微软雅黑" pitchFamily="34" charset="-122"/>
                <a:ea typeface="微软雅黑" pitchFamily="34" charset="-122"/>
              </a:rPr>
              <a:t>的业务逻辑</a:t>
            </a:r>
            <a:r>
              <a:rPr lang="zh-CN" altLang="en-US" sz="2000" dirty="0" smtClean="0">
                <a:solidFill>
                  <a:schemeClr val="bg1">
                    <a:lumMod val="50000"/>
                  </a:schemeClr>
                </a:solidFill>
                <a:latin typeface="微软雅黑" pitchFamily="34" charset="-122"/>
                <a:ea typeface="微软雅黑" pitchFamily="34" charset="-122"/>
              </a:rPr>
              <a:t>介绍</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703906263"/>
              </p:ext>
            </p:extLst>
          </p:nvPr>
        </p:nvGraphicFramePr>
        <p:xfrm>
          <a:off x="1260000" y="1080000"/>
          <a:ext cx="9841769" cy="684363"/>
        </p:xfrm>
        <a:graphic>
          <a:graphicData uri="http://schemas.openxmlformats.org/drawingml/2006/table">
            <a:tbl>
              <a:tblPr>
                <a:tableStyleId>{5C22544A-7EE6-4342-B048-85BDC9FD1C3A}</a:tableStyleId>
              </a:tblPr>
              <a:tblGrid>
                <a:gridCol w="9841769"/>
              </a:tblGrid>
              <a:tr h="68436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3200" dirty="0" smtClean="0">
                          <a:solidFill>
                            <a:schemeClr val="bg1"/>
                          </a:solidFill>
                          <a:latin typeface="微软雅黑" panose="020B0503020204020204" pitchFamily="34" charset="-122"/>
                          <a:ea typeface="微软雅黑" panose="020B0503020204020204" pitchFamily="34" charset="-122"/>
                        </a:rPr>
                        <a:t>COGI</a:t>
                      </a:r>
                      <a:endParaRPr lang="zh-CN" altLang="en-US" sz="3200" dirty="0" smtClean="0">
                        <a:solidFill>
                          <a:schemeClr val="bg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A0E9"/>
                    </a:solidFill>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550" y="2053713"/>
            <a:ext cx="64389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807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2890" y="2656631"/>
            <a:ext cx="9512710" cy="923330"/>
          </a:xfrm>
          <a:prstGeom prst="rect">
            <a:avLst/>
          </a:prstGeom>
          <a:noFill/>
        </p:spPr>
        <p:txBody>
          <a:bodyPr wrap="square" rtlCol="0" anchor="ctr">
            <a:spAutoFit/>
          </a:bodyPr>
          <a:lstStyle/>
          <a:p>
            <a:pPr marL="857250" lvl="0" indent="-857250">
              <a:buFont typeface="Wingdings" pitchFamily="2" charset="2"/>
              <a:buChar char="n"/>
            </a:pPr>
            <a:r>
              <a:rPr lang="zh-CN" altLang="en-US" sz="5400" dirty="0" smtClean="0">
                <a:solidFill>
                  <a:schemeClr val="bg1">
                    <a:lumMod val="50000"/>
                  </a:schemeClr>
                </a:solidFill>
                <a:latin typeface="微软雅黑" pitchFamily="34" charset="-122"/>
                <a:ea typeface="微软雅黑" pitchFamily="34" charset="-122"/>
              </a:rPr>
              <a:t>未来展望</a:t>
            </a:r>
            <a:endParaRPr lang="zh-CN" altLang="en-US" sz="5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1392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185572234"/>
              </p:ext>
            </p:extLst>
          </p:nvPr>
        </p:nvGraphicFramePr>
        <p:xfrm>
          <a:off x="1997199" y="1445986"/>
          <a:ext cx="8128000" cy="362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718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05894909"/>
              </p:ext>
            </p:extLst>
          </p:nvPr>
        </p:nvGraphicFramePr>
        <p:xfrm>
          <a:off x="1781277" y="1678312"/>
          <a:ext cx="8128000" cy="3678684"/>
        </p:xfrm>
        <a:graphic>
          <a:graphicData uri="http://schemas.openxmlformats.org/drawingml/2006/table">
            <a:tbl>
              <a:tblPr>
                <a:tableStyleId>{2D5ABB26-0587-4C30-8999-92F81FD0307C}</a:tableStyleId>
              </a:tblPr>
              <a:tblGrid>
                <a:gridCol w="8128000"/>
              </a:tblGrid>
              <a:tr h="370840">
                <a:tc>
                  <a:txBody>
                    <a:bodyPr/>
                    <a:lstStyle/>
                    <a:p>
                      <a:pPr marL="457200" indent="-457200">
                        <a:lnSpc>
                          <a:spcPct val="200000"/>
                        </a:lnSpc>
                        <a:buFont typeface="Wingdings" pitchFamily="2" charset="2"/>
                        <a:buChar char="n"/>
                      </a:pPr>
                      <a:r>
                        <a:rPr lang="zh-CN" altLang="en-US" sz="3200" dirty="0" smtClean="0">
                          <a:solidFill>
                            <a:schemeClr val="bg1">
                              <a:lumMod val="95000"/>
                            </a:schemeClr>
                          </a:solidFill>
                          <a:latin typeface="微软雅黑" pitchFamily="34" charset="-122"/>
                          <a:ea typeface="微软雅黑" pitchFamily="34" charset="-122"/>
                        </a:rPr>
                        <a:t>设备管理与控制</a:t>
                      </a:r>
                      <a:r>
                        <a:rPr lang="en-US" altLang="zh-CN" sz="3200" dirty="0" smtClean="0">
                          <a:solidFill>
                            <a:schemeClr val="bg1">
                              <a:lumMod val="95000"/>
                            </a:schemeClr>
                          </a:solidFill>
                          <a:latin typeface="微软雅黑" pitchFamily="34" charset="-122"/>
                          <a:ea typeface="微软雅黑" pitchFamily="34" charset="-122"/>
                        </a:rPr>
                        <a:t>(</a:t>
                      </a:r>
                      <a:r>
                        <a:rPr lang="zh-CN" altLang="en-US" sz="3200" dirty="0" smtClean="0">
                          <a:solidFill>
                            <a:schemeClr val="bg1">
                              <a:lumMod val="95000"/>
                            </a:schemeClr>
                          </a:solidFill>
                          <a:latin typeface="微软雅黑" pitchFamily="34" charset="-122"/>
                          <a:ea typeface="微软雅黑" pitchFamily="34" charset="-122"/>
                        </a:rPr>
                        <a:t>自动化控制设备的集成</a:t>
                      </a:r>
                      <a:r>
                        <a:rPr lang="en-US" altLang="zh-CN" sz="3200" dirty="0" smtClean="0">
                          <a:solidFill>
                            <a:schemeClr val="bg1">
                              <a:lumMod val="95000"/>
                            </a:schemeClr>
                          </a:solidFill>
                          <a:latin typeface="微软雅黑" pitchFamily="34" charset="-122"/>
                          <a:ea typeface="微软雅黑" pitchFamily="34" charset="-122"/>
                        </a:rPr>
                        <a:t>)</a:t>
                      </a:r>
                      <a:endParaRPr lang="zh-CN" altLang="en-US" sz="3200" dirty="0">
                        <a:solidFill>
                          <a:schemeClr val="bg1">
                            <a:lumMod val="95000"/>
                          </a:schemeClr>
                        </a:solidFill>
                        <a:latin typeface="微软雅黑" pitchFamily="34" charset="-122"/>
                        <a:ea typeface="微软雅黑" pitchFamily="34" charset="-122"/>
                      </a:endParaRPr>
                    </a:p>
                  </a:txBody>
                  <a:tcPr>
                    <a:solidFill>
                      <a:schemeClr val="tx2">
                        <a:lumMod val="60000"/>
                        <a:lumOff val="40000"/>
                      </a:schemeClr>
                    </a:solidFill>
                  </a:tcPr>
                </a:tc>
              </a:tr>
              <a:tr h="370840">
                <a:tc>
                  <a:txBody>
                    <a:bodyPr/>
                    <a:lstStyle/>
                    <a:p>
                      <a:pPr marL="457200" indent="-457200">
                        <a:lnSpc>
                          <a:spcPct val="200000"/>
                        </a:lnSpc>
                        <a:buFont typeface="Wingdings" pitchFamily="2" charset="2"/>
                        <a:buChar char="n"/>
                      </a:pPr>
                      <a:r>
                        <a:rPr lang="zh-CN" altLang="en-US" sz="3200" dirty="0" smtClean="0">
                          <a:solidFill>
                            <a:schemeClr val="tx1">
                              <a:lumMod val="50000"/>
                              <a:lumOff val="50000"/>
                            </a:schemeClr>
                          </a:solidFill>
                          <a:latin typeface="微软雅黑" pitchFamily="34" charset="-122"/>
                          <a:ea typeface="微软雅黑" pitchFamily="34" charset="-122"/>
                        </a:rPr>
                        <a:t>跨平台设备的支持</a:t>
                      </a:r>
                      <a:endParaRPr lang="zh-CN" altLang="en-US" sz="3200" dirty="0">
                        <a:solidFill>
                          <a:schemeClr val="tx1">
                            <a:lumMod val="50000"/>
                            <a:lumOff val="50000"/>
                          </a:schemeClr>
                        </a:solidFill>
                        <a:latin typeface="微软雅黑" pitchFamily="34" charset="-122"/>
                        <a:ea typeface="微软雅黑" pitchFamily="34" charset="-122"/>
                      </a:endParaRPr>
                    </a:p>
                  </a:txBody>
                  <a:tcPr>
                    <a:solidFill>
                      <a:schemeClr val="bg1"/>
                    </a:solidFill>
                  </a:tcPr>
                </a:tc>
              </a:tr>
              <a:tr h="370840">
                <a:tc>
                  <a:txBody>
                    <a:bodyPr/>
                    <a:lstStyle/>
                    <a:p>
                      <a:pPr marL="457200" marR="0" indent="-457200" algn="l" defTabSz="914400" rtl="0" eaLnBrk="1" fontAlgn="auto" latinLnBrk="0" hangingPunct="1">
                        <a:lnSpc>
                          <a:spcPct val="200000"/>
                        </a:lnSpc>
                        <a:spcBef>
                          <a:spcPts val="0"/>
                        </a:spcBef>
                        <a:spcAft>
                          <a:spcPts val="0"/>
                        </a:spcAft>
                        <a:buClrTx/>
                        <a:buSzTx/>
                        <a:buFont typeface="Wingdings" pitchFamily="2" charset="2"/>
                        <a:buChar char="n"/>
                        <a:tabLst/>
                        <a:defRPr/>
                      </a:pPr>
                      <a:r>
                        <a:rPr lang="zh-CN" altLang="en-US" sz="3200" dirty="0" smtClean="0">
                          <a:solidFill>
                            <a:schemeClr val="bg1">
                              <a:lumMod val="95000"/>
                            </a:schemeClr>
                          </a:solidFill>
                          <a:latin typeface="微软雅黑" pitchFamily="34" charset="-122"/>
                          <a:ea typeface="微软雅黑" pitchFamily="34" charset="-122"/>
                        </a:rPr>
                        <a:t>商业智能</a:t>
                      </a:r>
                      <a:r>
                        <a:rPr lang="en-US" altLang="zh-CN" sz="3200" dirty="0" smtClean="0">
                          <a:solidFill>
                            <a:schemeClr val="bg1">
                              <a:lumMod val="95000"/>
                            </a:schemeClr>
                          </a:solidFill>
                          <a:latin typeface="微软雅黑" pitchFamily="34" charset="-122"/>
                          <a:ea typeface="微软雅黑" pitchFamily="34" charset="-122"/>
                        </a:rPr>
                        <a:t>(BI)</a:t>
                      </a:r>
                    </a:p>
                  </a:txBody>
                  <a:tcPr>
                    <a:solidFill>
                      <a:schemeClr val="tx2">
                        <a:lumMod val="60000"/>
                        <a:lumOff val="40000"/>
                      </a:schemeClr>
                    </a:solidFill>
                  </a:tcPr>
                </a:tc>
              </a:tr>
              <a:tr h="370840">
                <a:tc>
                  <a:txBody>
                    <a:bodyPr/>
                    <a:lstStyle/>
                    <a:p>
                      <a:pPr marL="457200" marR="0" indent="-457200" algn="l" defTabSz="914400" rtl="0" eaLnBrk="1" fontAlgn="auto" latinLnBrk="0" hangingPunct="1">
                        <a:lnSpc>
                          <a:spcPct val="200000"/>
                        </a:lnSpc>
                        <a:spcBef>
                          <a:spcPts val="0"/>
                        </a:spcBef>
                        <a:spcAft>
                          <a:spcPts val="0"/>
                        </a:spcAft>
                        <a:buClrTx/>
                        <a:buSzTx/>
                        <a:buFont typeface="Wingdings" pitchFamily="2" charset="2"/>
                        <a:buChar char="n"/>
                        <a:tabLst/>
                        <a:defRPr/>
                      </a:pPr>
                      <a:r>
                        <a:rPr lang="zh-CN" altLang="en-US" sz="3200" dirty="0" smtClean="0">
                          <a:solidFill>
                            <a:schemeClr val="tx1">
                              <a:lumMod val="50000"/>
                              <a:lumOff val="50000"/>
                            </a:schemeClr>
                          </a:solidFill>
                          <a:latin typeface="微软雅黑" pitchFamily="34" charset="-122"/>
                          <a:ea typeface="微软雅黑" pitchFamily="34" charset="-122"/>
                        </a:rPr>
                        <a:t>物联网应用</a:t>
                      </a:r>
                    </a:p>
                  </a:txBody>
                  <a:tcPr/>
                </a:tc>
              </a:tr>
            </a:tbl>
          </a:graphicData>
        </a:graphic>
      </p:graphicFrame>
    </p:spTree>
    <p:extLst>
      <p:ext uri="{BB962C8B-B14F-4D97-AF65-F5344CB8AC3E}">
        <p14:creationId xmlns:p14="http://schemas.microsoft.com/office/powerpoint/2010/main" val="3732072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5" descr="C:\Users\apple\Desktop\mb\222222222\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878263"/>
            <a:ext cx="2455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矩形 6"/>
          <p:cNvSpPr>
            <a:spLocks noChangeArrowheads="1"/>
          </p:cNvSpPr>
          <p:nvPr/>
        </p:nvSpPr>
        <p:spPr bwMode="auto">
          <a:xfrm>
            <a:off x="4926013" y="2703513"/>
            <a:ext cx="278447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4400" b="1">
                <a:solidFill>
                  <a:srgbClr val="A6A6A6"/>
                </a:solidFill>
                <a:latin typeface="微软雅黑" pitchFamily="34" charset="-122"/>
                <a:ea typeface="微软雅黑" pitchFamily="34" charset="-122"/>
              </a:rPr>
              <a:t>THANKS </a:t>
            </a:r>
          </a:p>
          <a:p>
            <a:pPr>
              <a:spcBef>
                <a:spcPct val="0"/>
              </a:spcBef>
              <a:buFontTx/>
              <a:buNone/>
            </a:pPr>
            <a:r>
              <a:rPr lang="en-US" altLang="zh-CN" sz="2400" b="1">
                <a:solidFill>
                  <a:srgbClr val="A6A6A6"/>
                </a:solidFill>
                <a:latin typeface="微软雅黑" pitchFamily="34" charset="-122"/>
                <a:ea typeface="微软雅黑" pitchFamily="34" charset="-122"/>
              </a:rPr>
              <a:t>FOR WATCHING</a:t>
            </a:r>
          </a:p>
        </p:txBody>
      </p:sp>
      <p:pic>
        <p:nvPicPr>
          <p:cNvPr id="53252" name="图片 4"/>
          <p:cNvPicPr>
            <a:picLocks noChangeAspect="1"/>
          </p:cNvPicPr>
          <p:nvPr/>
        </p:nvPicPr>
        <p:blipFill>
          <a:blip r:embed="rId3">
            <a:extLst>
              <a:ext uri="{28A0092B-C50C-407E-A947-70E740481C1C}">
                <a14:useLocalDpi xmlns:a14="http://schemas.microsoft.com/office/drawing/2010/main" val="0"/>
              </a:ext>
            </a:extLst>
          </a:blip>
          <a:srcRect t="5724"/>
          <a:stretch>
            <a:fillRect/>
          </a:stretch>
        </p:blipFill>
        <p:spPr bwMode="auto">
          <a:xfrm>
            <a:off x="5732463" y="3878263"/>
            <a:ext cx="1033462"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10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8078" y="2713704"/>
            <a:ext cx="8406581" cy="923330"/>
          </a:xfrm>
          <a:prstGeom prst="rect">
            <a:avLst/>
          </a:prstGeom>
          <a:noFill/>
        </p:spPr>
        <p:txBody>
          <a:bodyPr wrap="square" rtlCol="0">
            <a:spAutoFit/>
          </a:bodyPr>
          <a:lstStyle/>
          <a:p>
            <a:pPr marL="857250" lvl="0" indent="-857250">
              <a:buFont typeface="Wingdings" pitchFamily="2" charset="2"/>
              <a:buChar char="n"/>
            </a:pPr>
            <a:r>
              <a:rPr lang="zh-CN" altLang="en-US" sz="5400" dirty="0" smtClean="0">
                <a:solidFill>
                  <a:schemeClr val="bg1">
                    <a:lumMod val="50000"/>
                  </a:schemeClr>
                </a:solidFill>
                <a:latin typeface="微软雅黑" pitchFamily="34" charset="-122"/>
                <a:ea typeface="微软雅黑" pitchFamily="34" charset="-122"/>
              </a:rPr>
              <a:t>为什么要实施</a:t>
            </a:r>
            <a:r>
              <a:rPr lang="en-US" altLang="zh-CN" sz="5400" dirty="0" smtClean="0">
                <a:solidFill>
                  <a:schemeClr val="bg1">
                    <a:lumMod val="50000"/>
                  </a:schemeClr>
                </a:solidFill>
                <a:latin typeface="微软雅黑" pitchFamily="34" charset="-122"/>
                <a:ea typeface="微软雅黑" pitchFamily="34" charset="-122"/>
              </a:rPr>
              <a:t>MES</a:t>
            </a:r>
            <a:r>
              <a:rPr lang="zh-CN" altLang="en-US" sz="5400" dirty="0" smtClean="0">
                <a:solidFill>
                  <a:schemeClr val="bg1">
                    <a:lumMod val="50000"/>
                  </a:schemeClr>
                </a:solidFill>
                <a:latin typeface="微软雅黑" pitchFamily="34" charset="-122"/>
                <a:ea typeface="微软雅黑" pitchFamily="34" charset="-122"/>
              </a:rPr>
              <a:t>？</a:t>
            </a:r>
            <a:endParaRPr lang="zh-CN" altLang="en-US" sz="5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01623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96828"/>
            <a:ext cx="8217725" cy="400110"/>
          </a:xfrm>
          <a:prstGeom prst="rect">
            <a:avLst/>
          </a:prstGeom>
          <a:noFill/>
        </p:spPr>
        <p:txBody>
          <a:bodyPr wrap="square" rtlCol="0">
            <a:spAutoFit/>
          </a:bodyPr>
          <a:lstStyle/>
          <a:p>
            <a:pPr marL="342900" indent="-342900">
              <a:buFont typeface="Wingdings" pitchFamily="2" charset="2"/>
              <a:buChar char="n"/>
            </a:pPr>
            <a:r>
              <a:rPr lang="zh-CN" altLang="en-US" sz="2000" dirty="0" smtClean="0">
                <a:solidFill>
                  <a:schemeClr val="bg1">
                    <a:lumMod val="50000"/>
                  </a:schemeClr>
                </a:solidFill>
                <a:latin typeface="微软雅黑" pitchFamily="34" charset="-122"/>
                <a:ea typeface="微软雅黑" pitchFamily="34" charset="-122"/>
              </a:rPr>
              <a:t>为什么要做</a:t>
            </a:r>
            <a:r>
              <a:rPr lang="en-US" altLang="zh-CN" sz="2000" dirty="0" smtClean="0">
                <a:solidFill>
                  <a:schemeClr val="bg1">
                    <a:lumMod val="50000"/>
                  </a:schemeClr>
                </a:solidFill>
                <a:latin typeface="微软雅黑" pitchFamily="34" charset="-122"/>
                <a:ea typeface="微软雅黑" pitchFamily="34" charset="-122"/>
              </a:rPr>
              <a:t>MES</a:t>
            </a:r>
            <a:endParaRPr lang="zh-CN" altLang="en-US" sz="2000" dirty="0">
              <a:solidFill>
                <a:schemeClr val="bg1">
                  <a:lumMod val="50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596" y="1037359"/>
            <a:ext cx="8228919" cy="481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0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indent="-342900">
              <a:buFont typeface="Wingdings" pitchFamily="2" charset="2"/>
              <a:buChar char="n"/>
            </a:pPr>
            <a:r>
              <a:rPr lang="zh-CN" altLang="en-US" sz="2000" dirty="0" smtClean="0">
                <a:solidFill>
                  <a:schemeClr val="bg1">
                    <a:lumMod val="50000"/>
                  </a:schemeClr>
                </a:solidFill>
                <a:latin typeface="微软雅黑" pitchFamily="34" charset="-122"/>
                <a:ea typeface="微软雅黑" pitchFamily="34" charset="-122"/>
              </a:rPr>
              <a:t>为什么要做</a:t>
            </a:r>
            <a:r>
              <a:rPr lang="en-US" altLang="zh-CN" sz="2000" dirty="0" smtClean="0">
                <a:solidFill>
                  <a:schemeClr val="bg1">
                    <a:lumMod val="50000"/>
                  </a:schemeClr>
                </a:solidFill>
                <a:latin typeface="微软雅黑" pitchFamily="34" charset="-122"/>
                <a:ea typeface="微软雅黑" pitchFamily="34" charset="-122"/>
              </a:rPr>
              <a:t>MES</a:t>
            </a:r>
            <a:endParaRPr lang="zh-CN" altLang="en-US" sz="2000" dirty="0">
              <a:solidFill>
                <a:schemeClr val="bg1">
                  <a:lumMod val="50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596" y="1037359"/>
            <a:ext cx="8228919" cy="481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4061361" y="3693226"/>
            <a:ext cx="3479470" cy="1531917"/>
          </a:xfrm>
          <a:prstGeom prst="round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2604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indent="-342900">
              <a:buFont typeface="Wingdings" pitchFamily="2" charset="2"/>
              <a:buChar char="n"/>
            </a:pPr>
            <a:r>
              <a:rPr lang="zh-CN" altLang="en-US" sz="2000" dirty="0" smtClean="0">
                <a:solidFill>
                  <a:schemeClr val="bg1">
                    <a:lumMod val="50000"/>
                  </a:schemeClr>
                </a:solidFill>
                <a:latin typeface="微软雅黑" pitchFamily="34" charset="-122"/>
                <a:ea typeface="微软雅黑" pitchFamily="34" charset="-122"/>
              </a:rPr>
              <a:t>为什么要做</a:t>
            </a:r>
            <a:r>
              <a:rPr lang="en-US" altLang="zh-CN" sz="2000" dirty="0" smtClean="0">
                <a:solidFill>
                  <a:schemeClr val="bg1">
                    <a:lumMod val="50000"/>
                  </a:schemeClr>
                </a:solidFill>
                <a:latin typeface="微软雅黑" pitchFamily="34" charset="-122"/>
                <a:ea typeface="微软雅黑" pitchFamily="34" charset="-122"/>
              </a:rPr>
              <a:t>MES</a:t>
            </a:r>
            <a:endParaRPr lang="zh-CN" altLang="en-US" sz="2000" dirty="0">
              <a:solidFill>
                <a:schemeClr val="bg1">
                  <a:lumMod val="50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596" y="1037359"/>
            <a:ext cx="8228919" cy="481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4061361" y="3693226"/>
            <a:ext cx="3330039" cy="2162298"/>
          </a:xfrm>
          <a:prstGeom prst="round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6057900" y="1683328"/>
            <a:ext cx="1003300" cy="983672"/>
          </a:xfrm>
          <a:prstGeom prst="round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1654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599" y="2684207"/>
            <a:ext cx="9511200" cy="923330"/>
          </a:xfrm>
          <a:prstGeom prst="rect">
            <a:avLst/>
          </a:prstGeom>
          <a:noFill/>
        </p:spPr>
        <p:txBody>
          <a:bodyPr wrap="square" rtlCol="0">
            <a:spAutoFit/>
          </a:bodyPr>
          <a:lstStyle/>
          <a:p>
            <a:pPr marL="857250" indent="-857250">
              <a:buFont typeface="Wingdings" pitchFamily="2" charset="2"/>
              <a:buChar char="n"/>
            </a:pPr>
            <a:r>
              <a:rPr lang="zh-CN" altLang="en-US" sz="5400" dirty="0">
                <a:solidFill>
                  <a:schemeClr val="bg1">
                    <a:lumMod val="50000"/>
                  </a:schemeClr>
                </a:solidFill>
                <a:latin typeface="微软雅黑" pitchFamily="34" charset="-122"/>
                <a:ea typeface="微软雅黑" pitchFamily="34" charset="-122"/>
              </a:rPr>
              <a:t>为什么要开发</a:t>
            </a:r>
            <a:r>
              <a:rPr lang="en-US" altLang="zh-CN" sz="5400" dirty="0">
                <a:solidFill>
                  <a:schemeClr val="bg1">
                    <a:lumMod val="50000"/>
                  </a:schemeClr>
                </a:solidFill>
                <a:latin typeface="微软雅黑" pitchFamily="34" charset="-122"/>
                <a:ea typeface="微软雅黑" pitchFamily="34" charset="-122"/>
              </a:rPr>
              <a:t>MES3.0</a:t>
            </a:r>
            <a:r>
              <a:rPr lang="en-US" altLang="zh-CN" sz="5400" dirty="0" smtClean="0">
                <a:solidFill>
                  <a:schemeClr val="bg1">
                    <a:lumMod val="50000"/>
                  </a:schemeClr>
                </a:solidFill>
                <a:latin typeface="微软雅黑" pitchFamily="34" charset="-122"/>
                <a:ea typeface="微软雅黑" pitchFamily="34" charset="-122"/>
              </a:rPr>
              <a:t>?</a:t>
            </a:r>
            <a:endParaRPr lang="zh-CN" altLang="en-US" sz="5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94955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indent="-342900">
              <a:buFont typeface="Wingdings" pitchFamily="2" charset="2"/>
              <a:buChar char="n"/>
            </a:pPr>
            <a:r>
              <a:rPr lang="zh-CN" altLang="en-US" sz="2000" dirty="0" smtClean="0">
                <a:solidFill>
                  <a:schemeClr val="bg1">
                    <a:lumMod val="50000"/>
                  </a:schemeClr>
                </a:solidFill>
                <a:latin typeface="微软雅黑" pitchFamily="34" charset="-122"/>
                <a:ea typeface="微软雅黑" pitchFamily="34" charset="-122"/>
              </a:rPr>
              <a:t>为什么要</a:t>
            </a:r>
            <a:r>
              <a:rPr lang="zh-CN" altLang="en-US" sz="2000" dirty="0">
                <a:solidFill>
                  <a:schemeClr val="bg1">
                    <a:lumMod val="50000"/>
                  </a:schemeClr>
                </a:solidFill>
                <a:latin typeface="微软雅黑" pitchFamily="34" charset="-122"/>
                <a:ea typeface="微软雅黑" pitchFamily="34" charset="-122"/>
              </a:rPr>
              <a:t>开发</a:t>
            </a:r>
            <a:r>
              <a:rPr lang="en-US" altLang="zh-CN" sz="2000" dirty="0" smtClean="0">
                <a:solidFill>
                  <a:schemeClr val="bg1">
                    <a:lumMod val="50000"/>
                  </a:schemeClr>
                </a:solidFill>
                <a:latin typeface="微软雅黑" pitchFamily="34" charset="-122"/>
                <a:ea typeface="微软雅黑" pitchFamily="34" charset="-122"/>
              </a:rPr>
              <a:t>MES3.0</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985722761"/>
              </p:ext>
            </p:extLst>
          </p:nvPr>
        </p:nvGraphicFramePr>
        <p:xfrm>
          <a:off x="1054100" y="1082848"/>
          <a:ext cx="9841769" cy="4134147"/>
        </p:xfrm>
        <a:graphic>
          <a:graphicData uri="http://schemas.openxmlformats.org/drawingml/2006/table">
            <a:tbl>
              <a:tblPr>
                <a:tableStyleId>{5C22544A-7EE6-4342-B048-85BDC9FD1C3A}</a:tableStyleId>
              </a:tblPr>
              <a:tblGrid>
                <a:gridCol w="3329437"/>
                <a:gridCol w="720000"/>
                <a:gridCol w="720000"/>
                <a:gridCol w="5072332"/>
              </a:tblGrid>
              <a:tr h="533328">
                <a:tc gridSpan="4">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3200" dirty="0" smtClean="0">
                          <a:solidFill>
                            <a:schemeClr val="bg1"/>
                          </a:solidFill>
                          <a:latin typeface="微软雅黑" panose="020B0503020204020204" pitchFamily="34" charset="-122"/>
                          <a:ea typeface="微软雅黑" panose="020B0503020204020204" pitchFamily="34" charset="-122"/>
                        </a:rPr>
                        <a:t>业务</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A0E9"/>
                    </a:solidFill>
                  </a:tcPr>
                </a:tc>
                <a:tc hMerge="1">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6839">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453489">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个版本的系统</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ap="flat" cmpd="sng" algn="ctr">
                      <a:noFill/>
                      <a:prstDash val="sysDash"/>
                      <a:round/>
                      <a:headEnd type="none" w="med" len="med"/>
                      <a:tailEnd type="none" w="med" len="med"/>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smtClean="0">
                          <a:solidFill>
                            <a:schemeClr val="bg1">
                              <a:lumMod val="65000"/>
                            </a:schemeClr>
                          </a:solidFill>
                          <a:latin typeface="微软雅黑" panose="020B0503020204020204" pitchFamily="34" charset="-122"/>
                          <a:ea typeface="微软雅黑" panose="020B0503020204020204" pitchFamily="34" charset="-122"/>
                        </a:rPr>
                        <a:t>安亭版</a:t>
                      </a:r>
                      <a:r>
                        <a:rPr lang="en-US" altLang="zh-CN"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标准版不统一</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r>
              <a:tr h="364909">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rgbClr val="F77F2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rgbClr val="F77F2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589468">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基础数据配置困难</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ap="flat" cmpd="sng" algn="ctr">
                      <a:noFill/>
                      <a:prstDash val="sysDash"/>
                      <a:round/>
                      <a:headEnd type="none" w="med" len="med"/>
                      <a:tailEnd type="none" w="med" len="med"/>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dirty="0" smtClean="0">
                          <a:solidFill>
                            <a:schemeClr val="bg1">
                              <a:lumMod val="65000"/>
                            </a:schemeClr>
                          </a:solidFill>
                          <a:latin typeface="微软雅黑" panose="020B0503020204020204" pitchFamily="34" charset="-122"/>
                          <a:ea typeface="微软雅黑" panose="020B0503020204020204" pitchFamily="34" charset="-122"/>
                        </a:rPr>
                        <a:t>各</a:t>
                      </a: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工厂同样的业务配置表不</a:t>
                      </a: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一致</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endParaRPr>
                    </a:p>
                    <a:p>
                      <a:pPr algn="l"/>
                      <a:r>
                        <a:rPr lang="zh-CN" altLang="en-US" dirty="0" smtClean="0">
                          <a:solidFill>
                            <a:schemeClr val="bg1">
                              <a:lumMod val="65000"/>
                            </a:schemeClr>
                          </a:solidFill>
                          <a:latin typeface="微软雅黑" panose="020B0503020204020204" pitchFamily="34" charset="-122"/>
                          <a:ea typeface="微软雅黑" panose="020B0503020204020204" pitchFamily="34" charset="-122"/>
                        </a:rPr>
                        <a:t>同一字段的业务定义有二义性</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r>
              <a:tr h="364909">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453489">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新</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业务需求支持困难</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dirty="0" smtClean="0">
                          <a:solidFill>
                            <a:schemeClr val="bg1">
                              <a:lumMod val="65000"/>
                            </a:schemeClr>
                          </a:solidFill>
                          <a:latin typeface="微软雅黑" panose="020B0503020204020204" pitchFamily="34" charset="-122"/>
                          <a:ea typeface="微软雅黑" panose="020B0503020204020204" pitchFamily="34" charset="-122"/>
                        </a:rPr>
                        <a:t>业务逻辑很难重构</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r>
              <a:tr h="364909">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ap="flat" cmpd="sng" algn="ctr">
                      <a:noFill/>
                      <a:prstDash val="sysDash"/>
                      <a:round/>
                      <a:headEnd type="none" w="med" len="med"/>
                      <a:tailEnd type="none" w="med" len="med"/>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3489">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SAP</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新的业务逻辑支持</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en-US" altLang="zh-CN" dirty="0" smtClean="0">
                          <a:solidFill>
                            <a:schemeClr val="bg1">
                              <a:lumMod val="65000"/>
                            </a:schemeClr>
                          </a:solidFill>
                          <a:latin typeface="微软雅黑" panose="020B0503020204020204" pitchFamily="34" charset="-122"/>
                          <a:ea typeface="微软雅黑" panose="020B0503020204020204" pitchFamily="34" charset="-122"/>
                        </a:rPr>
                        <a:t>SAP</a:t>
                      </a: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的实施导致了许多业务流程的变更</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62965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2" y="190008"/>
            <a:ext cx="8217725" cy="400110"/>
          </a:xfrm>
          <a:prstGeom prst="rect">
            <a:avLst/>
          </a:prstGeom>
          <a:noFill/>
        </p:spPr>
        <p:txBody>
          <a:bodyPr wrap="square" rtlCol="0">
            <a:spAutoFit/>
          </a:bodyPr>
          <a:lstStyle/>
          <a:p>
            <a:pPr marL="342900" indent="-342900">
              <a:buFont typeface="Wingdings" pitchFamily="2" charset="2"/>
              <a:buChar char="n"/>
            </a:pPr>
            <a:r>
              <a:rPr lang="zh-CN" altLang="en-US" sz="2000" dirty="0" smtClean="0">
                <a:solidFill>
                  <a:schemeClr val="bg1">
                    <a:lumMod val="50000"/>
                  </a:schemeClr>
                </a:solidFill>
                <a:latin typeface="微软雅黑" pitchFamily="34" charset="-122"/>
                <a:ea typeface="微软雅黑" pitchFamily="34" charset="-122"/>
              </a:rPr>
              <a:t>为什么要</a:t>
            </a:r>
            <a:r>
              <a:rPr lang="zh-CN" altLang="en-US" sz="2000" dirty="0">
                <a:solidFill>
                  <a:schemeClr val="bg1">
                    <a:lumMod val="50000"/>
                  </a:schemeClr>
                </a:solidFill>
                <a:latin typeface="微软雅黑" pitchFamily="34" charset="-122"/>
                <a:ea typeface="微软雅黑" pitchFamily="34" charset="-122"/>
              </a:rPr>
              <a:t>开发</a:t>
            </a:r>
            <a:r>
              <a:rPr lang="en-US" altLang="zh-CN" sz="2000" dirty="0" smtClean="0">
                <a:solidFill>
                  <a:schemeClr val="bg1">
                    <a:lumMod val="50000"/>
                  </a:schemeClr>
                </a:solidFill>
                <a:latin typeface="微软雅黑" pitchFamily="34" charset="-122"/>
                <a:ea typeface="微软雅黑" pitchFamily="34" charset="-122"/>
              </a:rPr>
              <a:t>MES3.0</a:t>
            </a:r>
            <a:endParaRPr lang="zh-CN" altLang="en-US" sz="2000" dirty="0">
              <a:solidFill>
                <a:schemeClr val="bg1">
                  <a:lumMod val="50000"/>
                </a:schemeClr>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16253843"/>
              </p:ext>
            </p:extLst>
          </p:nvPr>
        </p:nvGraphicFramePr>
        <p:xfrm>
          <a:off x="932248" y="1053938"/>
          <a:ext cx="9841769" cy="5060894"/>
        </p:xfrm>
        <a:graphic>
          <a:graphicData uri="http://schemas.openxmlformats.org/drawingml/2006/table">
            <a:tbl>
              <a:tblPr>
                <a:tableStyleId>{5C22544A-7EE6-4342-B048-85BDC9FD1C3A}</a:tableStyleId>
              </a:tblPr>
              <a:tblGrid>
                <a:gridCol w="3536471"/>
                <a:gridCol w="512966"/>
                <a:gridCol w="720000"/>
                <a:gridCol w="5072332"/>
              </a:tblGrid>
              <a:tr h="496566">
                <a:tc gridSpan="4">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3200" dirty="0" smtClean="0">
                          <a:solidFill>
                            <a:schemeClr val="bg1"/>
                          </a:solidFill>
                          <a:latin typeface="微软雅黑" panose="020B0503020204020204" pitchFamily="34" charset="-122"/>
                          <a:ea typeface="微软雅黑" panose="020B0503020204020204" pitchFamily="34" charset="-122"/>
                        </a:rPr>
                        <a:t>技术</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A0E9"/>
                    </a:solidFill>
                  </a:tcPr>
                </a:tc>
                <a:tc hMerge="1">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253768">
                <a:tc>
                  <a:txBody>
                    <a:bodyPr/>
                    <a:lstStyle/>
                    <a:p>
                      <a:pPr algn="l"/>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dirty="0"/>
                    </a:p>
                  </a:txBody>
                  <a:tcPr>
                    <a:lnL w="12700" cmpd="sng">
                      <a:noFill/>
                    </a:lnL>
                    <a:lnR w="12700" cmpd="sng">
                      <a:noFill/>
                    </a:lnR>
                    <a:lnT w="12700" cmpd="sng">
                      <a:noFill/>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36000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noFill/>
                    </a:lnL>
                    <a:lnR w="12700" cmpd="sng">
                      <a:noFill/>
                    </a:lnR>
                    <a:lnT w="12700" cmpd="sng">
                      <a:noFill/>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684363">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安全性差</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ap="flat" cmpd="sng" algn="ctr">
                      <a:noFill/>
                      <a:prstDash val="sysDash"/>
                      <a:round/>
                      <a:headEnd type="none" w="med" len="med"/>
                      <a:tailEnd type="none" w="med" len="med"/>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smtClean="0">
                          <a:solidFill>
                            <a:schemeClr val="bg1">
                              <a:lumMod val="65000"/>
                            </a:schemeClr>
                          </a:solidFill>
                          <a:latin typeface="微软雅黑" panose="020B0503020204020204" pitchFamily="34" charset="-122"/>
                          <a:ea typeface="微软雅黑" panose="020B0503020204020204" pitchFamily="34" charset="-122"/>
                        </a:rPr>
                        <a:t>数据库直接暴露在办公网络中。</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rgbClr val="F77F2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rgbClr val="F77F2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684363">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执行速度慢</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ap="flat" cmpd="sng" algn="ctr">
                      <a:noFill/>
                      <a:prstDash val="sysDash"/>
                      <a:round/>
                      <a:headEnd type="none" w="med" len="med"/>
                      <a:tailEnd type="none" w="med" len="med"/>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dirty="0" smtClean="0">
                          <a:solidFill>
                            <a:schemeClr val="bg1">
                              <a:lumMod val="65000"/>
                            </a:schemeClr>
                          </a:solidFill>
                          <a:latin typeface="微软雅黑" panose="020B0503020204020204" pitchFamily="34" charset="-122"/>
                          <a:ea typeface="微软雅黑" panose="020B0503020204020204" pitchFamily="34" charset="-122"/>
                        </a:rPr>
                        <a:t>所有的业务逻辑实现都需要客户端通过办公网络与数据库进行频繁交互。</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rgbClr val="F77F2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rgbClr val="F77F2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solidFill>
                        <a:srgbClr val="F77F2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r>
              <a:tr h="684363">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客户端</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服务器负载及可扩展性差</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nchor="b">
                    <a:lnL w="12700" cmpd="sng">
                      <a:noFill/>
                    </a:lnL>
                    <a:lnR w="12700" cmpd="sng">
                      <a:noFill/>
                    </a:lnR>
                    <a:lnT w="12700" cap="flat" cmpd="sng" algn="ctr">
                      <a:noFill/>
                      <a:prstDash val="solid"/>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zh-CN" altLang="en-US" dirty="0">
                        <a:latin typeface="微软雅黑" panose="020B0503020204020204" pitchFamily="34" charset="-122"/>
                        <a:ea typeface="微软雅黑" panose="020B0503020204020204" pitchFamily="34" charset="-122"/>
                      </a:endParaRPr>
                    </a:p>
                  </a:txBody>
                  <a:tcPr>
                    <a:lnL w="12700" cmpd="sng">
                      <a:noFill/>
                    </a:lnL>
                    <a:lnR w="12700" cap="flat" cmpd="sng" algn="ctr">
                      <a:noFill/>
                      <a:prstDash val="sysDash"/>
                      <a:round/>
                      <a:headEnd type="none" w="med" len="med"/>
                      <a:tailEnd type="none" w="med" len="med"/>
                    </a:lnR>
                    <a:lnT w="12700" cmpd="sng">
                      <a:noFill/>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dirty="0" smtClean="0">
                          <a:solidFill>
                            <a:schemeClr val="bg1">
                              <a:lumMod val="65000"/>
                            </a:schemeClr>
                          </a:solidFill>
                          <a:latin typeface="微软雅黑" panose="020B0503020204020204" pitchFamily="34" charset="-122"/>
                          <a:ea typeface="微软雅黑" panose="020B0503020204020204" pitchFamily="34" charset="-122"/>
                        </a:rPr>
                        <a:t>只能通过增加客户端</a:t>
                      </a:r>
                      <a:r>
                        <a:rPr lang="en-US" altLang="zh-CN"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服务器配置来实现</a:t>
                      </a:r>
                      <a:r>
                        <a:rPr lang="zh-CN" altLang="en-US" baseline="0" dirty="0" smtClean="0">
                          <a:solidFill>
                            <a:schemeClr val="bg1">
                              <a:lumMod val="65000"/>
                            </a:schemeClr>
                          </a:solidFill>
                          <a:latin typeface="微软雅黑" panose="020B0503020204020204" pitchFamily="34" charset="-122"/>
                          <a:ea typeface="微软雅黑" panose="020B0503020204020204" pitchFamily="34" charset="-122"/>
                        </a:rPr>
                        <a:t>性能提升。</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rgbClr val="F77F2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207" y="1846502"/>
            <a:ext cx="6246838" cy="167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861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1_Default Design 2">
        <a:dk1>
          <a:srgbClr val="C8C8C8"/>
        </a:dk1>
        <a:lt1>
          <a:srgbClr val="FFFFFF"/>
        </a:lt1>
        <a:dk2>
          <a:srgbClr val="004C64"/>
        </a:dk2>
        <a:lt2>
          <a:srgbClr val="FFFFFF"/>
        </a:lt2>
        <a:accent1>
          <a:srgbClr val="009BCC"/>
        </a:accent1>
        <a:accent2>
          <a:srgbClr val="787878"/>
        </a:accent2>
        <a:accent3>
          <a:srgbClr val="AAB2B8"/>
        </a:accent3>
        <a:accent4>
          <a:srgbClr val="DADADA"/>
        </a:accent4>
        <a:accent5>
          <a:srgbClr val="AACBE2"/>
        </a:accent5>
        <a:accent6>
          <a:srgbClr val="6C6C6C"/>
        </a:accent6>
        <a:hlink>
          <a:srgbClr val="85D0E7"/>
        </a:hlink>
        <a:folHlink>
          <a:srgbClr val="B4B4B4"/>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8125</TotalTime>
  <Pages>0</Pages>
  <Words>633</Words>
  <Characters>0</Characters>
  <Application>Microsoft Office PowerPoint</Application>
  <DocSecurity>0</DocSecurity>
  <PresentationFormat>自定义</PresentationFormat>
  <Lines>0</Lines>
  <Paragraphs>105</Paragraphs>
  <Slides>21</Slides>
  <Notes>15</Notes>
  <HiddenSlides>0</HiddenSlides>
  <MMClips>0</MMClips>
  <ScaleCrop>false</ScaleCrop>
  <HeadingPairs>
    <vt:vector size="4" baseType="variant">
      <vt:variant>
        <vt:lpstr>主题</vt:lpstr>
      </vt:variant>
      <vt:variant>
        <vt:i4>3</vt:i4>
      </vt:variant>
      <vt:variant>
        <vt:lpstr>幻灯片标题</vt:lpstr>
      </vt:variant>
      <vt:variant>
        <vt:i4>21</vt:i4>
      </vt:variant>
    </vt:vector>
  </HeadingPairs>
  <TitlesOfParts>
    <vt:vector size="24" baseType="lpstr">
      <vt:lpstr>自定义设计方案</vt:lpstr>
      <vt:lpstr>2_Default Design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Wu LinFeng(YFPOIT)</cp:lastModifiedBy>
  <cp:revision>622</cp:revision>
  <dcterms:created xsi:type="dcterms:W3CDTF">2012-09-21T09:29:31Z</dcterms:created>
  <dcterms:modified xsi:type="dcterms:W3CDTF">2016-11-04T14:09:03Z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2052-8.1.0.3483</vt:lpwstr>
  </property>
</Properties>
</file>