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sldIdLst>
    <p:sldId id="285" r:id="rId2"/>
    <p:sldId id="257" r:id="rId3"/>
    <p:sldId id="281" r:id="rId4"/>
    <p:sldId id="258" r:id="rId5"/>
    <p:sldId id="290" r:id="rId6"/>
    <p:sldId id="275" r:id="rId7"/>
    <p:sldId id="282" r:id="rId8"/>
    <p:sldId id="283" r:id="rId9"/>
    <p:sldId id="284" r:id="rId10"/>
    <p:sldId id="261" r:id="rId11"/>
    <p:sldId id="262" r:id="rId12"/>
    <p:sldId id="263" r:id="rId13"/>
    <p:sldId id="260" r:id="rId14"/>
    <p:sldId id="264" r:id="rId15"/>
    <p:sldId id="265" r:id="rId16"/>
    <p:sldId id="266" r:id="rId17"/>
    <p:sldId id="288" r:id="rId18"/>
    <p:sldId id="267" r:id="rId19"/>
    <p:sldId id="276" r:id="rId20"/>
    <p:sldId id="277" r:id="rId21"/>
    <p:sldId id="268" r:id="rId22"/>
    <p:sldId id="292" r:id="rId23"/>
    <p:sldId id="293" r:id="rId24"/>
    <p:sldId id="299" r:id="rId25"/>
    <p:sldId id="294" r:id="rId26"/>
    <p:sldId id="295" r:id="rId27"/>
    <p:sldId id="296" r:id="rId28"/>
    <p:sldId id="297" r:id="rId29"/>
    <p:sldId id="291" r:id="rId30"/>
    <p:sldId id="270" r:id="rId31"/>
    <p:sldId id="272" r:id="rId32"/>
    <p:sldId id="271" r:id="rId33"/>
    <p:sldId id="273" r:id="rId34"/>
    <p:sldId id="274" r:id="rId35"/>
    <p:sldId id="278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20FB9-6CFA-4FB5-B12C-63DECD5F6B99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DFD83-F45E-4F4E-BC3D-8A33939C2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229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817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" t="71953" r="414" b="9557"/>
          <a:stretch>
            <a:fillRect/>
          </a:stretch>
        </p:blipFill>
        <p:spPr bwMode="auto">
          <a:xfrm>
            <a:off x="0" y="4799013"/>
            <a:ext cx="121920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资产类型：</a:t>
            </a:r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C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C</a:t>
            </a: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442EA-577E-4E9E-AD61-BFFAA7B8727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639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资产类型：</a:t>
            </a:r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C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C</a:t>
            </a: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D1647-ADB9-4EFC-8D61-A6A35D61942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64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274647"/>
            <a:ext cx="36576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7"/>
            <a:ext cx="10769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资产类型：</a:t>
            </a:r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C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C</a:t>
            </a: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5E4D2-F18B-4169-99D8-EBF48C46858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314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资产类型：</a:t>
            </a:r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C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C</a:t>
            </a: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C6C7B-989A-42F8-BB05-813D9DA01F7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586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资产类型：</a:t>
            </a:r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C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C</a:t>
            </a: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FF9F6-EDF4-465E-96F1-CF2AAB63EA2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569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资产类型：</a:t>
            </a:r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C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C</a:t>
            </a: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40643-62A8-4EFE-8B3A-AC730171DF2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97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资产类型：</a:t>
            </a:r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C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C</a:t>
            </a: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类文件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AE0C5-40BB-4A4E-9173-718D3055700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096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资产类型：</a:t>
            </a:r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C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C</a:t>
            </a: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902EE-DCAB-4EDC-984D-A46D11B9C0D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607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301288" y="0"/>
            <a:ext cx="1033462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资产类型：</a:t>
            </a:r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C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C</a:t>
            </a: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类文件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F550C-132B-4A50-A1C4-CD66AD88D7F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44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资产类型：</a:t>
            </a:r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C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C</a:t>
            </a: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F9A04-4C81-456C-BD7E-B2FB7CDFD12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37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资产类型：</a:t>
            </a:r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C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C</a:t>
            </a: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D4132-32B6-4529-9318-7ACF78D123A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6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资产类型：</a:t>
            </a:r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C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C</a:t>
            </a: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14ED92E-E49F-48DB-A2DD-4B27611C1F1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559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122015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7933947" y="6234843"/>
            <a:ext cx="4258053" cy="481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600" b="1" dirty="0" smtClean="0">
                <a:solidFill>
                  <a:prstClr val="white">
                    <a:lumMod val="50000"/>
                  </a:prstClr>
                </a:solidFill>
              </a:rPr>
              <a:t>信息系统部</a:t>
            </a:r>
            <a:endParaRPr lang="fr-FR" altLang="zh-CN" sz="26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3" name="未知"/>
          <p:cNvSpPr/>
          <p:nvPr/>
        </p:nvSpPr>
        <p:spPr bwMode="auto">
          <a:xfrm>
            <a:off x="0" y="2157413"/>
            <a:ext cx="12212638" cy="2132012"/>
          </a:xfrm>
          <a:custGeom>
            <a:avLst/>
            <a:gdLst>
              <a:gd name="T0" fmla="*/ 0 w 5771"/>
              <a:gd name="T1" fmla="*/ 0 h 1456"/>
              <a:gd name="T2" fmla="*/ 5760 w 5771"/>
              <a:gd name="T3" fmla="*/ 789 h 1456"/>
              <a:gd name="T4" fmla="*/ 5771 w 5771"/>
              <a:gd name="T5" fmla="*/ 1456 h 1456"/>
              <a:gd name="T6" fmla="*/ 0 w 5771"/>
              <a:gd name="T7" fmla="*/ 459 h 1456"/>
              <a:gd name="T8" fmla="*/ 0 w 5771"/>
              <a:gd name="T9" fmla="*/ 0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1" h="1456">
                <a:moveTo>
                  <a:pt x="0" y="0"/>
                </a:moveTo>
                <a:lnTo>
                  <a:pt x="5760" y="789"/>
                </a:lnTo>
                <a:lnTo>
                  <a:pt x="5771" y="1456"/>
                </a:lnTo>
                <a:lnTo>
                  <a:pt x="0" y="4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4" name="未知"/>
          <p:cNvSpPr/>
          <p:nvPr/>
        </p:nvSpPr>
        <p:spPr bwMode="auto">
          <a:xfrm>
            <a:off x="3175" y="2344738"/>
            <a:ext cx="12188825" cy="1400175"/>
          </a:xfrm>
          <a:custGeom>
            <a:avLst/>
            <a:gdLst>
              <a:gd name="T0" fmla="*/ 16 w 5786"/>
              <a:gd name="T1" fmla="*/ 1179 h 1179"/>
              <a:gd name="T2" fmla="*/ 5786 w 5786"/>
              <a:gd name="T3" fmla="*/ 1139 h 1179"/>
              <a:gd name="T4" fmla="*/ 5773 w 5786"/>
              <a:gd name="T5" fmla="*/ 0 h 1179"/>
              <a:gd name="T6" fmla="*/ 0 w 5786"/>
              <a:gd name="T7" fmla="*/ 926 h 1179"/>
              <a:gd name="T8" fmla="*/ 16 w 5786"/>
              <a:gd name="T9" fmla="*/ 1179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6" h="1179">
                <a:moveTo>
                  <a:pt x="16" y="1179"/>
                </a:moveTo>
                <a:lnTo>
                  <a:pt x="5786" y="1139"/>
                </a:lnTo>
                <a:lnTo>
                  <a:pt x="5773" y="0"/>
                </a:lnTo>
                <a:lnTo>
                  <a:pt x="0" y="926"/>
                </a:lnTo>
                <a:lnTo>
                  <a:pt x="16" y="117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5" name="未知"/>
          <p:cNvSpPr/>
          <p:nvPr/>
        </p:nvSpPr>
        <p:spPr bwMode="auto">
          <a:xfrm>
            <a:off x="1" y="2755900"/>
            <a:ext cx="12192000" cy="1752600"/>
          </a:xfrm>
          <a:custGeom>
            <a:avLst/>
            <a:gdLst>
              <a:gd name="T0" fmla="*/ 4 w 5773"/>
              <a:gd name="T1" fmla="*/ 1096 h 1096"/>
              <a:gd name="T2" fmla="*/ 5773 w 5773"/>
              <a:gd name="T3" fmla="*/ 771 h 1096"/>
              <a:gd name="T4" fmla="*/ 0 w 5773"/>
              <a:gd name="T5" fmla="*/ 0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73" h="1096">
                <a:moveTo>
                  <a:pt x="4" y="1096"/>
                </a:moveTo>
                <a:lnTo>
                  <a:pt x="5773" y="771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kern="0">
              <a:gradFill flip="none" rotWithShape="1">
                <a:gsLst>
                  <a:gs pos="0">
                    <a:sysClr val="windowText" lastClr="000000">
                      <a:tint val="66000"/>
                      <a:satMod val="160000"/>
                    </a:sysClr>
                  </a:gs>
                  <a:gs pos="50000">
                    <a:sysClr val="windowText" lastClr="000000">
                      <a:tint val="44500"/>
                      <a:satMod val="160000"/>
                    </a:sysClr>
                  </a:gs>
                  <a:gs pos="100000">
                    <a:sysClr val="windowText" lastClr="000000">
                      <a:tint val="23500"/>
                      <a:satMod val="160000"/>
                    </a:sys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3" name="矩形 14"/>
          <p:cNvSpPr>
            <a:spLocks noChangeArrowheads="1"/>
          </p:cNvSpPr>
          <p:nvPr/>
        </p:nvSpPr>
        <p:spPr bwMode="auto">
          <a:xfrm>
            <a:off x="817563" y="1849508"/>
            <a:ext cx="113744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 smtClean="0">
                <a:solidFill>
                  <a:prstClr val="white"/>
                </a:solidFill>
                <a:latin typeface="+mn-ea"/>
              </a:rPr>
              <a:t>延锋彼欧 </a:t>
            </a:r>
            <a:r>
              <a:rPr lang="en-US" altLang="zh-CN" sz="4000" b="1" dirty="0" smtClean="0">
                <a:solidFill>
                  <a:prstClr val="white"/>
                </a:solidFill>
                <a:latin typeface="+mn-ea"/>
              </a:rPr>
              <a:t>MES3</a:t>
            </a:r>
            <a:r>
              <a:rPr lang="zh-CN" altLang="en-US" sz="4000" b="1" dirty="0">
                <a:solidFill>
                  <a:prstClr val="white"/>
                </a:solidFill>
                <a:latin typeface="+mn-ea"/>
              </a:rPr>
              <a:t> </a:t>
            </a:r>
            <a:r>
              <a:rPr lang="zh-CN" altLang="en-US" sz="4000" b="1" dirty="0" smtClean="0">
                <a:solidFill>
                  <a:prstClr val="white"/>
                </a:solidFill>
                <a:latin typeface="+mn-ea"/>
              </a:rPr>
              <a:t>现场常规操作说明</a:t>
            </a:r>
            <a:endParaRPr lang="en-US" altLang="zh-CN" sz="4000" b="1" dirty="0" smtClean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资产类型：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C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7419" name="Picture 12" descr="C:\Users\sgong1\Desktop\logo-PPT使用-0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5187950"/>
            <a:ext cx="155575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088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条码打印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7638"/>
            <a:ext cx="6686014" cy="52596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47000" y="1417638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有没有打印机是看的配置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87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条码启用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7638"/>
            <a:ext cx="7359057" cy="435189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657273" y="1417638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可以批量启用条码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1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条码变更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7638"/>
            <a:ext cx="7778157" cy="459973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032578" y="1417638"/>
            <a:ext cx="190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可以变更成当前条码所在产品层级的颜色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当前库位是没有用的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194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注塑下线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7638"/>
            <a:ext cx="6931025" cy="529389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24801" y="1417638"/>
            <a:ext cx="3657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快速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扫描：最后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打印的条码自动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执行扫描，选择合格或者冻结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最后件合格：最后扫的条码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合格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该界面还有自动打印下一个条码的功能配置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支持注塑联动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一模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两枪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843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油漆上线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01" y="1417638"/>
            <a:ext cx="3742860" cy="36051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862" y="1417638"/>
            <a:ext cx="6822538" cy="523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7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油漆下线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31" y="1417638"/>
            <a:ext cx="3942465" cy="37983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726" y="1417638"/>
            <a:ext cx="6886038" cy="528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6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油漆下线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7638"/>
            <a:ext cx="7790476" cy="538095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664088" y="1417638"/>
            <a:ext cx="2654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快速扫描支持根据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QAD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号或者扫序号选择配置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374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油漆下线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7638"/>
            <a:ext cx="7051138" cy="540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8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小件下线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51" y="1417638"/>
            <a:ext cx="4219306" cy="35149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906" y="1417638"/>
            <a:ext cx="6877743" cy="469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8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工位扫描并打包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7638"/>
            <a:ext cx="7381158" cy="516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2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采购收货</a:t>
            </a:r>
            <a:r>
              <a:rPr lang="en-US" altLang="zh-CN" dirty="0" smtClean="0"/>
              <a:t>-</a:t>
            </a:r>
            <a:r>
              <a:rPr lang="zh-CN" altLang="en-US" dirty="0" smtClean="0"/>
              <a:t>收数量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7638"/>
            <a:ext cx="10015606" cy="445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04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打包扫描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7638"/>
            <a:ext cx="7247938" cy="507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8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工位扫描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7638"/>
            <a:ext cx="7777676" cy="502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5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TS</a:t>
            </a:r>
            <a:r>
              <a:rPr lang="zh-CN" altLang="en-US" dirty="0"/>
              <a:t>扫描并打包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7638"/>
            <a:ext cx="7532883" cy="527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8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不合格</a:t>
            </a:r>
            <a:r>
              <a:rPr lang="zh-CN" altLang="en-US" dirty="0" smtClean="0"/>
              <a:t>评审明细维护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7638"/>
            <a:ext cx="10325494" cy="443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4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创建不合格评审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7638"/>
            <a:ext cx="9896199" cy="423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8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生产</a:t>
            </a:r>
            <a:r>
              <a:rPr lang="zh-CN" altLang="en-US" dirty="0"/>
              <a:t>计划</a:t>
            </a:r>
            <a:r>
              <a:rPr lang="zh-CN" altLang="en-US" dirty="0" smtClean="0"/>
              <a:t>下达</a:t>
            </a:r>
            <a:r>
              <a:rPr lang="en-US" altLang="zh-CN" dirty="0" smtClean="0"/>
              <a:t>-TY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7638"/>
            <a:ext cx="7058423" cy="502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0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生产</a:t>
            </a:r>
            <a:r>
              <a:rPr lang="zh-CN" altLang="en-US" dirty="0"/>
              <a:t>计划</a:t>
            </a:r>
            <a:r>
              <a:rPr lang="zh-CN" altLang="en-US" dirty="0" smtClean="0"/>
              <a:t>装配</a:t>
            </a:r>
            <a:r>
              <a:rPr lang="en-US" altLang="zh-CN" dirty="0" smtClean="0"/>
              <a:t>-TY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7638"/>
            <a:ext cx="7194997" cy="530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5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大众</a:t>
            </a:r>
            <a:r>
              <a:rPr lang="zh-CN" altLang="en-US" dirty="0"/>
              <a:t>送货单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7638"/>
            <a:ext cx="10518813" cy="449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盘点</a:t>
            </a:r>
            <a:r>
              <a:rPr lang="en-US" altLang="zh-CN" dirty="0" smtClean="0"/>
              <a:t>-</a:t>
            </a:r>
            <a:r>
              <a:rPr lang="zh-CN" altLang="en-US" dirty="0" smtClean="0"/>
              <a:t>创建盘点计划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r="42819"/>
          <a:stretch/>
        </p:blipFill>
        <p:spPr>
          <a:xfrm>
            <a:off x="609600" y="1417638"/>
            <a:ext cx="5533623" cy="413019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169" y="1417638"/>
            <a:ext cx="2114286" cy="3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45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排序扫描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7638"/>
            <a:ext cx="8428876" cy="462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2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采购收货</a:t>
            </a:r>
            <a:r>
              <a:rPr lang="en-US" altLang="zh-CN" dirty="0" smtClean="0"/>
              <a:t>-</a:t>
            </a:r>
            <a:r>
              <a:rPr lang="zh-CN" altLang="en-US" dirty="0" smtClean="0"/>
              <a:t>通过收数量的</a:t>
            </a:r>
            <a:r>
              <a:rPr lang="zh-CN" altLang="en-US" dirty="0"/>
              <a:t>料</a:t>
            </a:r>
            <a:r>
              <a:rPr lang="zh-CN" altLang="en-US" dirty="0" smtClean="0"/>
              <a:t>箱上架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7638"/>
            <a:ext cx="3314395" cy="429835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94200" y="1417638"/>
            <a:ext cx="46355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如果采购单是通过订单执行收数量的方式执行进行收货的，那么供应商打印的料箱单是不能直接在厂内使用的；需要通过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上手工入库后再下架才能在厂内使用。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790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嫌疑品校验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7638"/>
            <a:ext cx="6822538" cy="52341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652" y="1417638"/>
            <a:ext cx="2438095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8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物料拉动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上下架类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指令出入库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手工出库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手工入库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2126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物料拉动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移库类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263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配料方式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台</a:t>
            </a:r>
            <a:r>
              <a:rPr lang="zh-CN" altLang="en-US" dirty="0" smtClean="0"/>
              <a:t>套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安全库存拉动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M1</a:t>
            </a:r>
            <a:r>
              <a:rPr lang="zh-CN" altLang="en-US" dirty="0" smtClean="0"/>
              <a:t>拉动</a:t>
            </a:r>
            <a:r>
              <a:rPr lang="en-US" altLang="zh-CN" dirty="0" smtClean="0"/>
              <a:t>(AT)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408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客户紧急加驳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7638"/>
            <a:ext cx="7359056" cy="517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71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出门证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7638"/>
            <a:ext cx="9987738" cy="446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57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采购收货</a:t>
            </a:r>
            <a:r>
              <a:rPr lang="en-US" altLang="zh-CN" dirty="0" smtClean="0"/>
              <a:t>-</a:t>
            </a:r>
            <a:r>
              <a:rPr lang="zh-CN" altLang="en-US" dirty="0" smtClean="0"/>
              <a:t>收条码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20" y="1417638"/>
            <a:ext cx="1990476" cy="370476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4689" y="1417637"/>
            <a:ext cx="2419048" cy="317142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4395" y="1417638"/>
            <a:ext cx="2419048" cy="317142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4542" y="1417637"/>
            <a:ext cx="2419048" cy="317142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52820" y="5732067"/>
            <a:ext cx="4692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收货的时候上不上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位是看的配置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024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采购收货</a:t>
            </a:r>
            <a:r>
              <a:rPr lang="en-US" altLang="zh-CN" dirty="0" smtClean="0"/>
              <a:t>-</a:t>
            </a:r>
            <a:r>
              <a:rPr lang="zh-CN" altLang="en-US" dirty="0" smtClean="0"/>
              <a:t>托盘收货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7638"/>
            <a:ext cx="9106871" cy="534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5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采购退货</a:t>
            </a:r>
            <a:r>
              <a:rPr lang="en-US" altLang="zh-CN" dirty="0" smtClean="0"/>
              <a:t>-</a:t>
            </a:r>
            <a:r>
              <a:rPr lang="zh-CN" altLang="en-US" dirty="0" smtClean="0"/>
              <a:t>下负数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7638"/>
            <a:ext cx="10424063" cy="458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3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采购退货</a:t>
            </a:r>
            <a:r>
              <a:rPr lang="en-US" altLang="zh-CN" dirty="0" smtClean="0"/>
              <a:t>-</a:t>
            </a:r>
            <a:r>
              <a:rPr lang="zh-CN" altLang="en-US" dirty="0" smtClean="0"/>
              <a:t>创建退货单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7638"/>
            <a:ext cx="7321175" cy="51454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432801" y="1417638"/>
            <a:ext cx="248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公司间客户采购退货：针对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YFPO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内部的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采购退货：退外部供应商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605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采购退货</a:t>
            </a:r>
            <a:r>
              <a:rPr lang="en-US" altLang="zh-CN" dirty="0" smtClean="0"/>
              <a:t>-</a:t>
            </a:r>
            <a:r>
              <a:rPr lang="zh-CN" altLang="en-US" dirty="0" smtClean="0"/>
              <a:t>退货单执行（出数量）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7638"/>
            <a:ext cx="8570629" cy="383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9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采购退货</a:t>
            </a:r>
            <a:r>
              <a:rPr lang="en-US" altLang="zh-CN" dirty="0" smtClean="0"/>
              <a:t>-</a:t>
            </a:r>
            <a:r>
              <a:rPr lang="zh-CN" altLang="en-US" dirty="0" smtClean="0"/>
              <a:t>退货单执行（出条码）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7638"/>
            <a:ext cx="2009524" cy="37714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74" y="1417440"/>
            <a:ext cx="2419048" cy="3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</TotalTime>
  <Words>330</Words>
  <Application>Microsoft Office PowerPoint</Application>
  <PresentationFormat>宽屏</PresentationFormat>
  <Paragraphs>66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0" baseType="lpstr">
      <vt:lpstr>宋体</vt:lpstr>
      <vt:lpstr>微软雅黑</vt:lpstr>
      <vt:lpstr>Arial</vt:lpstr>
      <vt:lpstr>Calibri</vt:lpstr>
      <vt:lpstr>1_blank</vt:lpstr>
      <vt:lpstr>PowerPoint 演示文稿</vt:lpstr>
      <vt:lpstr>采购收货-收数量</vt:lpstr>
      <vt:lpstr>采购收货-通过收数量的料箱上架</vt:lpstr>
      <vt:lpstr>采购收货-收条码</vt:lpstr>
      <vt:lpstr>采购收货-托盘收货</vt:lpstr>
      <vt:lpstr>采购退货-下负数</vt:lpstr>
      <vt:lpstr>采购退货-创建退货单</vt:lpstr>
      <vt:lpstr>采购退货-退货单执行（出数量）</vt:lpstr>
      <vt:lpstr>采购退货-退货单执行（出条码）</vt:lpstr>
      <vt:lpstr>条码打印</vt:lpstr>
      <vt:lpstr>条码启用</vt:lpstr>
      <vt:lpstr>条码变更</vt:lpstr>
      <vt:lpstr>注塑下线</vt:lpstr>
      <vt:lpstr>油漆上线</vt:lpstr>
      <vt:lpstr>油漆下线</vt:lpstr>
      <vt:lpstr>油漆下线</vt:lpstr>
      <vt:lpstr>油漆下线</vt:lpstr>
      <vt:lpstr>小件下线</vt:lpstr>
      <vt:lpstr>工位扫描并打包</vt:lpstr>
      <vt:lpstr>打包扫描</vt:lpstr>
      <vt:lpstr>工位扫描</vt:lpstr>
      <vt:lpstr>TS扫描并打包</vt:lpstr>
      <vt:lpstr>不合格评审明细维护</vt:lpstr>
      <vt:lpstr>创建不合格评审</vt:lpstr>
      <vt:lpstr>生产计划下达-TY</vt:lpstr>
      <vt:lpstr>生产计划装配-TY</vt:lpstr>
      <vt:lpstr>大众送货单</vt:lpstr>
      <vt:lpstr>盘点-创建盘点计划</vt:lpstr>
      <vt:lpstr>排序扫描</vt:lpstr>
      <vt:lpstr>嫌疑品校验</vt:lpstr>
      <vt:lpstr>物料拉动</vt:lpstr>
      <vt:lpstr>物料拉动</vt:lpstr>
      <vt:lpstr>配料方式</vt:lpstr>
      <vt:lpstr>客户紧急加驳</vt:lpstr>
      <vt:lpstr>出门证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 le</dc:creator>
  <cp:lastModifiedBy>ke le</cp:lastModifiedBy>
  <cp:revision>39</cp:revision>
  <dcterms:created xsi:type="dcterms:W3CDTF">2017-03-12T13:14:13Z</dcterms:created>
  <dcterms:modified xsi:type="dcterms:W3CDTF">2017-03-19T05:07:02Z</dcterms:modified>
</cp:coreProperties>
</file>