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79" r:id="rId4"/>
    <p:sldId id="280" r:id="rId5"/>
    <p:sldId id="281" r:id="rId6"/>
    <p:sldId id="283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353" autoAdjust="0"/>
  </p:normalViewPr>
  <p:slideViewPr>
    <p:cSldViewPr snapToGrid="0">
      <p:cViewPr varScale="1">
        <p:scale>
          <a:sx n="59" d="100"/>
          <a:sy n="59" d="100"/>
        </p:scale>
        <p:origin x="-1116" y="-90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YFPOIT\TFS\MES3\YFPO.MES\document\&#39033;&#30446;&#31649;&#29702;\&#23454;&#26045;&#26041;&#27861;&#35770;\CSA\&#39033;&#30446;&#35745;&#21010;&#21450;&#20154;&#21592;&#23433;&#2549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736374464944903E-2"/>
          <c:y val="5.336612136668218E-2"/>
          <c:w val="0.90997931110743158"/>
          <c:h val="0.848125281789193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其他工厂问题清单!$A$1:$A$4</c:f>
              <c:strCache>
                <c:ptCount val="4"/>
                <c:pt idx="0">
                  <c:v>PD</c:v>
                </c:pt>
                <c:pt idx="1">
                  <c:v>AT</c:v>
                </c:pt>
                <c:pt idx="2">
                  <c:v>YT</c:v>
                </c:pt>
                <c:pt idx="3">
                  <c:v>CSU</c:v>
                </c:pt>
              </c:strCache>
            </c:strRef>
          </c:cat>
          <c:val>
            <c:numRef>
              <c:f>其他工厂问题清单!$B$1:$B$4</c:f>
              <c:numCache>
                <c:formatCode>General</c:formatCode>
                <c:ptCount val="4"/>
                <c:pt idx="0">
                  <c:v>435</c:v>
                </c:pt>
                <c:pt idx="1">
                  <c:v>371</c:v>
                </c:pt>
                <c:pt idx="2">
                  <c:v>278</c:v>
                </c:pt>
                <c:pt idx="3">
                  <c:v>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04192"/>
        <c:axId val="94040832"/>
      </c:barChart>
      <c:catAx>
        <c:axId val="9210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040832"/>
        <c:crosses val="autoZero"/>
        <c:auto val="1"/>
        <c:lblAlgn val="ctr"/>
        <c:lblOffset val="100"/>
        <c:noMultiLvlLbl val="0"/>
      </c:catAx>
      <c:valAx>
        <c:axId val="940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210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2016/12/12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7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2016-12-15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东莞主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4153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057525"/>
            <a:ext cx="1086050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60119"/>
              </p:ext>
            </p:extLst>
          </p:nvPr>
        </p:nvGraphicFramePr>
        <p:xfrm>
          <a:off x="10194757" y="580440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4757" y="580440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14992"/>
              </p:ext>
            </p:extLst>
          </p:nvPr>
        </p:nvGraphicFramePr>
        <p:xfrm>
          <a:off x="1355560" y="974559"/>
          <a:ext cx="9480880" cy="49088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5135"/>
                <a:gridCol w="1175085"/>
                <a:gridCol w="1185110"/>
                <a:gridCol w="1185110"/>
                <a:gridCol w="1185110"/>
                <a:gridCol w="1185110"/>
                <a:gridCol w="1185110"/>
                <a:gridCol w="1185110"/>
              </a:tblGrid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W52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W53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W2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W3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吕旭锋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朱伟力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贾文涛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王胜志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张建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012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王升文</a:t>
                      </a:r>
                      <a:endParaRPr lang="zh-CN" alt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294916"/>
              </p:ext>
            </p:extLst>
          </p:nvPr>
        </p:nvGraphicFramePr>
        <p:xfrm>
          <a:off x="1411706" y="950494"/>
          <a:ext cx="9609220" cy="520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3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</a:t>
            </a:r>
            <a:r>
              <a:rPr lang="zh-CN" altLang="en-US" sz="2800" b="1" dirty="0"/>
              <a:t>需求</a:t>
            </a:r>
            <a:r>
              <a:rPr lang="zh-CN" altLang="en-US" sz="2800" b="1" dirty="0" smtClean="0"/>
              <a:t>讨论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7169" y="1411705"/>
            <a:ext cx="5743073" cy="2554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16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</TotalTime>
  <Words>119</Words>
  <Application>Microsoft Office PowerPoint</Application>
  <PresentationFormat>自定义</PresentationFormat>
  <Paragraphs>65</Paragraphs>
  <Slides>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blank</vt:lpstr>
      <vt:lpstr>2_Default Design</vt:lpstr>
      <vt:lpstr>Microsoft Excel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Lv XuFeng(YFPOIT)</cp:lastModifiedBy>
  <cp:revision>20</cp:revision>
  <dcterms:created xsi:type="dcterms:W3CDTF">2016-07-20T07:10:00Z</dcterms:created>
  <dcterms:modified xsi:type="dcterms:W3CDTF">2016-12-12T08:10:27Z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