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70" r:id="rId4"/>
    <p:sldId id="275" r:id="rId5"/>
    <p:sldId id="276" r:id="rId6"/>
    <p:sldId id="274" r:id="rId7"/>
    <p:sldId id="278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55" d="100"/>
          <a:sy n="55" d="100"/>
        </p:scale>
        <p:origin x="-1260" y="-34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2017/2/8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吕旭锋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2017-02-08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160127" y="1888168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东莞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16/12/15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16/12/17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16/12/19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16/12/30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16/12/26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17/01/06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17/01/06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17/02/10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17/02/12</a:t>
              </a:r>
              <a:endParaRPr lang="zh-CN" altLang="en-US" sz="1600" dirty="0"/>
            </a:p>
            <a:p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17/02/17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本周已完成所有程序的开发，以及第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预计上线时间为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44493"/>
              </p:ext>
            </p:extLst>
          </p:nvPr>
        </p:nvGraphicFramePr>
        <p:xfrm>
          <a:off x="7920696" y="4796288"/>
          <a:ext cx="1687501" cy="131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0696" y="4796288"/>
                        <a:ext cx="1687501" cy="1311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91687"/>
              </p:ext>
            </p:extLst>
          </p:nvPr>
        </p:nvGraphicFramePr>
        <p:xfrm>
          <a:off x="2053086" y="1190447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796416" y="4278699"/>
            <a:ext cx="10464800" cy="201858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26960"/>
              </p:ext>
            </p:extLst>
          </p:nvPr>
        </p:nvGraphicFramePr>
        <p:xfrm>
          <a:off x="2288996" y="1258828"/>
          <a:ext cx="7833030" cy="360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699"/>
                <a:gridCol w="1064270"/>
                <a:gridCol w="1915687"/>
                <a:gridCol w="1915687"/>
                <a:gridCol w="1915687"/>
              </a:tblGrid>
              <a:tr h="179803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问题总数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BUG</a:t>
                      </a:r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功能优化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数据问题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90421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87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35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u="none" strike="noStrike" dirty="0" smtClean="0">
                          <a:effectLst/>
                        </a:rPr>
                        <a:t>48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90421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>
                          <a:effectLst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02142"/>
              </p:ext>
            </p:extLst>
          </p:nvPr>
        </p:nvGraphicFramePr>
        <p:xfrm>
          <a:off x="8985849" y="539396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5849" y="539396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实施开发人员缺，影响上线切换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需增加人员测试及产品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品种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东莞服务器硬件切换（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小时），周六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及做切换上线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准备，脚本及盘点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上线支持安排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1065</TotalTime>
  <Pages>0</Pages>
  <Words>203</Words>
  <Characters>0</Characters>
  <Application>Microsoft Office PowerPoint</Application>
  <DocSecurity>0</DocSecurity>
  <PresentationFormat>自定义</PresentationFormat>
  <Lines>0</Lines>
  <Paragraphs>64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blank</vt:lpstr>
      <vt:lpstr>2_Default Design</vt:lpstr>
      <vt:lpstr>工作表</vt:lpstr>
      <vt:lpstr>Microsoft Excel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Lv XuFeng(YFPOIT)</cp:lastModifiedBy>
  <cp:revision>241</cp:revision>
  <dcterms:created xsi:type="dcterms:W3CDTF">2016-05-27T08:37:56Z</dcterms:created>
  <dcterms:modified xsi:type="dcterms:W3CDTF">2017-02-08T04:30:54Z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