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81" r:id="rId1"/>
    <p:sldMasterId id="2147483690" r:id="rId2"/>
    <p:sldMasterId id="2147485049" r:id="rId3"/>
  </p:sldMasterIdLst>
  <p:notesMasterIdLst>
    <p:notesMasterId r:id="rId12"/>
  </p:notesMasterIdLst>
  <p:handoutMasterIdLst>
    <p:handoutMasterId r:id="rId13"/>
  </p:handoutMasterIdLst>
  <p:sldIdLst>
    <p:sldId id="376" r:id="rId4"/>
    <p:sldId id="347" r:id="rId5"/>
    <p:sldId id="368" r:id="rId6"/>
    <p:sldId id="372" r:id="rId7"/>
    <p:sldId id="373" r:id="rId8"/>
    <p:sldId id="374" r:id="rId9"/>
    <p:sldId id="375" r:id="rId10"/>
    <p:sldId id="269" r:id="rId11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54">
          <p15:clr>
            <a:srgbClr val="A4A3A4"/>
          </p15:clr>
        </p15:guide>
        <p15:guide id="2" pos="383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66FF99"/>
    <a:srgbClr val="0000FF"/>
    <a:srgbClr val="FF9B05"/>
    <a:srgbClr val="FF9999"/>
    <a:srgbClr val="0000CC"/>
    <a:srgbClr val="FF6600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2" autoAdjust="0"/>
    <p:restoredTop sz="77926" autoAdjust="0"/>
  </p:normalViewPr>
  <p:slideViewPr>
    <p:cSldViewPr snapToGrid="0">
      <p:cViewPr varScale="1">
        <p:scale>
          <a:sx n="54" d="100"/>
          <a:sy n="54" d="100"/>
        </p:scale>
        <p:origin x="-1308" y="-96"/>
      </p:cViewPr>
      <p:guideLst>
        <p:guide orient="horz" pos="2154"/>
        <p:guide pos="3831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54" d="100"/>
          <a:sy n="54" d="100"/>
        </p:scale>
        <p:origin x="-291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61B19E4-3C16-4FAA-838E-8934BF292DF8}" type="doc">
      <dgm:prSet loTypeId="urn:microsoft.com/office/officeart/2005/8/layout/chevron2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8F4C8E6-EC65-498D-AEE7-67422D3A9ED7}">
      <dgm:prSet phldrT="[文本]" custT="1"/>
      <dgm:spPr/>
      <dgm:t>
        <a:bodyPr/>
        <a:lstStyle/>
        <a:p>
          <a:r>
            <a:rPr lang="en-US" altLang="zh-CN" sz="2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rPr>
            <a:t>1</a:t>
          </a:r>
          <a:endParaRPr lang="zh-CN" altLang="en-US" sz="2400" dirty="0">
            <a:solidFill>
              <a:schemeClr val="bg1"/>
            </a:solidFill>
            <a:latin typeface="微软雅黑" pitchFamily="34" charset="-122"/>
            <a:ea typeface="微软雅黑" pitchFamily="34" charset="-122"/>
          </a:endParaRPr>
        </a:p>
      </dgm:t>
    </dgm:pt>
    <dgm:pt modelId="{2B819883-115D-4035-8C42-6D9719E63410}" type="parTrans" cxnId="{83383238-5ED0-4E41-94B2-4C94900A9DF4}">
      <dgm:prSet/>
      <dgm:spPr/>
      <dgm:t>
        <a:bodyPr/>
        <a:lstStyle/>
        <a:p>
          <a:endParaRPr lang="zh-CN" altLang="en-US" sz="1600">
            <a:solidFill>
              <a:schemeClr val="bg1">
                <a:lumMod val="50000"/>
              </a:schemeClr>
            </a:solidFill>
            <a:latin typeface="微软雅黑" pitchFamily="34" charset="-122"/>
            <a:ea typeface="微软雅黑" pitchFamily="34" charset="-122"/>
          </a:endParaRPr>
        </a:p>
      </dgm:t>
    </dgm:pt>
    <dgm:pt modelId="{D31F1F7D-4804-4F80-8483-B103FF3C6373}" type="sibTrans" cxnId="{83383238-5ED0-4E41-94B2-4C94900A9DF4}">
      <dgm:prSet/>
      <dgm:spPr/>
      <dgm:t>
        <a:bodyPr/>
        <a:lstStyle/>
        <a:p>
          <a:endParaRPr lang="zh-CN" altLang="en-US" sz="1600">
            <a:solidFill>
              <a:schemeClr val="bg1">
                <a:lumMod val="50000"/>
              </a:schemeClr>
            </a:solidFill>
            <a:latin typeface="微软雅黑" pitchFamily="34" charset="-122"/>
            <a:ea typeface="微软雅黑" pitchFamily="34" charset="-122"/>
          </a:endParaRPr>
        </a:p>
      </dgm:t>
    </dgm:pt>
    <dgm:pt modelId="{ECD66ADA-C021-4BB5-8273-91E2FC57612F}">
      <dgm:prSet phldrT="[文本]" custT="1"/>
      <dgm:spPr/>
      <dgm:t>
        <a:bodyPr/>
        <a:lstStyle/>
        <a:p>
          <a:r>
            <a:rPr lang="zh-CN" altLang="en-US" sz="40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rPr>
            <a:t>系统架构</a:t>
          </a:r>
          <a:endParaRPr lang="zh-CN" altLang="en-US" sz="4000" dirty="0">
            <a:solidFill>
              <a:schemeClr val="bg1">
                <a:lumMod val="50000"/>
              </a:schemeClr>
            </a:solidFill>
            <a:latin typeface="微软雅黑" pitchFamily="34" charset="-122"/>
            <a:ea typeface="微软雅黑" pitchFamily="34" charset="-122"/>
          </a:endParaRPr>
        </a:p>
      </dgm:t>
    </dgm:pt>
    <dgm:pt modelId="{8FAA242B-C32B-48AD-8AD6-0332D7DCF879}" type="parTrans" cxnId="{B7E8145D-D7B8-4FA0-ABEF-16632137A61D}">
      <dgm:prSet/>
      <dgm:spPr/>
      <dgm:t>
        <a:bodyPr/>
        <a:lstStyle/>
        <a:p>
          <a:endParaRPr lang="zh-CN" altLang="en-US" sz="1600">
            <a:solidFill>
              <a:schemeClr val="bg1">
                <a:lumMod val="50000"/>
              </a:schemeClr>
            </a:solidFill>
            <a:latin typeface="微软雅黑" pitchFamily="34" charset="-122"/>
            <a:ea typeface="微软雅黑" pitchFamily="34" charset="-122"/>
          </a:endParaRPr>
        </a:p>
      </dgm:t>
    </dgm:pt>
    <dgm:pt modelId="{0A717AA9-9269-454D-BB52-84DBDCEB9F93}" type="sibTrans" cxnId="{B7E8145D-D7B8-4FA0-ABEF-16632137A61D}">
      <dgm:prSet/>
      <dgm:spPr/>
      <dgm:t>
        <a:bodyPr/>
        <a:lstStyle/>
        <a:p>
          <a:endParaRPr lang="zh-CN" altLang="en-US" sz="1600">
            <a:solidFill>
              <a:schemeClr val="bg1">
                <a:lumMod val="50000"/>
              </a:schemeClr>
            </a:solidFill>
            <a:latin typeface="微软雅黑" pitchFamily="34" charset="-122"/>
            <a:ea typeface="微软雅黑" pitchFamily="34" charset="-122"/>
          </a:endParaRPr>
        </a:p>
      </dgm:t>
    </dgm:pt>
    <dgm:pt modelId="{C1646058-C90F-4792-BFFE-7EDE70E6BA37}">
      <dgm:prSet phldrT="[文本]" custT="1"/>
      <dgm:spPr/>
      <dgm:t>
        <a:bodyPr/>
        <a:lstStyle/>
        <a:p>
          <a:r>
            <a:rPr lang="en-US" altLang="zh-CN" sz="2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rPr>
            <a:t>2</a:t>
          </a:r>
          <a:endParaRPr lang="zh-CN" altLang="en-US" sz="2400" dirty="0">
            <a:solidFill>
              <a:schemeClr val="bg1"/>
            </a:solidFill>
            <a:latin typeface="微软雅黑" pitchFamily="34" charset="-122"/>
            <a:ea typeface="微软雅黑" pitchFamily="34" charset="-122"/>
          </a:endParaRPr>
        </a:p>
      </dgm:t>
    </dgm:pt>
    <dgm:pt modelId="{389A6424-DC66-4238-B5C8-153A2A4BE04F}" type="parTrans" cxnId="{6F209FF6-A946-48DA-BD62-A94F09AAC000}">
      <dgm:prSet/>
      <dgm:spPr/>
      <dgm:t>
        <a:bodyPr/>
        <a:lstStyle/>
        <a:p>
          <a:endParaRPr lang="zh-CN" altLang="en-US" sz="1600">
            <a:solidFill>
              <a:schemeClr val="bg1">
                <a:lumMod val="50000"/>
              </a:schemeClr>
            </a:solidFill>
            <a:latin typeface="微软雅黑" pitchFamily="34" charset="-122"/>
            <a:ea typeface="微软雅黑" pitchFamily="34" charset="-122"/>
          </a:endParaRPr>
        </a:p>
      </dgm:t>
    </dgm:pt>
    <dgm:pt modelId="{4B0F90BB-0F81-40C0-B70A-75758D320E32}" type="sibTrans" cxnId="{6F209FF6-A946-48DA-BD62-A94F09AAC000}">
      <dgm:prSet/>
      <dgm:spPr/>
      <dgm:t>
        <a:bodyPr/>
        <a:lstStyle/>
        <a:p>
          <a:endParaRPr lang="zh-CN" altLang="en-US" sz="1600">
            <a:solidFill>
              <a:schemeClr val="bg1">
                <a:lumMod val="50000"/>
              </a:schemeClr>
            </a:solidFill>
            <a:latin typeface="微软雅黑" pitchFamily="34" charset="-122"/>
            <a:ea typeface="微软雅黑" pitchFamily="34" charset="-122"/>
          </a:endParaRPr>
        </a:p>
      </dgm:t>
    </dgm:pt>
    <dgm:pt modelId="{23F4DDF0-0A3B-43D0-9E78-9E2E235C9118}">
      <dgm:prSet phldrT="[文本]" custT="1"/>
      <dgm:spPr/>
      <dgm:t>
        <a:bodyPr/>
        <a:lstStyle/>
        <a:p>
          <a:r>
            <a:rPr lang="zh-CN" altLang="en-US" sz="40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rPr>
            <a:t>生产管理</a:t>
          </a:r>
          <a:endParaRPr lang="zh-CN" altLang="en-US" sz="4000" dirty="0">
            <a:solidFill>
              <a:schemeClr val="bg1">
                <a:lumMod val="50000"/>
              </a:schemeClr>
            </a:solidFill>
            <a:latin typeface="微软雅黑" pitchFamily="34" charset="-122"/>
            <a:ea typeface="微软雅黑" pitchFamily="34" charset="-122"/>
          </a:endParaRPr>
        </a:p>
      </dgm:t>
    </dgm:pt>
    <dgm:pt modelId="{AC8C2A88-6359-45E5-B2D8-2AF110811614}" type="parTrans" cxnId="{06C490D9-9D9F-4CE0-AF77-37D70834EA5D}">
      <dgm:prSet/>
      <dgm:spPr/>
      <dgm:t>
        <a:bodyPr/>
        <a:lstStyle/>
        <a:p>
          <a:endParaRPr lang="zh-CN" altLang="en-US" sz="1600">
            <a:solidFill>
              <a:schemeClr val="bg1">
                <a:lumMod val="50000"/>
              </a:schemeClr>
            </a:solidFill>
            <a:latin typeface="微软雅黑" pitchFamily="34" charset="-122"/>
            <a:ea typeface="微软雅黑" pitchFamily="34" charset="-122"/>
          </a:endParaRPr>
        </a:p>
      </dgm:t>
    </dgm:pt>
    <dgm:pt modelId="{F9648068-B500-40F6-B875-5BB6E1E19931}" type="sibTrans" cxnId="{06C490D9-9D9F-4CE0-AF77-37D70834EA5D}">
      <dgm:prSet/>
      <dgm:spPr/>
      <dgm:t>
        <a:bodyPr/>
        <a:lstStyle/>
        <a:p>
          <a:endParaRPr lang="zh-CN" altLang="en-US" sz="1600">
            <a:solidFill>
              <a:schemeClr val="bg1">
                <a:lumMod val="50000"/>
              </a:schemeClr>
            </a:solidFill>
            <a:latin typeface="微软雅黑" pitchFamily="34" charset="-122"/>
            <a:ea typeface="微软雅黑" pitchFamily="34" charset="-122"/>
          </a:endParaRPr>
        </a:p>
      </dgm:t>
    </dgm:pt>
    <dgm:pt modelId="{799C0079-50B9-4CB7-9369-D7AE3050043C}">
      <dgm:prSet phldrT="[文本]" custT="1"/>
      <dgm:spPr/>
      <dgm:t>
        <a:bodyPr/>
        <a:lstStyle/>
        <a:p>
          <a:r>
            <a:rPr lang="en-US" altLang="zh-CN" sz="2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rPr>
            <a:t>3</a:t>
          </a:r>
          <a:endParaRPr lang="zh-CN" altLang="en-US" sz="2400" dirty="0">
            <a:solidFill>
              <a:schemeClr val="bg1"/>
            </a:solidFill>
            <a:latin typeface="微软雅黑" pitchFamily="34" charset="-122"/>
            <a:ea typeface="微软雅黑" pitchFamily="34" charset="-122"/>
          </a:endParaRPr>
        </a:p>
      </dgm:t>
    </dgm:pt>
    <dgm:pt modelId="{2D516433-8707-49DB-99A7-167A5A064909}" type="parTrans" cxnId="{4EB7221D-0067-4E57-B339-E3023165D2B5}">
      <dgm:prSet/>
      <dgm:spPr/>
      <dgm:t>
        <a:bodyPr/>
        <a:lstStyle/>
        <a:p>
          <a:endParaRPr lang="zh-CN" altLang="en-US" sz="1600">
            <a:solidFill>
              <a:schemeClr val="bg1">
                <a:lumMod val="50000"/>
              </a:schemeClr>
            </a:solidFill>
            <a:latin typeface="微软雅黑" pitchFamily="34" charset="-122"/>
            <a:ea typeface="微软雅黑" pitchFamily="34" charset="-122"/>
          </a:endParaRPr>
        </a:p>
      </dgm:t>
    </dgm:pt>
    <dgm:pt modelId="{F5687433-1D9B-4963-93D1-788B395EB1C6}" type="sibTrans" cxnId="{4EB7221D-0067-4E57-B339-E3023165D2B5}">
      <dgm:prSet/>
      <dgm:spPr/>
      <dgm:t>
        <a:bodyPr/>
        <a:lstStyle/>
        <a:p>
          <a:endParaRPr lang="zh-CN" altLang="en-US" sz="1600">
            <a:solidFill>
              <a:schemeClr val="bg1">
                <a:lumMod val="50000"/>
              </a:schemeClr>
            </a:solidFill>
            <a:latin typeface="微软雅黑" pitchFamily="34" charset="-122"/>
            <a:ea typeface="微软雅黑" pitchFamily="34" charset="-122"/>
          </a:endParaRPr>
        </a:p>
      </dgm:t>
    </dgm:pt>
    <dgm:pt modelId="{E78030BC-7F3D-45F5-B02C-062F95AE87AC}">
      <dgm:prSet phldrT="[文本]" custT="1"/>
      <dgm:spPr/>
      <dgm:t>
        <a:bodyPr/>
        <a:lstStyle/>
        <a:p>
          <a:r>
            <a:rPr lang="zh-CN" altLang="en-US" sz="40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rPr>
            <a:t>物流管理</a:t>
          </a:r>
          <a:endParaRPr lang="zh-CN" altLang="en-US" sz="4000" dirty="0">
            <a:solidFill>
              <a:schemeClr val="bg1">
                <a:lumMod val="50000"/>
              </a:schemeClr>
            </a:solidFill>
            <a:latin typeface="微软雅黑" pitchFamily="34" charset="-122"/>
            <a:ea typeface="微软雅黑" pitchFamily="34" charset="-122"/>
          </a:endParaRPr>
        </a:p>
      </dgm:t>
    </dgm:pt>
    <dgm:pt modelId="{C3E730AD-FFA6-4582-972A-1E72FFF45838}" type="parTrans" cxnId="{3BCA9E44-B47D-49E5-BFBE-8280AFB54F6A}">
      <dgm:prSet/>
      <dgm:spPr/>
      <dgm:t>
        <a:bodyPr/>
        <a:lstStyle/>
        <a:p>
          <a:endParaRPr lang="zh-CN" altLang="en-US" sz="1600">
            <a:solidFill>
              <a:schemeClr val="bg1">
                <a:lumMod val="50000"/>
              </a:schemeClr>
            </a:solidFill>
            <a:latin typeface="微软雅黑" pitchFamily="34" charset="-122"/>
            <a:ea typeface="微软雅黑" pitchFamily="34" charset="-122"/>
          </a:endParaRPr>
        </a:p>
      </dgm:t>
    </dgm:pt>
    <dgm:pt modelId="{BBB13DCF-3A73-4F3A-89FD-35846D07A398}" type="sibTrans" cxnId="{3BCA9E44-B47D-49E5-BFBE-8280AFB54F6A}">
      <dgm:prSet/>
      <dgm:spPr/>
      <dgm:t>
        <a:bodyPr/>
        <a:lstStyle/>
        <a:p>
          <a:endParaRPr lang="zh-CN" altLang="en-US" sz="1600">
            <a:solidFill>
              <a:schemeClr val="bg1">
                <a:lumMod val="50000"/>
              </a:schemeClr>
            </a:solidFill>
            <a:latin typeface="微软雅黑" pitchFamily="34" charset="-122"/>
            <a:ea typeface="微软雅黑" pitchFamily="34" charset="-122"/>
          </a:endParaRPr>
        </a:p>
      </dgm:t>
    </dgm:pt>
    <dgm:pt modelId="{8FBD8365-ACC1-4C82-B26A-46DDFB3BCD21}">
      <dgm:prSet phldrT="[文本]" custT="1"/>
      <dgm:spPr/>
      <dgm:t>
        <a:bodyPr/>
        <a:lstStyle/>
        <a:p>
          <a:r>
            <a:rPr lang="en-US" altLang="zh-CN" sz="2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rPr>
            <a:t>4</a:t>
          </a:r>
          <a:endParaRPr lang="zh-CN" altLang="en-US" sz="2400" dirty="0">
            <a:solidFill>
              <a:schemeClr val="bg1"/>
            </a:solidFill>
            <a:latin typeface="微软雅黑" pitchFamily="34" charset="-122"/>
            <a:ea typeface="微软雅黑" pitchFamily="34" charset="-122"/>
          </a:endParaRPr>
        </a:p>
      </dgm:t>
    </dgm:pt>
    <dgm:pt modelId="{5F4F3761-1B29-4157-9177-E172DB8BFE7D}" type="parTrans" cxnId="{96F3D469-1AD0-4AC0-B451-3846F1A991B2}">
      <dgm:prSet/>
      <dgm:spPr/>
      <dgm:t>
        <a:bodyPr/>
        <a:lstStyle/>
        <a:p>
          <a:endParaRPr lang="zh-CN" altLang="en-US" sz="1600">
            <a:solidFill>
              <a:schemeClr val="bg1">
                <a:lumMod val="50000"/>
              </a:schemeClr>
            </a:solidFill>
            <a:latin typeface="微软雅黑" pitchFamily="34" charset="-122"/>
            <a:ea typeface="微软雅黑" pitchFamily="34" charset="-122"/>
          </a:endParaRPr>
        </a:p>
      </dgm:t>
    </dgm:pt>
    <dgm:pt modelId="{1A1096FB-C55F-45E4-A97B-2F40A37CA351}" type="sibTrans" cxnId="{96F3D469-1AD0-4AC0-B451-3846F1A991B2}">
      <dgm:prSet/>
      <dgm:spPr/>
      <dgm:t>
        <a:bodyPr/>
        <a:lstStyle/>
        <a:p>
          <a:endParaRPr lang="zh-CN" altLang="en-US" sz="1600">
            <a:solidFill>
              <a:schemeClr val="bg1">
                <a:lumMod val="50000"/>
              </a:schemeClr>
            </a:solidFill>
            <a:latin typeface="微软雅黑" pitchFamily="34" charset="-122"/>
            <a:ea typeface="微软雅黑" pitchFamily="34" charset="-122"/>
          </a:endParaRPr>
        </a:p>
      </dgm:t>
    </dgm:pt>
    <dgm:pt modelId="{E75EA8E4-C448-4A05-897D-AC9AED2B3190}">
      <dgm:prSet phldrT="[文本]" custT="1"/>
      <dgm:spPr/>
      <dgm:t>
        <a:bodyPr/>
        <a:lstStyle/>
        <a:p>
          <a:r>
            <a:rPr lang="zh-CN" altLang="en-US" sz="40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rPr>
            <a:t>库存管理</a:t>
          </a:r>
          <a:endParaRPr lang="zh-CN" altLang="en-US" sz="4000" dirty="0">
            <a:solidFill>
              <a:schemeClr val="bg1">
                <a:lumMod val="50000"/>
              </a:schemeClr>
            </a:solidFill>
            <a:latin typeface="微软雅黑" pitchFamily="34" charset="-122"/>
            <a:ea typeface="微软雅黑" pitchFamily="34" charset="-122"/>
          </a:endParaRPr>
        </a:p>
      </dgm:t>
    </dgm:pt>
    <dgm:pt modelId="{FFD9B917-881E-4AA2-985D-236FB036CABE}" type="parTrans" cxnId="{17128B47-B6F8-4BBA-BAAD-D0E17E318A61}">
      <dgm:prSet/>
      <dgm:spPr/>
      <dgm:t>
        <a:bodyPr/>
        <a:lstStyle/>
        <a:p>
          <a:endParaRPr lang="zh-CN" altLang="en-US" sz="1600">
            <a:solidFill>
              <a:schemeClr val="bg1">
                <a:lumMod val="50000"/>
              </a:schemeClr>
            </a:solidFill>
            <a:latin typeface="微软雅黑" pitchFamily="34" charset="-122"/>
            <a:ea typeface="微软雅黑" pitchFamily="34" charset="-122"/>
          </a:endParaRPr>
        </a:p>
      </dgm:t>
    </dgm:pt>
    <dgm:pt modelId="{EF3BCBEE-0859-4C65-999C-3FD9D9A2FDDD}" type="sibTrans" cxnId="{17128B47-B6F8-4BBA-BAAD-D0E17E318A61}">
      <dgm:prSet/>
      <dgm:spPr/>
      <dgm:t>
        <a:bodyPr/>
        <a:lstStyle/>
        <a:p>
          <a:endParaRPr lang="zh-CN" altLang="en-US" sz="1600">
            <a:solidFill>
              <a:schemeClr val="bg1">
                <a:lumMod val="50000"/>
              </a:schemeClr>
            </a:solidFill>
            <a:latin typeface="微软雅黑" pitchFamily="34" charset="-122"/>
            <a:ea typeface="微软雅黑" pitchFamily="34" charset="-122"/>
          </a:endParaRPr>
        </a:p>
      </dgm:t>
    </dgm:pt>
    <dgm:pt modelId="{90075568-C8A5-439D-9AF4-AF131DC7C73C}">
      <dgm:prSet phldrT="[文本]" custT="1"/>
      <dgm:spPr/>
      <dgm:t>
        <a:bodyPr/>
        <a:lstStyle/>
        <a:p>
          <a:r>
            <a:rPr lang="en-US" altLang="zh-CN" sz="2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rPr>
            <a:t>5</a:t>
          </a:r>
          <a:endParaRPr lang="zh-CN" altLang="en-US" sz="2400" dirty="0">
            <a:solidFill>
              <a:schemeClr val="bg1"/>
            </a:solidFill>
            <a:latin typeface="微软雅黑" pitchFamily="34" charset="-122"/>
            <a:ea typeface="微软雅黑" pitchFamily="34" charset="-122"/>
          </a:endParaRPr>
        </a:p>
      </dgm:t>
    </dgm:pt>
    <dgm:pt modelId="{EAB5AFA9-8493-4E69-B5DA-82D2BC9BBF4B}" type="parTrans" cxnId="{509550FF-55E9-4224-AEE2-D5A1315E12F5}">
      <dgm:prSet/>
      <dgm:spPr/>
      <dgm:t>
        <a:bodyPr/>
        <a:lstStyle/>
        <a:p>
          <a:endParaRPr lang="zh-CN" altLang="en-US"/>
        </a:p>
      </dgm:t>
    </dgm:pt>
    <dgm:pt modelId="{83F4AA6A-13F0-4FA5-8339-9E5BEDBDCE32}" type="sibTrans" cxnId="{509550FF-55E9-4224-AEE2-D5A1315E12F5}">
      <dgm:prSet/>
      <dgm:spPr/>
      <dgm:t>
        <a:bodyPr/>
        <a:lstStyle/>
        <a:p>
          <a:endParaRPr lang="zh-CN" altLang="en-US"/>
        </a:p>
      </dgm:t>
    </dgm:pt>
    <dgm:pt modelId="{B564CF43-323A-4173-BBD5-6971A26AE52F}">
      <dgm:prSet phldrT="[文本]" custT="1"/>
      <dgm:spPr/>
      <dgm:t>
        <a:bodyPr/>
        <a:lstStyle/>
        <a:p>
          <a:r>
            <a:rPr lang="zh-CN" altLang="en-US" sz="40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rPr>
            <a:t>设备设施管理</a:t>
          </a:r>
          <a:endParaRPr lang="zh-CN" altLang="en-US" sz="4000" dirty="0">
            <a:solidFill>
              <a:schemeClr val="bg1">
                <a:lumMod val="50000"/>
              </a:schemeClr>
            </a:solidFill>
            <a:latin typeface="微软雅黑" pitchFamily="34" charset="-122"/>
            <a:ea typeface="微软雅黑" pitchFamily="34" charset="-122"/>
          </a:endParaRPr>
        </a:p>
      </dgm:t>
    </dgm:pt>
    <dgm:pt modelId="{919CE0A6-425F-44CA-9345-099E22BA9837}" type="parTrans" cxnId="{6F88891D-C773-4C38-8E4A-45EEE41FEA92}">
      <dgm:prSet/>
      <dgm:spPr/>
      <dgm:t>
        <a:bodyPr/>
        <a:lstStyle/>
        <a:p>
          <a:endParaRPr lang="zh-CN" altLang="en-US"/>
        </a:p>
      </dgm:t>
    </dgm:pt>
    <dgm:pt modelId="{47ADF7BF-1F64-4049-B35D-0EF7D9E10664}" type="sibTrans" cxnId="{6F88891D-C773-4C38-8E4A-45EEE41FEA92}">
      <dgm:prSet/>
      <dgm:spPr/>
      <dgm:t>
        <a:bodyPr/>
        <a:lstStyle/>
        <a:p>
          <a:endParaRPr lang="zh-CN" altLang="en-US"/>
        </a:p>
      </dgm:t>
    </dgm:pt>
    <dgm:pt modelId="{1EB15BBE-77C4-4811-B31E-B22213DD3370}" type="pres">
      <dgm:prSet presAssocID="{161B19E4-3C16-4FAA-838E-8934BF292DF8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56A17D5-1049-4D7D-9CDA-3505673B7918}" type="pres">
      <dgm:prSet presAssocID="{08F4C8E6-EC65-498D-AEE7-67422D3A9ED7}" presName="composite" presStyleCnt="0"/>
      <dgm:spPr/>
    </dgm:pt>
    <dgm:pt modelId="{88882D50-16FC-4B6B-815F-986B4B2B8194}" type="pres">
      <dgm:prSet presAssocID="{08F4C8E6-EC65-498D-AEE7-67422D3A9ED7}" presName="parentText" presStyleLbl="alignNode1" presStyleIdx="0" presStyleCnt="5" custLinFactNeighborY="1738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868FD16-A95A-4E2E-92F2-07CB3A60649E}" type="pres">
      <dgm:prSet presAssocID="{08F4C8E6-EC65-498D-AEE7-67422D3A9ED7}" presName="descendantText" presStyleLbl="alignAcc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4CA3495-4463-49C5-A0FA-2CAE82DB3E96}" type="pres">
      <dgm:prSet presAssocID="{D31F1F7D-4804-4F80-8483-B103FF3C6373}" presName="sp" presStyleCnt="0"/>
      <dgm:spPr/>
    </dgm:pt>
    <dgm:pt modelId="{AB3C2D19-0C0B-4BA9-9213-682022E083D2}" type="pres">
      <dgm:prSet presAssocID="{C1646058-C90F-4792-BFFE-7EDE70E6BA37}" presName="composite" presStyleCnt="0"/>
      <dgm:spPr/>
    </dgm:pt>
    <dgm:pt modelId="{7E14D56A-720F-4321-8EC1-6D765AB1E707}" type="pres">
      <dgm:prSet presAssocID="{C1646058-C90F-4792-BFFE-7EDE70E6BA37}" presName="parentText" presStyleLbl="alignNode1" presStyleIdx="1" presStyleCnt="5" custLinFactNeighborY="-1990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29EA0EE-CD5A-4DFA-980E-F1C988178145}" type="pres">
      <dgm:prSet presAssocID="{C1646058-C90F-4792-BFFE-7EDE70E6BA37}" presName="descendantText" presStyleLbl="alignAcc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A88CEBD-03D9-4298-A112-B9CD56FFFE85}" type="pres">
      <dgm:prSet presAssocID="{4B0F90BB-0F81-40C0-B70A-75758D320E32}" presName="sp" presStyleCnt="0"/>
      <dgm:spPr/>
    </dgm:pt>
    <dgm:pt modelId="{793A210C-53AE-4EB2-816F-A31B46CE4A1A}" type="pres">
      <dgm:prSet presAssocID="{799C0079-50B9-4CB7-9369-D7AE3050043C}" presName="composite" presStyleCnt="0"/>
      <dgm:spPr/>
    </dgm:pt>
    <dgm:pt modelId="{092AE0F9-9BDC-49EF-A35C-2446BE49D4CC}" type="pres">
      <dgm:prSet presAssocID="{799C0079-50B9-4CB7-9369-D7AE3050043C}" presName="parentText" presStyleLbl="alignNode1" presStyleIdx="2" presStyleCnt="5" custLinFactNeighborY="-1990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4F7D480-414A-4C38-A7F9-3516902B6D53}" type="pres">
      <dgm:prSet presAssocID="{799C0079-50B9-4CB7-9369-D7AE3050043C}" presName="descendantText" presStyleLbl="alignAcc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DC35FDE-8709-43CA-B454-0DA107A86DB0}" type="pres">
      <dgm:prSet presAssocID="{F5687433-1D9B-4963-93D1-788B395EB1C6}" presName="sp" presStyleCnt="0"/>
      <dgm:spPr/>
    </dgm:pt>
    <dgm:pt modelId="{A54431E7-47A5-4DA6-ABE6-9CF8C00C0011}" type="pres">
      <dgm:prSet presAssocID="{8FBD8365-ACC1-4C82-B26A-46DDFB3BCD21}" presName="composite" presStyleCnt="0"/>
      <dgm:spPr/>
    </dgm:pt>
    <dgm:pt modelId="{E85BDB68-AFBF-4D78-8637-6C424E2C18F6}" type="pres">
      <dgm:prSet presAssocID="{8FBD8365-ACC1-4C82-B26A-46DDFB3BCD21}" presName="parentText" presStyleLbl="alignNode1" presStyleIdx="3" presStyleCnt="5" custLinFactNeighborY="-1990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AE601BB-8DB4-43CF-B5C8-0CEFF65EA569}" type="pres">
      <dgm:prSet presAssocID="{8FBD8365-ACC1-4C82-B26A-46DDFB3BCD21}" presName="descendantText" presStyleLbl="alignAcc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E122334-A44A-4648-BE09-2AC0037505BB}" type="pres">
      <dgm:prSet presAssocID="{1A1096FB-C55F-45E4-A97B-2F40A37CA351}" presName="sp" presStyleCnt="0"/>
      <dgm:spPr/>
    </dgm:pt>
    <dgm:pt modelId="{B005EC52-9995-4C64-A891-E7E8774F9DDC}" type="pres">
      <dgm:prSet presAssocID="{90075568-C8A5-439D-9AF4-AF131DC7C73C}" presName="composite" presStyleCnt="0"/>
      <dgm:spPr/>
    </dgm:pt>
    <dgm:pt modelId="{CC698013-FF14-4FEF-9FAB-7DEAEC930BF0}" type="pres">
      <dgm:prSet presAssocID="{90075568-C8A5-439D-9AF4-AF131DC7C73C}" presName="parentText" presStyleLbl="alignNode1" presStyleIdx="4" presStyleCnt="5" custLinFactNeighborY="-5718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2D7BEAF-E488-4A6D-B8AC-AE08533BB7EB}" type="pres">
      <dgm:prSet presAssocID="{90075568-C8A5-439D-9AF4-AF131DC7C73C}" presName="descendantText" presStyleLbl="alignAcc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68D8BE3-9A8A-4E90-84B4-5E198D82DC67}" type="presOf" srcId="{799C0079-50B9-4CB7-9369-D7AE3050043C}" destId="{092AE0F9-9BDC-49EF-A35C-2446BE49D4CC}" srcOrd="0" destOrd="0" presId="urn:microsoft.com/office/officeart/2005/8/layout/chevron2"/>
    <dgm:cxn modelId="{EF490F3D-B3C0-4B18-8EDA-5F6DD2B6E2DC}" type="presOf" srcId="{8FBD8365-ACC1-4C82-B26A-46DDFB3BCD21}" destId="{E85BDB68-AFBF-4D78-8637-6C424E2C18F6}" srcOrd="0" destOrd="0" presId="urn:microsoft.com/office/officeart/2005/8/layout/chevron2"/>
    <dgm:cxn modelId="{3BCA9E44-B47D-49E5-BFBE-8280AFB54F6A}" srcId="{799C0079-50B9-4CB7-9369-D7AE3050043C}" destId="{E78030BC-7F3D-45F5-B02C-062F95AE87AC}" srcOrd="0" destOrd="0" parTransId="{C3E730AD-FFA6-4582-972A-1E72FFF45838}" sibTransId="{BBB13DCF-3A73-4F3A-89FD-35846D07A398}"/>
    <dgm:cxn modelId="{509550FF-55E9-4224-AEE2-D5A1315E12F5}" srcId="{161B19E4-3C16-4FAA-838E-8934BF292DF8}" destId="{90075568-C8A5-439D-9AF4-AF131DC7C73C}" srcOrd="4" destOrd="0" parTransId="{EAB5AFA9-8493-4E69-B5DA-82D2BC9BBF4B}" sibTransId="{83F4AA6A-13F0-4FA5-8339-9E5BEDBDCE32}"/>
    <dgm:cxn modelId="{04530F55-FF35-4439-B3B0-F2C49FA65F90}" type="presOf" srcId="{23F4DDF0-0A3B-43D0-9E78-9E2E235C9118}" destId="{529EA0EE-CD5A-4DFA-980E-F1C988178145}" srcOrd="0" destOrd="0" presId="urn:microsoft.com/office/officeart/2005/8/layout/chevron2"/>
    <dgm:cxn modelId="{96F3D469-1AD0-4AC0-B451-3846F1A991B2}" srcId="{161B19E4-3C16-4FAA-838E-8934BF292DF8}" destId="{8FBD8365-ACC1-4C82-B26A-46DDFB3BCD21}" srcOrd="3" destOrd="0" parTransId="{5F4F3761-1B29-4157-9177-E172DB8BFE7D}" sibTransId="{1A1096FB-C55F-45E4-A97B-2F40A37CA351}"/>
    <dgm:cxn modelId="{6F88891D-C773-4C38-8E4A-45EEE41FEA92}" srcId="{90075568-C8A5-439D-9AF4-AF131DC7C73C}" destId="{B564CF43-323A-4173-BBD5-6971A26AE52F}" srcOrd="0" destOrd="0" parTransId="{919CE0A6-425F-44CA-9345-099E22BA9837}" sibTransId="{47ADF7BF-1F64-4049-B35D-0EF7D9E10664}"/>
    <dgm:cxn modelId="{FE69D4CA-EBA5-4809-8264-F51D2B9E9D8B}" type="presOf" srcId="{90075568-C8A5-439D-9AF4-AF131DC7C73C}" destId="{CC698013-FF14-4FEF-9FAB-7DEAEC930BF0}" srcOrd="0" destOrd="0" presId="urn:microsoft.com/office/officeart/2005/8/layout/chevron2"/>
    <dgm:cxn modelId="{78A0D64E-5308-4C43-A1B1-3DD3EA6526F2}" type="presOf" srcId="{C1646058-C90F-4792-BFFE-7EDE70E6BA37}" destId="{7E14D56A-720F-4321-8EC1-6D765AB1E707}" srcOrd="0" destOrd="0" presId="urn:microsoft.com/office/officeart/2005/8/layout/chevron2"/>
    <dgm:cxn modelId="{06C490D9-9D9F-4CE0-AF77-37D70834EA5D}" srcId="{C1646058-C90F-4792-BFFE-7EDE70E6BA37}" destId="{23F4DDF0-0A3B-43D0-9E78-9E2E235C9118}" srcOrd="0" destOrd="0" parTransId="{AC8C2A88-6359-45E5-B2D8-2AF110811614}" sibTransId="{F9648068-B500-40F6-B875-5BB6E1E19931}"/>
    <dgm:cxn modelId="{EF4D0659-A955-449B-9C23-134ABF6BCBE9}" type="presOf" srcId="{ECD66ADA-C021-4BB5-8273-91E2FC57612F}" destId="{1868FD16-A95A-4E2E-92F2-07CB3A60649E}" srcOrd="0" destOrd="0" presId="urn:microsoft.com/office/officeart/2005/8/layout/chevron2"/>
    <dgm:cxn modelId="{17128B47-B6F8-4BBA-BAAD-D0E17E318A61}" srcId="{8FBD8365-ACC1-4C82-B26A-46DDFB3BCD21}" destId="{E75EA8E4-C448-4A05-897D-AC9AED2B3190}" srcOrd="0" destOrd="0" parTransId="{FFD9B917-881E-4AA2-985D-236FB036CABE}" sibTransId="{EF3BCBEE-0859-4C65-999C-3FD9D9A2FDDD}"/>
    <dgm:cxn modelId="{4EB7221D-0067-4E57-B339-E3023165D2B5}" srcId="{161B19E4-3C16-4FAA-838E-8934BF292DF8}" destId="{799C0079-50B9-4CB7-9369-D7AE3050043C}" srcOrd="2" destOrd="0" parTransId="{2D516433-8707-49DB-99A7-167A5A064909}" sibTransId="{F5687433-1D9B-4963-93D1-788B395EB1C6}"/>
    <dgm:cxn modelId="{6F209FF6-A946-48DA-BD62-A94F09AAC000}" srcId="{161B19E4-3C16-4FAA-838E-8934BF292DF8}" destId="{C1646058-C90F-4792-BFFE-7EDE70E6BA37}" srcOrd="1" destOrd="0" parTransId="{389A6424-DC66-4238-B5C8-153A2A4BE04F}" sibTransId="{4B0F90BB-0F81-40C0-B70A-75758D320E32}"/>
    <dgm:cxn modelId="{112723CF-811C-4CF3-BE98-6C67E598A3B1}" type="presOf" srcId="{08F4C8E6-EC65-498D-AEE7-67422D3A9ED7}" destId="{88882D50-16FC-4B6B-815F-986B4B2B8194}" srcOrd="0" destOrd="0" presId="urn:microsoft.com/office/officeart/2005/8/layout/chevron2"/>
    <dgm:cxn modelId="{B7E8145D-D7B8-4FA0-ABEF-16632137A61D}" srcId="{08F4C8E6-EC65-498D-AEE7-67422D3A9ED7}" destId="{ECD66ADA-C021-4BB5-8273-91E2FC57612F}" srcOrd="0" destOrd="0" parTransId="{8FAA242B-C32B-48AD-8AD6-0332D7DCF879}" sibTransId="{0A717AA9-9269-454D-BB52-84DBDCEB9F93}"/>
    <dgm:cxn modelId="{B11A675A-8747-4EAC-99DA-C756E31B31F3}" type="presOf" srcId="{B564CF43-323A-4173-BBD5-6971A26AE52F}" destId="{72D7BEAF-E488-4A6D-B8AC-AE08533BB7EB}" srcOrd="0" destOrd="0" presId="urn:microsoft.com/office/officeart/2005/8/layout/chevron2"/>
    <dgm:cxn modelId="{B37BF630-AE7C-42B0-8538-5A0328B6772A}" type="presOf" srcId="{E75EA8E4-C448-4A05-897D-AC9AED2B3190}" destId="{AAE601BB-8DB4-43CF-B5C8-0CEFF65EA569}" srcOrd="0" destOrd="0" presId="urn:microsoft.com/office/officeart/2005/8/layout/chevron2"/>
    <dgm:cxn modelId="{83383238-5ED0-4E41-94B2-4C94900A9DF4}" srcId="{161B19E4-3C16-4FAA-838E-8934BF292DF8}" destId="{08F4C8E6-EC65-498D-AEE7-67422D3A9ED7}" srcOrd="0" destOrd="0" parTransId="{2B819883-115D-4035-8C42-6D9719E63410}" sibTransId="{D31F1F7D-4804-4F80-8483-B103FF3C6373}"/>
    <dgm:cxn modelId="{56B819D4-FD85-4DF3-8E11-F600706B7F5B}" type="presOf" srcId="{161B19E4-3C16-4FAA-838E-8934BF292DF8}" destId="{1EB15BBE-77C4-4811-B31E-B22213DD3370}" srcOrd="0" destOrd="0" presId="urn:microsoft.com/office/officeart/2005/8/layout/chevron2"/>
    <dgm:cxn modelId="{CCDF9F41-4FF0-4A8F-8D70-3B43FBA8F1A9}" type="presOf" srcId="{E78030BC-7F3D-45F5-B02C-062F95AE87AC}" destId="{54F7D480-414A-4C38-A7F9-3516902B6D53}" srcOrd="0" destOrd="0" presId="urn:microsoft.com/office/officeart/2005/8/layout/chevron2"/>
    <dgm:cxn modelId="{508F0630-BE7B-408A-9B34-C07CA952732F}" type="presParOf" srcId="{1EB15BBE-77C4-4811-B31E-B22213DD3370}" destId="{756A17D5-1049-4D7D-9CDA-3505673B7918}" srcOrd="0" destOrd="0" presId="urn:microsoft.com/office/officeart/2005/8/layout/chevron2"/>
    <dgm:cxn modelId="{14CE14C3-3352-4267-81A7-1C1D0B30E925}" type="presParOf" srcId="{756A17D5-1049-4D7D-9CDA-3505673B7918}" destId="{88882D50-16FC-4B6B-815F-986B4B2B8194}" srcOrd="0" destOrd="0" presId="urn:microsoft.com/office/officeart/2005/8/layout/chevron2"/>
    <dgm:cxn modelId="{0C562EED-663A-44E2-B4B0-D30DBFB7957A}" type="presParOf" srcId="{756A17D5-1049-4D7D-9CDA-3505673B7918}" destId="{1868FD16-A95A-4E2E-92F2-07CB3A60649E}" srcOrd="1" destOrd="0" presId="urn:microsoft.com/office/officeart/2005/8/layout/chevron2"/>
    <dgm:cxn modelId="{00FDCBF2-F9E0-4C7F-A499-EBBCBAFF1D0A}" type="presParOf" srcId="{1EB15BBE-77C4-4811-B31E-B22213DD3370}" destId="{94CA3495-4463-49C5-A0FA-2CAE82DB3E96}" srcOrd="1" destOrd="0" presId="urn:microsoft.com/office/officeart/2005/8/layout/chevron2"/>
    <dgm:cxn modelId="{1C32F4A5-6AFF-4320-91BE-A4643C22F142}" type="presParOf" srcId="{1EB15BBE-77C4-4811-B31E-B22213DD3370}" destId="{AB3C2D19-0C0B-4BA9-9213-682022E083D2}" srcOrd="2" destOrd="0" presId="urn:microsoft.com/office/officeart/2005/8/layout/chevron2"/>
    <dgm:cxn modelId="{A16FDFD6-9F91-4587-A088-B1C915C18064}" type="presParOf" srcId="{AB3C2D19-0C0B-4BA9-9213-682022E083D2}" destId="{7E14D56A-720F-4321-8EC1-6D765AB1E707}" srcOrd="0" destOrd="0" presId="urn:microsoft.com/office/officeart/2005/8/layout/chevron2"/>
    <dgm:cxn modelId="{6CCDF698-D915-4D5A-9AD4-943A23BD110C}" type="presParOf" srcId="{AB3C2D19-0C0B-4BA9-9213-682022E083D2}" destId="{529EA0EE-CD5A-4DFA-980E-F1C988178145}" srcOrd="1" destOrd="0" presId="urn:microsoft.com/office/officeart/2005/8/layout/chevron2"/>
    <dgm:cxn modelId="{4436D27B-48BC-4537-8921-219ACF856EAA}" type="presParOf" srcId="{1EB15BBE-77C4-4811-B31E-B22213DD3370}" destId="{4A88CEBD-03D9-4298-A112-B9CD56FFFE85}" srcOrd="3" destOrd="0" presId="urn:microsoft.com/office/officeart/2005/8/layout/chevron2"/>
    <dgm:cxn modelId="{0E8C068E-B482-4327-9BEC-19BFF68FA12A}" type="presParOf" srcId="{1EB15BBE-77C4-4811-B31E-B22213DD3370}" destId="{793A210C-53AE-4EB2-816F-A31B46CE4A1A}" srcOrd="4" destOrd="0" presId="urn:microsoft.com/office/officeart/2005/8/layout/chevron2"/>
    <dgm:cxn modelId="{C8D7756C-CC4D-4DF1-91A1-9F8DEC359B53}" type="presParOf" srcId="{793A210C-53AE-4EB2-816F-A31B46CE4A1A}" destId="{092AE0F9-9BDC-49EF-A35C-2446BE49D4CC}" srcOrd="0" destOrd="0" presId="urn:microsoft.com/office/officeart/2005/8/layout/chevron2"/>
    <dgm:cxn modelId="{1FB967D3-3FF2-48D4-A105-34C7958982DD}" type="presParOf" srcId="{793A210C-53AE-4EB2-816F-A31B46CE4A1A}" destId="{54F7D480-414A-4C38-A7F9-3516902B6D53}" srcOrd="1" destOrd="0" presId="urn:microsoft.com/office/officeart/2005/8/layout/chevron2"/>
    <dgm:cxn modelId="{4D97EB4B-5FF1-48C4-8562-0C46FDC29B30}" type="presParOf" srcId="{1EB15BBE-77C4-4811-B31E-B22213DD3370}" destId="{1DC35FDE-8709-43CA-B454-0DA107A86DB0}" srcOrd="5" destOrd="0" presId="urn:microsoft.com/office/officeart/2005/8/layout/chevron2"/>
    <dgm:cxn modelId="{F0F11AC3-BB83-4901-BB60-299A90D5A00D}" type="presParOf" srcId="{1EB15BBE-77C4-4811-B31E-B22213DD3370}" destId="{A54431E7-47A5-4DA6-ABE6-9CF8C00C0011}" srcOrd="6" destOrd="0" presId="urn:microsoft.com/office/officeart/2005/8/layout/chevron2"/>
    <dgm:cxn modelId="{12DAE85E-C8AA-4391-87DB-893A9D018D25}" type="presParOf" srcId="{A54431E7-47A5-4DA6-ABE6-9CF8C00C0011}" destId="{E85BDB68-AFBF-4D78-8637-6C424E2C18F6}" srcOrd="0" destOrd="0" presId="urn:microsoft.com/office/officeart/2005/8/layout/chevron2"/>
    <dgm:cxn modelId="{58E26BD6-215F-4664-8099-628AA86A2967}" type="presParOf" srcId="{A54431E7-47A5-4DA6-ABE6-9CF8C00C0011}" destId="{AAE601BB-8DB4-43CF-B5C8-0CEFF65EA569}" srcOrd="1" destOrd="0" presId="urn:microsoft.com/office/officeart/2005/8/layout/chevron2"/>
    <dgm:cxn modelId="{AF27C13C-9410-4F88-8D2E-FC1D1596D389}" type="presParOf" srcId="{1EB15BBE-77C4-4811-B31E-B22213DD3370}" destId="{EE122334-A44A-4648-BE09-2AC0037505BB}" srcOrd="7" destOrd="0" presId="urn:microsoft.com/office/officeart/2005/8/layout/chevron2"/>
    <dgm:cxn modelId="{99CA2EB7-D83F-4031-AB52-88619BA48254}" type="presParOf" srcId="{1EB15BBE-77C4-4811-B31E-B22213DD3370}" destId="{B005EC52-9995-4C64-A891-E7E8774F9DDC}" srcOrd="8" destOrd="0" presId="urn:microsoft.com/office/officeart/2005/8/layout/chevron2"/>
    <dgm:cxn modelId="{F867232C-3792-443E-9025-E073B35EBB54}" type="presParOf" srcId="{B005EC52-9995-4C64-A891-E7E8774F9DDC}" destId="{CC698013-FF14-4FEF-9FAB-7DEAEC930BF0}" srcOrd="0" destOrd="0" presId="urn:microsoft.com/office/officeart/2005/8/layout/chevron2"/>
    <dgm:cxn modelId="{AC2957EF-8B6E-4250-B0B8-C79B550B5FC8}" type="presParOf" srcId="{B005EC52-9995-4C64-A891-E7E8774F9DDC}" destId="{72D7BEAF-E488-4A6D-B8AC-AE08533BB7EB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882D50-16FC-4B6B-815F-986B4B2B8194}">
      <dsp:nvSpPr>
        <dsp:cNvPr id="0" name=""/>
        <dsp:cNvSpPr/>
      </dsp:nvSpPr>
      <dsp:spPr>
        <a:xfrm rot="5400000">
          <a:off x="-123080" y="139412"/>
          <a:ext cx="820535" cy="57437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rPr>
            <a:t>1</a:t>
          </a:r>
          <a:endParaRPr lang="zh-CN" altLang="en-US" sz="2400" kern="1200" dirty="0">
            <a:solidFill>
              <a:schemeClr val="bg1"/>
            </a:solidFill>
            <a:latin typeface="微软雅黑" pitchFamily="34" charset="-122"/>
            <a:ea typeface="微软雅黑" pitchFamily="34" charset="-122"/>
          </a:endParaRPr>
        </a:p>
      </dsp:txBody>
      <dsp:txXfrm rot="-5400000">
        <a:off x="1" y="303520"/>
        <a:ext cx="574375" cy="246160"/>
      </dsp:txXfrm>
    </dsp:sp>
    <dsp:sp modelId="{1868FD16-A95A-4E2E-92F2-07CB3A60649E}">
      <dsp:nvSpPr>
        <dsp:cNvPr id="0" name=""/>
        <dsp:cNvSpPr/>
      </dsp:nvSpPr>
      <dsp:spPr>
        <a:xfrm rot="5400000">
          <a:off x="4084373" y="-3507926"/>
          <a:ext cx="533628" cy="755362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4480" tIns="25400" rIns="25400" bIns="25400" numCol="1" spcCol="1270" anchor="ctr" anchorCtr="0">
          <a:noAutofit/>
        </a:bodyPr>
        <a:lstStyle/>
        <a:p>
          <a:pPr marL="285750" lvl="1" indent="-285750" algn="l" defTabSz="1778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4000" kern="12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rPr>
            <a:t>系统架构</a:t>
          </a:r>
          <a:endParaRPr lang="zh-CN" altLang="en-US" sz="4000" kern="1200" dirty="0">
            <a:solidFill>
              <a:schemeClr val="bg1">
                <a:lumMod val="50000"/>
              </a:schemeClr>
            </a:solidFill>
            <a:latin typeface="微软雅黑" pitchFamily="34" charset="-122"/>
            <a:ea typeface="微软雅黑" pitchFamily="34" charset="-122"/>
          </a:endParaRPr>
        </a:p>
      </dsp:txBody>
      <dsp:txXfrm rot="-5400000">
        <a:off x="574375" y="28122"/>
        <a:ext cx="7527574" cy="481528"/>
      </dsp:txXfrm>
    </dsp:sp>
    <dsp:sp modelId="{7E14D56A-720F-4321-8EC1-6D765AB1E707}">
      <dsp:nvSpPr>
        <dsp:cNvPr id="0" name=""/>
        <dsp:cNvSpPr/>
      </dsp:nvSpPr>
      <dsp:spPr>
        <a:xfrm rot="5400000">
          <a:off x="-123080" y="807981"/>
          <a:ext cx="820535" cy="57437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rPr>
            <a:t>2</a:t>
          </a:r>
          <a:endParaRPr lang="zh-CN" altLang="en-US" sz="2400" kern="1200" dirty="0">
            <a:solidFill>
              <a:schemeClr val="bg1"/>
            </a:solidFill>
            <a:latin typeface="微软雅黑" pitchFamily="34" charset="-122"/>
            <a:ea typeface="微软雅黑" pitchFamily="34" charset="-122"/>
          </a:endParaRPr>
        </a:p>
      </dsp:txBody>
      <dsp:txXfrm rot="-5400000">
        <a:off x="1" y="972089"/>
        <a:ext cx="574375" cy="246160"/>
      </dsp:txXfrm>
    </dsp:sp>
    <dsp:sp modelId="{529EA0EE-CD5A-4DFA-980E-F1C988178145}">
      <dsp:nvSpPr>
        <dsp:cNvPr id="0" name=""/>
        <dsp:cNvSpPr/>
      </dsp:nvSpPr>
      <dsp:spPr>
        <a:xfrm rot="5400000">
          <a:off x="4084513" y="-2808908"/>
          <a:ext cx="533348" cy="755362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4480" tIns="25400" rIns="25400" bIns="25400" numCol="1" spcCol="1270" anchor="ctr" anchorCtr="0">
          <a:noAutofit/>
        </a:bodyPr>
        <a:lstStyle/>
        <a:p>
          <a:pPr marL="285750" lvl="1" indent="-285750" algn="l" defTabSz="1778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4000" kern="12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rPr>
            <a:t>生产管理</a:t>
          </a:r>
          <a:endParaRPr lang="zh-CN" altLang="en-US" sz="4000" kern="1200" dirty="0">
            <a:solidFill>
              <a:schemeClr val="bg1">
                <a:lumMod val="50000"/>
              </a:schemeClr>
            </a:solidFill>
            <a:latin typeface="微软雅黑" pitchFamily="34" charset="-122"/>
            <a:ea typeface="微软雅黑" pitchFamily="34" charset="-122"/>
          </a:endParaRPr>
        </a:p>
      </dsp:txBody>
      <dsp:txXfrm rot="-5400000">
        <a:off x="574375" y="727266"/>
        <a:ext cx="7527588" cy="481276"/>
      </dsp:txXfrm>
    </dsp:sp>
    <dsp:sp modelId="{092AE0F9-9BDC-49EF-A35C-2446BE49D4CC}">
      <dsp:nvSpPr>
        <dsp:cNvPr id="0" name=""/>
        <dsp:cNvSpPr/>
      </dsp:nvSpPr>
      <dsp:spPr>
        <a:xfrm rot="5400000">
          <a:off x="-123080" y="1507140"/>
          <a:ext cx="820535" cy="57437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rPr>
            <a:t>3</a:t>
          </a:r>
          <a:endParaRPr lang="zh-CN" altLang="en-US" sz="2400" kern="1200" dirty="0">
            <a:solidFill>
              <a:schemeClr val="bg1"/>
            </a:solidFill>
            <a:latin typeface="微软雅黑" pitchFamily="34" charset="-122"/>
            <a:ea typeface="微软雅黑" pitchFamily="34" charset="-122"/>
          </a:endParaRPr>
        </a:p>
      </dsp:txBody>
      <dsp:txXfrm rot="-5400000">
        <a:off x="1" y="1671248"/>
        <a:ext cx="574375" cy="246160"/>
      </dsp:txXfrm>
    </dsp:sp>
    <dsp:sp modelId="{54F7D480-414A-4C38-A7F9-3516902B6D53}">
      <dsp:nvSpPr>
        <dsp:cNvPr id="0" name=""/>
        <dsp:cNvSpPr/>
      </dsp:nvSpPr>
      <dsp:spPr>
        <a:xfrm rot="5400000">
          <a:off x="4084513" y="-2109749"/>
          <a:ext cx="533348" cy="755362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4480" tIns="25400" rIns="25400" bIns="25400" numCol="1" spcCol="1270" anchor="ctr" anchorCtr="0">
          <a:noAutofit/>
        </a:bodyPr>
        <a:lstStyle/>
        <a:p>
          <a:pPr marL="285750" lvl="1" indent="-285750" algn="l" defTabSz="1778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4000" kern="12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rPr>
            <a:t>物流管理</a:t>
          </a:r>
          <a:endParaRPr lang="zh-CN" altLang="en-US" sz="4000" kern="1200" dirty="0">
            <a:solidFill>
              <a:schemeClr val="bg1">
                <a:lumMod val="50000"/>
              </a:schemeClr>
            </a:solidFill>
            <a:latin typeface="微软雅黑" pitchFamily="34" charset="-122"/>
            <a:ea typeface="微软雅黑" pitchFamily="34" charset="-122"/>
          </a:endParaRPr>
        </a:p>
      </dsp:txBody>
      <dsp:txXfrm rot="-5400000">
        <a:off x="574375" y="1426425"/>
        <a:ext cx="7527588" cy="481276"/>
      </dsp:txXfrm>
    </dsp:sp>
    <dsp:sp modelId="{E85BDB68-AFBF-4D78-8637-6C424E2C18F6}">
      <dsp:nvSpPr>
        <dsp:cNvPr id="0" name=""/>
        <dsp:cNvSpPr/>
      </dsp:nvSpPr>
      <dsp:spPr>
        <a:xfrm rot="5400000">
          <a:off x="-123080" y="2206299"/>
          <a:ext cx="820535" cy="57437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rPr>
            <a:t>4</a:t>
          </a:r>
          <a:endParaRPr lang="zh-CN" altLang="en-US" sz="2400" kern="1200" dirty="0">
            <a:solidFill>
              <a:schemeClr val="bg1"/>
            </a:solidFill>
            <a:latin typeface="微软雅黑" pitchFamily="34" charset="-122"/>
            <a:ea typeface="微软雅黑" pitchFamily="34" charset="-122"/>
          </a:endParaRPr>
        </a:p>
      </dsp:txBody>
      <dsp:txXfrm rot="-5400000">
        <a:off x="1" y="2370407"/>
        <a:ext cx="574375" cy="246160"/>
      </dsp:txXfrm>
    </dsp:sp>
    <dsp:sp modelId="{AAE601BB-8DB4-43CF-B5C8-0CEFF65EA569}">
      <dsp:nvSpPr>
        <dsp:cNvPr id="0" name=""/>
        <dsp:cNvSpPr/>
      </dsp:nvSpPr>
      <dsp:spPr>
        <a:xfrm rot="5400000">
          <a:off x="4084513" y="-1410590"/>
          <a:ext cx="533348" cy="755362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4480" tIns="25400" rIns="25400" bIns="25400" numCol="1" spcCol="1270" anchor="ctr" anchorCtr="0">
          <a:noAutofit/>
        </a:bodyPr>
        <a:lstStyle/>
        <a:p>
          <a:pPr marL="285750" lvl="1" indent="-285750" algn="l" defTabSz="1778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4000" kern="12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rPr>
            <a:t>库存管理</a:t>
          </a:r>
          <a:endParaRPr lang="zh-CN" altLang="en-US" sz="4000" kern="1200" dirty="0">
            <a:solidFill>
              <a:schemeClr val="bg1">
                <a:lumMod val="50000"/>
              </a:schemeClr>
            </a:solidFill>
            <a:latin typeface="微软雅黑" pitchFamily="34" charset="-122"/>
            <a:ea typeface="微软雅黑" pitchFamily="34" charset="-122"/>
          </a:endParaRPr>
        </a:p>
      </dsp:txBody>
      <dsp:txXfrm rot="-5400000">
        <a:off x="574375" y="2125584"/>
        <a:ext cx="7527588" cy="481276"/>
      </dsp:txXfrm>
    </dsp:sp>
    <dsp:sp modelId="{CC698013-FF14-4FEF-9FAB-7DEAEC930BF0}">
      <dsp:nvSpPr>
        <dsp:cNvPr id="0" name=""/>
        <dsp:cNvSpPr/>
      </dsp:nvSpPr>
      <dsp:spPr>
        <a:xfrm rot="5400000">
          <a:off x="-123080" y="2874868"/>
          <a:ext cx="820535" cy="57437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rPr>
            <a:t>5</a:t>
          </a:r>
          <a:endParaRPr lang="zh-CN" altLang="en-US" sz="2400" kern="1200" dirty="0">
            <a:solidFill>
              <a:schemeClr val="bg1"/>
            </a:solidFill>
            <a:latin typeface="微软雅黑" pitchFamily="34" charset="-122"/>
            <a:ea typeface="微软雅黑" pitchFamily="34" charset="-122"/>
          </a:endParaRPr>
        </a:p>
      </dsp:txBody>
      <dsp:txXfrm rot="-5400000">
        <a:off x="1" y="3038976"/>
        <a:ext cx="574375" cy="246160"/>
      </dsp:txXfrm>
    </dsp:sp>
    <dsp:sp modelId="{72D7BEAF-E488-4A6D-B8AC-AE08533BB7EB}">
      <dsp:nvSpPr>
        <dsp:cNvPr id="0" name=""/>
        <dsp:cNvSpPr/>
      </dsp:nvSpPr>
      <dsp:spPr>
        <a:xfrm rot="5400000">
          <a:off x="4084513" y="-711431"/>
          <a:ext cx="533348" cy="755362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4480" tIns="25400" rIns="25400" bIns="25400" numCol="1" spcCol="1270" anchor="ctr" anchorCtr="0">
          <a:noAutofit/>
        </a:bodyPr>
        <a:lstStyle/>
        <a:p>
          <a:pPr marL="285750" lvl="1" indent="-285750" algn="l" defTabSz="1778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4000" kern="12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rPr>
            <a:t>设备设施管理</a:t>
          </a:r>
          <a:endParaRPr lang="zh-CN" altLang="en-US" sz="4000" kern="1200" dirty="0">
            <a:solidFill>
              <a:schemeClr val="bg1">
                <a:lumMod val="50000"/>
              </a:schemeClr>
            </a:solidFill>
            <a:latin typeface="微软雅黑" pitchFamily="34" charset="-122"/>
            <a:ea typeface="微软雅黑" pitchFamily="34" charset="-122"/>
          </a:endParaRPr>
        </a:p>
      </dsp:txBody>
      <dsp:txXfrm rot="-5400000">
        <a:off x="574375" y="2824743"/>
        <a:ext cx="7527588" cy="4812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30BC75B-438A-4CF7-8E29-6ACA7722C67C}" type="datetimeFigureOut">
              <a:rPr lang="zh-CN" altLang="en-US"/>
              <a:pPr>
                <a:defRPr/>
              </a:pPr>
              <a:t>2016/12/15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73EBFC17-91D1-49F0-A403-CBE8E83F061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16457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409575" y="754063"/>
            <a:ext cx="5854700" cy="3294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4099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38163" y="4387850"/>
            <a:ext cx="5780087" cy="395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noProof="0" smtClean="0"/>
              <a:t>单击此处编辑母版文本样式</a:t>
            </a:r>
          </a:p>
          <a:p>
            <a:pPr lvl="1"/>
            <a:r>
              <a:rPr lang="zh-CN" altLang="zh-CN" noProof="0" smtClean="0"/>
              <a:t>第二级</a:t>
            </a:r>
          </a:p>
          <a:p>
            <a:pPr lvl="2"/>
            <a:r>
              <a:rPr lang="zh-CN" altLang="zh-CN" noProof="0" smtClean="0"/>
              <a:t>第三级</a:t>
            </a:r>
          </a:p>
          <a:p>
            <a:pPr lvl="3"/>
            <a:r>
              <a:rPr lang="zh-CN" altLang="zh-CN" noProof="0" smtClean="0"/>
              <a:t>第四级</a:t>
            </a:r>
          </a:p>
          <a:p>
            <a:pPr lvl="4"/>
            <a:r>
              <a:rPr lang="zh-CN" altLang="zh-CN" noProof="0" smtClean="0"/>
              <a:t>第五级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3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33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11307A29-AD01-4A9B-9395-6360C5F22A66}" type="datetimeFigureOut">
              <a:rPr lang="zh-CN" altLang="en-US"/>
              <a:pPr>
                <a:defRPr/>
              </a:pPr>
              <a:t>2016/12/15</a:t>
            </a:fld>
            <a:endParaRPr lang="zh-CN" alt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3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6800"/>
            <a:ext cx="29733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67E2EBB7-30A5-4E1B-9B31-BE574C8C46C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846584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E2EBB7-30A5-4E1B-9B31-BE574C8C46CC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94434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E2EBB7-30A5-4E1B-9B31-BE574C8C46CC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28557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E2EBB7-30A5-4E1B-9B31-BE574C8C46CC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3798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E2EBB7-30A5-4E1B-9B31-BE574C8C46CC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74910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E2EBB7-30A5-4E1B-9B31-BE574C8C46CC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01897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C1C523-F88E-4131-947A-CEB041B91EF5}" type="datetimeFigureOut">
              <a:rPr lang="zh-CN" altLang="en-US"/>
              <a:pPr>
                <a:defRPr/>
              </a:pPr>
              <a:t>2016/12/15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0C052E-0C10-4387-84F2-51510312019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5348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1AD365-DF15-43E5-9A16-A35905F7554C}" type="datetimeFigureOut">
              <a:rPr lang="zh-CN" altLang="en-US"/>
              <a:pPr>
                <a:defRPr/>
              </a:pPr>
              <a:t>2016/12/15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7237E8-52F7-4337-8158-567E5A8F5DC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9331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A50233-271C-4377-B35D-592FD244A8EF}" type="datetimeFigureOut">
              <a:rPr lang="zh-CN" altLang="en-US"/>
              <a:pPr>
                <a:defRPr/>
              </a:pPr>
              <a:t>2016/12/15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62FA3D-BB96-4041-89EE-B850A00FEAA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35694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/>
          <p:cNvSpPr>
            <a:spLocks/>
          </p:cNvSpPr>
          <p:nvPr/>
        </p:nvSpPr>
        <p:spPr bwMode="gray">
          <a:xfrm>
            <a:off x="-19050" y="-14288"/>
            <a:ext cx="12211050" cy="6400801"/>
          </a:xfrm>
          <a:custGeom>
            <a:avLst/>
            <a:gdLst/>
            <a:ahLst/>
            <a:cxnLst>
              <a:cxn ang="0">
                <a:pos x="633" y="2936"/>
              </a:cxn>
              <a:cxn ang="0">
                <a:pos x="724" y="2862"/>
              </a:cxn>
              <a:cxn ang="0">
                <a:pos x="814" y="2794"/>
              </a:cxn>
              <a:cxn ang="0">
                <a:pos x="907" y="2731"/>
              </a:cxn>
              <a:cxn ang="0">
                <a:pos x="1002" y="2671"/>
              </a:cxn>
              <a:cxn ang="0">
                <a:pos x="1098" y="2617"/>
              </a:cxn>
              <a:cxn ang="0">
                <a:pos x="1294" y="2520"/>
              </a:cxn>
              <a:cxn ang="0">
                <a:pos x="1494" y="2435"/>
              </a:cxn>
              <a:cxn ang="0">
                <a:pos x="1702" y="2361"/>
              </a:cxn>
              <a:cxn ang="0">
                <a:pos x="1913" y="2296"/>
              </a:cxn>
              <a:cxn ang="0">
                <a:pos x="2127" y="2235"/>
              </a:cxn>
              <a:cxn ang="0">
                <a:pos x="2238" y="2207"/>
              </a:cxn>
              <a:cxn ang="0">
                <a:pos x="2484" y="2149"/>
              </a:cxn>
              <a:cxn ang="0">
                <a:pos x="2729" y="2096"/>
              </a:cxn>
              <a:cxn ang="0">
                <a:pos x="3214" y="2001"/>
              </a:cxn>
              <a:cxn ang="0">
                <a:pos x="3207" y="2001"/>
              </a:cxn>
              <a:cxn ang="0">
                <a:pos x="3938" y="1849"/>
              </a:cxn>
              <a:cxn ang="0">
                <a:pos x="4238" y="1778"/>
              </a:cxn>
              <a:cxn ang="0">
                <a:pos x="4418" y="1729"/>
              </a:cxn>
              <a:cxn ang="0">
                <a:pos x="4582" y="1677"/>
              </a:cxn>
              <a:cxn ang="0">
                <a:pos x="4734" y="1621"/>
              </a:cxn>
              <a:cxn ang="0">
                <a:pos x="4876" y="1558"/>
              </a:cxn>
              <a:cxn ang="0">
                <a:pos x="5009" y="1487"/>
              </a:cxn>
              <a:cxn ang="0">
                <a:pos x="5134" y="1406"/>
              </a:cxn>
              <a:cxn ang="0">
                <a:pos x="5254" y="1314"/>
              </a:cxn>
              <a:cxn ang="0">
                <a:pos x="5371" y="1209"/>
              </a:cxn>
              <a:cxn ang="0">
                <a:pos x="5484" y="1090"/>
              </a:cxn>
              <a:cxn ang="0">
                <a:pos x="5596" y="954"/>
              </a:cxn>
              <a:cxn ang="0">
                <a:pos x="5711" y="801"/>
              </a:cxn>
              <a:cxn ang="0">
                <a:pos x="5769" y="0"/>
              </a:cxn>
              <a:cxn ang="0">
                <a:pos x="9" y="4032"/>
              </a:cxn>
              <a:cxn ang="0">
                <a:pos x="29" y="4032"/>
              </a:cxn>
              <a:cxn ang="0">
                <a:pos x="64" y="3864"/>
              </a:cxn>
              <a:cxn ang="0">
                <a:pos x="111" y="3702"/>
              </a:cxn>
              <a:cxn ang="0">
                <a:pos x="133" y="3646"/>
              </a:cxn>
              <a:cxn ang="0">
                <a:pos x="178" y="3540"/>
              </a:cxn>
              <a:cxn ang="0">
                <a:pos x="229" y="3435"/>
              </a:cxn>
              <a:cxn ang="0">
                <a:pos x="287" y="3337"/>
              </a:cxn>
              <a:cxn ang="0">
                <a:pos x="351" y="3240"/>
              </a:cxn>
              <a:cxn ang="0">
                <a:pos x="424" y="3148"/>
              </a:cxn>
              <a:cxn ang="0">
                <a:pos x="502" y="3059"/>
              </a:cxn>
              <a:cxn ang="0">
                <a:pos x="587" y="2977"/>
              </a:cxn>
              <a:cxn ang="0">
                <a:pos x="633" y="2936"/>
              </a:cxn>
            </a:cxnLst>
            <a:rect l="0" t="0" r="r" b="b"/>
            <a:pathLst>
              <a:path w="5769" h="4032">
                <a:moveTo>
                  <a:pt x="633" y="2936"/>
                </a:moveTo>
                <a:lnTo>
                  <a:pt x="633" y="2936"/>
                </a:lnTo>
                <a:lnTo>
                  <a:pt x="678" y="2899"/>
                </a:lnTo>
                <a:lnTo>
                  <a:pt x="724" y="2862"/>
                </a:lnTo>
                <a:lnTo>
                  <a:pt x="769" y="2827"/>
                </a:lnTo>
                <a:lnTo>
                  <a:pt x="814" y="2794"/>
                </a:lnTo>
                <a:lnTo>
                  <a:pt x="862" y="2762"/>
                </a:lnTo>
                <a:lnTo>
                  <a:pt x="907" y="2731"/>
                </a:lnTo>
                <a:lnTo>
                  <a:pt x="954" y="2701"/>
                </a:lnTo>
                <a:lnTo>
                  <a:pt x="1002" y="2671"/>
                </a:lnTo>
                <a:lnTo>
                  <a:pt x="1051" y="2643"/>
                </a:lnTo>
                <a:lnTo>
                  <a:pt x="1098" y="2617"/>
                </a:lnTo>
                <a:lnTo>
                  <a:pt x="1194" y="2565"/>
                </a:lnTo>
                <a:lnTo>
                  <a:pt x="1294" y="2520"/>
                </a:lnTo>
                <a:lnTo>
                  <a:pt x="1394" y="2475"/>
                </a:lnTo>
                <a:lnTo>
                  <a:pt x="1494" y="2435"/>
                </a:lnTo>
                <a:lnTo>
                  <a:pt x="1598" y="2397"/>
                </a:lnTo>
                <a:lnTo>
                  <a:pt x="1702" y="2361"/>
                </a:lnTo>
                <a:lnTo>
                  <a:pt x="1807" y="2328"/>
                </a:lnTo>
                <a:lnTo>
                  <a:pt x="1913" y="2296"/>
                </a:lnTo>
                <a:lnTo>
                  <a:pt x="2020" y="2266"/>
                </a:lnTo>
                <a:lnTo>
                  <a:pt x="2127" y="2235"/>
                </a:lnTo>
                <a:lnTo>
                  <a:pt x="2238" y="2207"/>
                </a:lnTo>
                <a:lnTo>
                  <a:pt x="2238" y="2207"/>
                </a:lnTo>
                <a:lnTo>
                  <a:pt x="2360" y="2177"/>
                </a:lnTo>
                <a:lnTo>
                  <a:pt x="2484" y="2149"/>
                </a:lnTo>
                <a:lnTo>
                  <a:pt x="2605" y="2121"/>
                </a:lnTo>
                <a:lnTo>
                  <a:pt x="2729" y="2096"/>
                </a:lnTo>
                <a:lnTo>
                  <a:pt x="2973" y="2047"/>
                </a:lnTo>
                <a:lnTo>
                  <a:pt x="3214" y="2001"/>
                </a:lnTo>
                <a:lnTo>
                  <a:pt x="3207" y="2001"/>
                </a:lnTo>
                <a:lnTo>
                  <a:pt x="3207" y="2001"/>
                </a:lnTo>
                <a:lnTo>
                  <a:pt x="3714" y="1897"/>
                </a:lnTo>
                <a:lnTo>
                  <a:pt x="3938" y="1849"/>
                </a:lnTo>
                <a:lnTo>
                  <a:pt x="4142" y="1804"/>
                </a:lnTo>
                <a:lnTo>
                  <a:pt x="4238" y="1778"/>
                </a:lnTo>
                <a:lnTo>
                  <a:pt x="4329" y="1754"/>
                </a:lnTo>
                <a:lnTo>
                  <a:pt x="4418" y="1729"/>
                </a:lnTo>
                <a:lnTo>
                  <a:pt x="4502" y="1705"/>
                </a:lnTo>
                <a:lnTo>
                  <a:pt x="4582" y="1677"/>
                </a:lnTo>
                <a:lnTo>
                  <a:pt x="4660" y="1649"/>
                </a:lnTo>
                <a:lnTo>
                  <a:pt x="4734" y="1621"/>
                </a:lnTo>
                <a:lnTo>
                  <a:pt x="4807" y="1590"/>
                </a:lnTo>
                <a:lnTo>
                  <a:pt x="4876" y="1558"/>
                </a:lnTo>
                <a:lnTo>
                  <a:pt x="4944" y="1522"/>
                </a:lnTo>
                <a:lnTo>
                  <a:pt x="5009" y="1487"/>
                </a:lnTo>
                <a:lnTo>
                  <a:pt x="5073" y="1448"/>
                </a:lnTo>
                <a:lnTo>
                  <a:pt x="5134" y="1406"/>
                </a:lnTo>
                <a:lnTo>
                  <a:pt x="5196" y="1362"/>
                </a:lnTo>
                <a:lnTo>
                  <a:pt x="5254" y="1314"/>
                </a:lnTo>
                <a:lnTo>
                  <a:pt x="5313" y="1263"/>
                </a:lnTo>
                <a:lnTo>
                  <a:pt x="5371" y="1209"/>
                </a:lnTo>
                <a:lnTo>
                  <a:pt x="5427" y="1152"/>
                </a:lnTo>
                <a:lnTo>
                  <a:pt x="5484" y="1090"/>
                </a:lnTo>
                <a:lnTo>
                  <a:pt x="5540" y="1023"/>
                </a:lnTo>
                <a:lnTo>
                  <a:pt x="5596" y="954"/>
                </a:lnTo>
                <a:lnTo>
                  <a:pt x="5653" y="881"/>
                </a:lnTo>
                <a:lnTo>
                  <a:pt x="5711" y="801"/>
                </a:lnTo>
                <a:lnTo>
                  <a:pt x="5769" y="718"/>
                </a:lnTo>
                <a:lnTo>
                  <a:pt x="5769" y="0"/>
                </a:lnTo>
                <a:lnTo>
                  <a:pt x="0" y="9"/>
                </a:lnTo>
                <a:lnTo>
                  <a:pt x="9" y="4032"/>
                </a:lnTo>
                <a:lnTo>
                  <a:pt x="29" y="4032"/>
                </a:lnTo>
                <a:lnTo>
                  <a:pt x="29" y="4032"/>
                </a:lnTo>
                <a:lnTo>
                  <a:pt x="44" y="3950"/>
                </a:lnTo>
                <a:lnTo>
                  <a:pt x="64" y="3864"/>
                </a:lnTo>
                <a:lnTo>
                  <a:pt x="85" y="3784"/>
                </a:lnTo>
                <a:lnTo>
                  <a:pt x="111" y="3702"/>
                </a:lnTo>
                <a:lnTo>
                  <a:pt x="111" y="3702"/>
                </a:lnTo>
                <a:lnTo>
                  <a:pt x="133" y="3646"/>
                </a:lnTo>
                <a:lnTo>
                  <a:pt x="154" y="3592"/>
                </a:lnTo>
                <a:lnTo>
                  <a:pt x="178" y="3540"/>
                </a:lnTo>
                <a:lnTo>
                  <a:pt x="202" y="3487"/>
                </a:lnTo>
                <a:lnTo>
                  <a:pt x="229" y="3435"/>
                </a:lnTo>
                <a:lnTo>
                  <a:pt x="256" y="3387"/>
                </a:lnTo>
                <a:lnTo>
                  <a:pt x="287" y="3337"/>
                </a:lnTo>
                <a:lnTo>
                  <a:pt x="318" y="3288"/>
                </a:lnTo>
                <a:lnTo>
                  <a:pt x="351" y="3240"/>
                </a:lnTo>
                <a:lnTo>
                  <a:pt x="387" y="3193"/>
                </a:lnTo>
                <a:lnTo>
                  <a:pt x="424" y="3148"/>
                </a:lnTo>
                <a:lnTo>
                  <a:pt x="462" y="3104"/>
                </a:lnTo>
                <a:lnTo>
                  <a:pt x="502" y="3059"/>
                </a:lnTo>
                <a:lnTo>
                  <a:pt x="544" y="3018"/>
                </a:lnTo>
                <a:lnTo>
                  <a:pt x="587" y="2977"/>
                </a:lnTo>
                <a:lnTo>
                  <a:pt x="633" y="2936"/>
                </a:lnTo>
                <a:lnTo>
                  <a:pt x="633" y="2936"/>
                </a:ln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40000"/>
                  <a:invGamma/>
                </a:schemeClr>
              </a:gs>
            </a:gsLst>
            <a:lin ang="5400000" scaled="1"/>
          </a:gra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nl-NL" sz="1200">
              <a:solidFill>
                <a:srgbClr val="000000"/>
              </a:solidFill>
              <a:latin typeface="Arial" charset="0"/>
              <a:ea typeface="+mn-ea"/>
            </a:endParaRPr>
          </a:p>
        </p:txBody>
      </p:sp>
      <p:pic>
        <p:nvPicPr>
          <p:cNvPr id="5" name="Picture 7" descr="1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0488" y="6096000"/>
            <a:ext cx="154622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4"/>
          <p:cNvSpPr>
            <a:spLocks noChangeArrowheads="1"/>
          </p:cNvSpPr>
          <p:nvPr userDrawn="1"/>
        </p:nvSpPr>
        <p:spPr bwMode="white">
          <a:xfrm>
            <a:off x="377825" y="6437313"/>
            <a:ext cx="9825038" cy="63500"/>
          </a:xfrm>
          <a:prstGeom prst="rect">
            <a:avLst/>
          </a:prstGeom>
          <a:solidFill>
            <a:srgbClr val="00AF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>
              <a:latin typeface="Arial" pitchFamily="34" charset="0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32884" y="1781180"/>
            <a:ext cx="10363200" cy="1196975"/>
          </a:xfrm>
          <a:prstGeom prst="rect">
            <a:avLst/>
          </a:prstGeom>
        </p:spPr>
        <p:txBody>
          <a:bodyPr/>
          <a:lstStyle>
            <a:lvl1pPr fontAlgn="t">
              <a:spcAft>
                <a:spcPct val="25000"/>
              </a:spcAft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32884" y="3135313"/>
            <a:ext cx="8007349" cy="831850"/>
          </a:xfrm>
          <a:prstGeom prst="rect">
            <a:avLst/>
          </a:prstGeom>
        </p:spPr>
        <p:txBody>
          <a:bodyPr/>
          <a:lstStyle>
            <a:lvl1pPr fontAlgn="t">
              <a:spcAft>
                <a:spcPct val="0"/>
              </a:spcAft>
              <a:buClrTx/>
              <a:buFontTx/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377825" y="6545263"/>
            <a:ext cx="11320463" cy="31273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zh-CN"/>
              <a:t> </a:t>
            </a:r>
            <a:r>
              <a:rPr lang="en-US" altLang="zh-CN">
                <a:solidFill>
                  <a:srgbClr val="00B0F0"/>
                </a:solidFill>
              </a:rPr>
              <a:t>YFPO Plant   5</a:t>
            </a:r>
            <a:r>
              <a:rPr lang="en-US" altLang="zh-CN" baseline="30000">
                <a:solidFill>
                  <a:srgbClr val="00B0F0"/>
                </a:solidFill>
              </a:rPr>
              <a:t>th</a:t>
            </a:r>
            <a:r>
              <a:rPr lang="en-US" altLang="zh-CN">
                <a:solidFill>
                  <a:srgbClr val="00B0F0"/>
                </a:solidFill>
              </a:rPr>
              <a:t> Manager  Network Meeting </a:t>
            </a:r>
            <a:r>
              <a:rPr lang="fr-FR" altLang="zh-CN"/>
              <a:t>	</a:t>
            </a:r>
            <a:r>
              <a:rPr lang="fr-FR" altLang="zh-CN">
                <a:solidFill>
                  <a:srgbClr val="00B0F0"/>
                </a:solidFill>
              </a:rPr>
              <a:t>                                                                                                                                                                      </a:t>
            </a:r>
            <a:fld id="{E236C3FF-2C88-4729-891A-013A0FB5C77D}" type="slidenum">
              <a:rPr lang="fr-FR" altLang="zh-CN">
                <a:solidFill>
                  <a:srgbClr val="00B0F0"/>
                </a:solidFill>
              </a:rPr>
              <a:pPr>
                <a:defRPr/>
              </a:pPr>
              <a:t>‹#›</a:t>
            </a:fld>
            <a:endParaRPr lang="fr-FR" altLang="fr-FR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83467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24"/>
          <a:stretch>
            <a:fillRect/>
          </a:stretch>
        </p:blipFill>
        <p:spPr bwMode="auto">
          <a:xfrm>
            <a:off x="10420350" y="0"/>
            <a:ext cx="1033463" cy="89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4"/>
          <p:cNvSpPr>
            <a:spLocks noChangeArrowheads="1"/>
          </p:cNvSpPr>
          <p:nvPr userDrawn="1"/>
        </p:nvSpPr>
        <p:spPr bwMode="white">
          <a:xfrm>
            <a:off x="377825" y="6437313"/>
            <a:ext cx="9825038" cy="63500"/>
          </a:xfrm>
          <a:prstGeom prst="rect">
            <a:avLst/>
          </a:prstGeom>
          <a:solidFill>
            <a:srgbClr val="00AF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>
              <a:latin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042" y="1009402"/>
            <a:ext cx="11568112" cy="83185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834501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 descr="1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0488" y="6096000"/>
            <a:ext cx="154622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4"/>
          <p:cNvSpPr>
            <a:spLocks noChangeArrowheads="1"/>
          </p:cNvSpPr>
          <p:nvPr userDrawn="1"/>
        </p:nvSpPr>
        <p:spPr bwMode="white">
          <a:xfrm>
            <a:off x="377825" y="6437313"/>
            <a:ext cx="9825038" cy="63500"/>
          </a:xfrm>
          <a:prstGeom prst="rect">
            <a:avLst/>
          </a:prstGeom>
          <a:solidFill>
            <a:srgbClr val="00AF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>
              <a:latin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042" y="1009402"/>
            <a:ext cx="11568112" cy="83185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nl-NL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377825" y="6545263"/>
            <a:ext cx="11320463" cy="31273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zh-CN"/>
              <a:t> </a:t>
            </a:r>
            <a:r>
              <a:rPr lang="en-US" altLang="zh-CN">
                <a:solidFill>
                  <a:srgbClr val="00B0F0"/>
                </a:solidFill>
              </a:rPr>
              <a:t>YFPO Plant   5</a:t>
            </a:r>
            <a:r>
              <a:rPr lang="en-US" altLang="zh-CN" baseline="30000">
                <a:solidFill>
                  <a:srgbClr val="00B0F0"/>
                </a:solidFill>
              </a:rPr>
              <a:t>th</a:t>
            </a:r>
            <a:r>
              <a:rPr lang="en-US" altLang="zh-CN">
                <a:solidFill>
                  <a:srgbClr val="00B0F0"/>
                </a:solidFill>
              </a:rPr>
              <a:t> Manager  Network Meeting </a:t>
            </a:r>
            <a:r>
              <a:rPr lang="fr-FR" altLang="zh-CN"/>
              <a:t>	</a:t>
            </a:r>
            <a:r>
              <a:rPr lang="fr-FR" altLang="zh-CN">
                <a:solidFill>
                  <a:srgbClr val="00B0F0"/>
                </a:solidFill>
              </a:rPr>
              <a:t>                                                                                                                                                                      </a:t>
            </a:r>
            <a:fld id="{A2A1FAF6-6CCF-4808-A0D5-1179D6096B3C}" type="slidenum">
              <a:rPr lang="fr-FR" altLang="zh-CN">
                <a:solidFill>
                  <a:srgbClr val="00B0F0"/>
                </a:solidFill>
              </a:rPr>
              <a:pPr>
                <a:defRPr/>
              </a:pPr>
              <a:t>‹#›</a:t>
            </a:fld>
            <a:endParaRPr lang="fr-FR" altLang="fr-FR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25078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24"/>
          <a:stretch>
            <a:fillRect/>
          </a:stretch>
        </p:blipFill>
        <p:spPr bwMode="auto">
          <a:xfrm>
            <a:off x="10420350" y="0"/>
            <a:ext cx="1033463" cy="89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042" y="1009402"/>
            <a:ext cx="11568112" cy="8318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185470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55EA17C7-945F-4B4D-A1CD-AC942FF5E3CB}" type="datetimeFigureOut">
              <a:rPr lang="zh-CN" altLang="en-US" smtClean="0"/>
              <a:t>2016/12/15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B33EBA5F-DB53-4013-BF3F-370B755EB0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66548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55EA17C7-945F-4B4D-A1CD-AC942FF5E3CB}" type="datetimeFigureOut">
              <a:rPr lang="zh-CN" altLang="en-US" smtClean="0"/>
              <a:t>2016/12/15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B33EBA5F-DB53-4013-BF3F-370B755EB0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96311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55EA17C7-945F-4B4D-A1CD-AC942FF5E3CB}" type="datetimeFigureOut">
              <a:rPr lang="zh-CN" altLang="en-US" smtClean="0"/>
              <a:t>2016/12/15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B33EBA5F-DB53-4013-BF3F-370B755EB0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30175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55EA17C7-945F-4B4D-A1CD-AC942FF5E3CB}" type="datetimeFigureOut">
              <a:rPr lang="zh-CN" altLang="en-US" smtClean="0"/>
              <a:t>2016/12/15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B33EBA5F-DB53-4013-BF3F-370B755EB0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8228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410EEB-E3C1-4259-B01F-EDD27B10A261}" type="datetimeFigureOut">
              <a:rPr lang="zh-CN" altLang="en-US"/>
              <a:pPr>
                <a:defRPr/>
              </a:pPr>
              <a:t>2016/12/15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4810FA-C093-446C-8CCE-736256FE050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277698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55EA17C7-945F-4B4D-A1CD-AC942FF5E3CB}" type="datetimeFigureOut">
              <a:rPr lang="zh-CN" altLang="en-US" smtClean="0"/>
              <a:t>2016/12/15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B33EBA5F-DB53-4013-BF3F-370B755EB0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124303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2722" y="1462171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55EA17C7-945F-4B4D-A1CD-AC942FF5E3CB}" type="datetimeFigureOut">
              <a:rPr lang="zh-CN" altLang="en-US" smtClean="0"/>
              <a:t>2016/12/15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B33EBA5F-DB53-4013-BF3F-370B755EB0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14907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4601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55EA17C7-945F-4B4D-A1CD-AC942FF5E3CB}" type="datetimeFigureOut">
              <a:rPr lang="zh-CN" altLang="en-US" smtClean="0"/>
              <a:t>2016/12/15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B33EBA5F-DB53-4013-BF3F-370B755EB0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44634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55EA17C7-945F-4B4D-A1CD-AC942FF5E3CB}" type="datetimeFigureOut">
              <a:rPr lang="zh-CN" altLang="en-US" smtClean="0"/>
              <a:t>2016/12/15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B33EBA5F-DB53-4013-BF3F-370B755EB0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78332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55EA17C7-945F-4B4D-A1CD-AC942FF5E3CB}" type="datetimeFigureOut">
              <a:rPr lang="zh-CN" altLang="en-US" smtClean="0"/>
              <a:t>2016/12/15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B33EBA5F-DB53-4013-BF3F-370B755EB0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40089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55EA17C7-945F-4B4D-A1CD-AC942FF5E3CB}" type="datetimeFigureOut">
              <a:rPr lang="zh-CN" altLang="en-US" smtClean="0"/>
              <a:t>2016/12/15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B33EBA5F-DB53-4013-BF3F-370B755EB0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92094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8F84C2-2F53-4E2C-84E7-53BEE52DCEC5}" type="datetimeFigureOut">
              <a:rPr lang="zh-CN" altLang="en-US"/>
              <a:pPr>
                <a:defRPr/>
              </a:pPr>
              <a:t>2016/12/15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5404E6-DE75-4741-BA0E-32AD169BFEF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762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2172CE-7B8E-41FF-B944-24285E6BB33C}" type="datetimeFigureOut">
              <a:rPr lang="zh-CN" altLang="en-US"/>
              <a:pPr>
                <a:defRPr/>
              </a:pPr>
              <a:t>2016/12/15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6D2AC6-CFC4-46CC-A1B8-E8ABBCB5A6D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2729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F4AE54-4B55-4AC9-961F-6C746B18CCB1}" type="datetimeFigureOut">
              <a:rPr lang="zh-CN" altLang="en-US"/>
              <a:pPr>
                <a:defRPr/>
              </a:pPr>
              <a:t>2016/12/15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D2B0D7-05F8-422D-85FF-84158F8CD76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0372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3B31AD-14CD-46D6-9642-7FE23F4A7399}" type="datetimeFigureOut">
              <a:rPr lang="zh-CN" altLang="en-US"/>
              <a:pPr>
                <a:defRPr/>
              </a:pPr>
              <a:t>2016/12/15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E078E3-C63F-45C5-9624-3A89BEF4E87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4159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4A1AF6-E5C7-4242-AA44-74F20AF38DEE}" type="datetimeFigureOut">
              <a:rPr lang="zh-CN" altLang="en-US"/>
              <a:pPr>
                <a:defRPr/>
              </a:pPr>
              <a:t>2016/12/15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A65BCB-E0C1-4561-9D3A-E86F452A15A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09653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DAC10F-00DF-49EE-87DF-C777A0365BD2}" type="datetimeFigureOut">
              <a:rPr lang="zh-CN" altLang="en-US"/>
              <a:pPr>
                <a:defRPr/>
              </a:pPr>
              <a:t>2016/12/15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411232-BDB9-4A89-9B40-72F81338C9D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8608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804C38-E588-4AF5-9E38-9ED21723493C}" type="datetimeFigureOut">
              <a:rPr lang="zh-CN" altLang="en-US"/>
              <a:pPr>
                <a:defRPr/>
              </a:pPr>
              <a:t>2016/12/15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B5F610-FDF3-4DFE-A4AD-59664B14206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716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85C9E66C-C16A-4354-8BD6-78B4F2FD30C5}" type="datetimeFigureOut">
              <a:rPr lang="zh-CN" altLang="en-US"/>
              <a:pPr>
                <a:defRPr/>
              </a:pPr>
              <a:t>2016/12/15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CD081BC7-55FD-4665-9421-9C54E7932E3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34" r:id="rId1"/>
    <p:sldLayoutId id="2147485035" r:id="rId2"/>
    <p:sldLayoutId id="2147485036" r:id="rId3"/>
    <p:sldLayoutId id="2147485037" r:id="rId4"/>
    <p:sldLayoutId id="2147485038" r:id="rId5"/>
    <p:sldLayoutId id="2147485039" r:id="rId6"/>
    <p:sldLayoutId id="2147485040" r:id="rId7"/>
    <p:sldLayoutId id="2147485041" r:id="rId8"/>
    <p:sldLayoutId id="2147485042" r:id="rId9"/>
    <p:sldLayoutId id="2147485043" r:id="rId10"/>
    <p:sldLayoutId id="214748504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宋体" pitchFamily="2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宋体" pitchFamily="2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宋体" pitchFamily="2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宋体" pitchFamily="2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宋体" pitchFamily="2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宋体" pitchFamily="2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7" descr="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0488" y="6096000"/>
            <a:ext cx="154622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77825" y="6515100"/>
            <a:ext cx="11610975" cy="274638"/>
          </a:xfrm>
          <a:prstGeom prst="rect">
            <a:avLst/>
          </a:prstGeom>
          <a:ln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r>
              <a:rPr lang="en-GB" altLang="zh-CN"/>
              <a:t> </a:t>
            </a:r>
            <a:r>
              <a:rPr lang="en-US" altLang="zh-CN">
                <a:solidFill>
                  <a:srgbClr val="00B0F0"/>
                </a:solidFill>
              </a:rPr>
              <a:t>YFPO Plant   5</a:t>
            </a:r>
            <a:r>
              <a:rPr lang="en-US" altLang="zh-CN" baseline="30000">
                <a:solidFill>
                  <a:srgbClr val="00B0F0"/>
                </a:solidFill>
              </a:rPr>
              <a:t>th</a:t>
            </a:r>
            <a:r>
              <a:rPr lang="en-US" altLang="zh-CN">
                <a:solidFill>
                  <a:srgbClr val="00B0F0"/>
                </a:solidFill>
              </a:rPr>
              <a:t> Manager  Network Meeting </a:t>
            </a:r>
            <a:r>
              <a:rPr lang="fr-FR" altLang="zh-CN"/>
              <a:t>	</a:t>
            </a:r>
            <a:r>
              <a:rPr lang="fr-FR" altLang="zh-CN">
                <a:solidFill>
                  <a:srgbClr val="00B0F0"/>
                </a:solidFill>
              </a:rPr>
              <a:t>                                                                                                                                                                      </a:t>
            </a:r>
            <a:fld id="{19FEBB90-2BA8-47B2-A0B3-3E6F8C91CF11}" type="slidenum">
              <a:rPr lang="fr-FR" altLang="zh-CN">
                <a:solidFill>
                  <a:srgbClr val="00B0F0"/>
                </a:solidFill>
              </a:rPr>
              <a:pPr>
                <a:defRPr/>
              </a:pPr>
              <a:t>‹#›</a:t>
            </a:fld>
            <a:endParaRPr lang="fr-FR" altLang="fr-FR">
              <a:solidFill>
                <a:srgbClr val="00B0F0"/>
              </a:solidFill>
            </a:endParaRPr>
          </a:p>
        </p:txBody>
      </p:sp>
      <p:sp>
        <p:nvSpPr>
          <p:cNvPr id="3077" name="Rectangle 4"/>
          <p:cNvSpPr>
            <a:spLocks noChangeArrowheads="1"/>
          </p:cNvSpPr>
          <p:nvPr/>
        </p:nvSpPr>
        <p:spPr bwMode="white">
          <a:xfrm>
            <a:off x="377825" y="6437313"/>
            <a:ext cx="9825038" cy="63500"/>
          </a:xfrm>
          <a:prstGeom prst="rect">
            <a:avLst/>
          </a:prstGeom>
          <a:solidFill>
            <a:srgbClr val="00AF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>
              <a:latin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45" r:id="rId1"/>
    <p:sldLayoutId id="2147485046" r:id="rId2"/>
    <p:sldLayoutId id="2147485047" r:id="rId3"/>
    <p:sldLayoutId id="2147485048" r:id="rId4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A6A6A6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A6A6A6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A6A6A6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A6A6A6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A6A6A6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Wingdings" pitchFamily="2" charset="2"/>
        <a:buChar char="•"/>
        <a:defRPr sz="1600" b="1">
          <a:solidFill>
            <a:schemeClr val="tx1"/>
          </a:solidFill>
          <a:latin typeface="+mn-lt"/>
          <a:ea typeface="+mn-ea"/>
          <a:cs typeface="+mn-cs"/>
        </a:defRPr>
      </a:lvl1pPr>
      <a:lvl2pPr marL="234950" indent="-233363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2pPr>
      <a:lvl3pPr marL="457200" indent="-220663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Arial" pitchFamily="34" charset="0"/>
        <a:buChar char="–"/>
        <a:defRPr sz="1400">
          <a:solidFill>
            <a:schemeClr val="tx1"/>
          </a:solidFill>
          <a:latin typeface="+mn-lt"/>
        </a:defRPr>
      </a:lvl3pPr>
      <a:lvl4pPr marL="687388" indent="-2286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Char char="•"/>
        <a:defRPr sz="1200">
          <a:solidFill>
            <a:schemeClr val="tx1"/>
          </a:solidFill>
          <a:latin typeface="+mn-lt"/>
        </a:defRPr>
      </a:lvl4pPr>
      <a:lvl5pPr marL="917575" indent="-2286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Arial" pitchFamily="34" charset="0"/>
        <a:buChar char="–"/>
        <a:defRPr sz="1200">
          <a:solidFill>
            <a:schemeClr val="tx1"/>
          </a:solidFill>
          <a:latin typeface="+mn-lt"/>
        </a:defRPr>
      </a:lvl5pPr>
      <a:lvl6pPr marL="1374775" indent="-2286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Arial" charset="0"/>
        <a:buChar char="–"/>
        <a:defRPr sz="1200">
          <a:solidFill>
            <a:schemeClr val="tx1"/>
          </a:solidFill>
          <a:latin typeface="+mn-lt"/>
        </a:defRPr>
      </a:lvl6pPr>
      <a:lvl7pPr marL="1831975" indent="-2286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Arial" charset="0"/>
        <a:buChar char="–"/>
        <a:defRPr sz="1200">
          <a:solidFill>
            <a:schemeClr val="tx1"/>
          </a:solidFill>
          <a:latin typeface="+mn-lt"/>
        </a:defRPr>
      </a:lvl7pPr>
      <a:lvl8pPr marL="2289175" indent="-2286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Arial" charset="0"/>
        <a:buChar char="–"/>
        <a:defRPr sz="1200">
          <a:solidFill>
            <a:schemeClr val="tx1"/>
          </a:solidFill>
          <a:latin typeface="+mn-lt"/>
        </a:defRPr>
      </a:lvl8pPr>
      <a:lvl9pPr marL="2746375" indent="-2286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Arial" charset="0"/>
        <a:buChar char="–"/>
        <a:defRPr sz="1200">
          <a:solidFill>
            <a:schemeClr val="tx1"/>
          </a:solidFill>
          <a:latin typeface="+mn-lt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9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24"/>
          <a:stretch>
            <a:fillRect/>
          </a:stretch>
        </p:blipFill>
        <p:spPr bwMode="auto">
          <a:xfrm>
            <a:off x="10420350" y="0"/>
            <a:ext cx="1033463" cy="89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48656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050" r:id="rId1"/>
    <p:sldLayoutId id="2147485051" r:id="rId2"/>
    <p:sldLayoutId id="2147485052" r:id="rId3"/>
    <p:sldLayoutId id="2147485053" r:id="rId4"/>
    <p:sldLayoutId id="2147485054" r:id="rId5"/>
    <p:sldLayoutId id="2147485055" r:id="rId6"/>
    <p:sldLayoutId id="2147485056" r:id="rId7"/>
    <p:sldLayoutId id="2147485057" r:id="rId8"/>
    <p:sldLayoutId id="2147485058" r:id="rId9"/>
    <p:sldLayoutId id="2147485059" r:id="rId10"/>
    <p:sldLayoutId id="2147485060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3" Type="http://schemas.openxmlformats.org/officeDocument/2006/relationships/image" Target="../media/image6.emf"/><Relationship Id="rId7" Type="http://schemas.openxmlformats.org/officeDocument/2006/relationships/image" Target="../media/image10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9.emf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1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" y="0"/>
            <a:ext cx="12201525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8" name="Rectangle 8"/>
          <p:cNvSpPr>
            <a:spLocks noChangeArrowheads="1"/>
          </p:cNvSpPr>
          <p:nvPr/>
        </p:nvSpPr>
        <p:spPr bwMode="auto">
          <a:xfrm>
            <a:off x="7492621" y="6133306"/>
            <a:ext cx="4258053" cy="502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r">
              <a:lnSpc>
                <a:spcPts val="3200"/>
              </a:lnSpc>
              <a:defRPr/>
            </a:pPr>
            <a:r>
              <a:rPr lang="zh-CN" altLang="en-US" sz="2600" b="1" dirty="0" smtClean="0">
                <a:solidFill>
                  <a:schemeClr val="bg1">
                    <a:lumMod val="50000"/>
                  </a:schemeClr>
                </a:solidFill>
                <a:ea typeface="宋体" panose="02010600030101010101" pitchFamily="2" charset="-122"/>
              </a:rPr>
              <a:t>信息系统部</a:t>
            </a:r>
            <a:endParaRPr lang="fr-FR" altLang="zh-CN" sz="2600" b="1" dirty="0">
              <a:solidFill>
                <a:schemeClr val="bg1">
                  <a:lumMod val="50000"/>
                </a:schemeClr>
              </a:solidFill>
              <a:ea typeface="宋体" panose="02010600030101010101" pitchFamily="2" charset="-122"/>
            </a:endParaRPr>
          </a:p>
        </p:txBody>
      </p:sp>
      <p:sp>
        <p:nvSpPr>
          <p:cNvPr id="33" name="未知"/>
          <p:cNvSpPr/>
          <p:nvPr/>
        </p:nvSpPr>
        <p:spPr bwMode="auto">
          <a:xfrm>
            <a:off x="0" y="2157413"/>
            <a:ext cx="12212638" cy="2132012"/>
          </a:xfrm>
          <a:custGeom>
            <a:avLst/>
            <a:gdLst>
              <a:gd name="T0" fmla="*/ 0 w 5771"/>
              <a:gd name="T1" fmla="*/ 0 h 1456"/>
              <a:gd name="T2" fmla="*/ 5760 w 5771"/>
              <a:gd name="T3" fmla="*/ 789 h 1456"/>
              <a:gd name="T4" fmla="*/ 5771 w 5771"/>
              <a:gd name="T5" fmla="*/ 1456 h 1456"/>
              <a:gd name="T6" fmla="*/ 0 w 5771"/>
              <a:gd name="T7" fmla="*/ 459 h 1456"/>
              <a:gd name="T8" fmla="*/ 0 w 5771"/>
              <a:gd name="T9" fmla="*/ 0 h 14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771" h="1456">
                <a:moveTo>
                  <a:pt x="0" y="0"/>
                </a:moveTo>
                <a:lnTo>
                  <a:pt x="5760" y="789"/>
                </a:lnTo>
                <a:lnTo>
                  <a:pt x="5771" y="1456"/>
                </a:lnTo>
                <a:lnTo>
                  <a:pt x="0" y="45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panose="02010600030101010101" pitchFamily="2" charset="-122"/>
            </a:endParaRPr>
          </a:p>
        </p:txBody>
      </p:sp>
      <p:sp>
        <p:nvSpPr>
          <p:cNvPr id="34" name="未知"/>
          <p:cNvSpPr/>
          <p:nvPr/>
        </p:nvSpPr>
        <p:spPr bwMode="auto">
          <a:xfrm>
            <a:off x="3175" y="2344738"/>
            <a:ext cx="12188825" cy="1400175"/>
          </a:xfrm>
          <a:custGeom>
            <a:avLst/>
            <a:gdLst>
              <a:gd name="T0" fmla="*/ 16 w 5786"/>
              <a:gd name="T1" fmla="*/ 1179 h 1179"/>
              <a:gd name="T2" fmla="*/ 5786 w 5786"/>
              <a:gd name="T3" fmla="*/ 1139 h 1179"/>
              <a:gd name="T4" fmla="*/ 5773 w 5786"/>
              <a:gd name="T5" fmla="*/ 0 h 1179"/>
              <a:gd name="T6" fmla="*/ 0 w 5786"/>
              <a:gd name="T7" fmla="*/ 926 h 1179"/>
              <a:gd name="T8" fmla="*/ 16 w 5786"/>
              <a:gd name="T9" fmla="*/ 1179 h 1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786" h="1179">
                <a:moveTo>
                  <a:pt x="16" y="1179"/>
                </a:moveTo>
                <a:lnTo>
                  <a:pt x="5786" y="1139"/>
                </a:lnTo>
                <a:lnTo>
                  <a:pt x="5773" y="0"/>
                </a:lnTo>
                <a:lnTo>
                  <a:pt x="0" y="926"/>
                </a:lnTo>
                <a:lnTo>
                  <a:pt x="16" y="1179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panose="02010600030101010101" pitchFamily="2" charset="-122"/>
            </a:endParaRPr>
          </a:p>
        </p:txBody>
      </p:sp>
      <p:sp>
        <p:nvSpPr>
          <p:cNvPr id="35" name="未知"/>
          <p:cNvSpPr/>
          <p:nvPr/>
        </p:nvSpPr>
        <p:spPr bwMode="auto">
          <a:xfrm>
            <a:off x="1" y="2755900"/>
            <a:ext cx="12192000" cy="1752600"/>
          </a:xfrm>
          <a:custGeom>
            <a:avLst/>
            <a:gdLst>
              <a:gd name="T0" fmla="*/ 4 w 5773"/>
              <a:gd name="T1" fmla="*/ 1096 h 1096"/>
              <a:gd name="T2" fmla="*/ 5773 w 5773"/>
              <a:gd name="T3" fmla="*/ 771 h 1096"/>
              <a:gd name="T4" fmla="*/ 0 w 5773"/>
              <a:gd name="T5" fmla="*/ 0 h 10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773" h="1096">
                <a:moveTo>
                  <a:pt x="4" y="1096"/>
                </a:moveTo>
                <a:lnTo>
                  <a:pt x="5773" y="771"/>
                </a:lnTo>
                <a:lnTo>
                  <a:pt x="0" y="0"/>
                </a:lnTo>
              </a:path>
            </a:pathLst>
          </a:cu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gradFill flip="none" rotWithShape="1">
                <a:gsLst>
                  <a:gs pos="0">
                    <a:sysClr val="windowText" lastClr="000000">
                      <a:tint val="66000"/>
                      <a:satMod val="160000"/>
                    </a:sysClr>
                  </a:gs>
                  <a:gs pos="50000">
                    <a:sysClr val="windowText" lastClr="000000">
                      <a:tint val="44500"/>
                      <a:satMod val="160000"/>
                    </a:sysClr>
                  </a:gs>
                  <a:gs pos="100000">
                    <a:sysClr val="windowText" lastClr="000000">
                      <a:tint val="23500"/>
                      <a:satMod val="160000"/>
                    </a:sysClr>
                  </a:gs>
                </a:gsLst>
                <a:lin ang="2700000" scaled="1"/>
                <a:tileRect/>
              </a:gradFill>
              <a:ea typeface="宋体" panose="02010600030101010101" pitchFamily="2" charset="-122"/>
            </a:endParaRPr>
          </a:p>
        </p:txBody>
      </p:sp>
      <p:sp>
        <p:nvSpPr>
          <p:cNvPr id="4" name="矩形 15"/>
          <p:cNvSpPr>
            <a:spLocks noChangeArrowheads="1"/>
          </p:cNvSpPr>
          <p:nvPr/>
        </p:nvSpPr>
        <p:spPr bwMode="auto">
          <a:xfrm>
            <a:off x="9575078" y="4246890"/>
            <a:ext cx="217559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2016-12-15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14"/>
          <p:cNvSpPr>
            <a:spLocks noChangeArrowheads="1"/>
          </p:cNvSpPr>
          <p:nvPr/>
        </p:nvSpPr>
        <p:spPr bwMode="auto">
          <a:xfrm>
            <a:off x="408782" y="1687122"/>
            <a:ext cx="1137443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r"/>
            <a:r>
              <a:rPr lang="en-US" altLang="zh-CN" sz="4000" dirty="0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YFPO </a:t>
            </a:r>
            <a:r>
              <a:rPr lang="en-US" altLang="zh-CN" sz="4000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MES3.0 </a:t>
            </a:r>
            <a:r>
              <a:rPr lang="zh-CN" altLang="en-US" sz="4000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差异点</a:t>
            </a:r>
            <a:r>
              <a:rPr lang="en-US" altLang="zh-CN" sz="4000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en-US" altLang="zh-CN" sz="4000" dirty="0" smtClean="0">
              <a:solidFill>
                <a:schemeClr val="bg1"/>
              </a:solidFill>
              <a:latin typeface="方正大标宋简体" pitchFamily="2" charset="-122"/>
              <a:ea typeface="方正大标宋简体" pitchFamily="2" charset="-122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 dirty="0"/>
          </a:p>
        </p:txBody>
      </p:sp>
      <p:pic>
        <p:nvPicPr>
          <p:cNvPr id="17419" name="Picture 12" descr="C:\Users\sgong1\Desktop\logo-PPT使用-0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38" y="5187950"/>
            <a:ext cx="1555750" cy="119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9938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327722406"/>
              </p:ext>
            </p:extLst>
          </p:nvPr>
        </p:nvGraphicFramePr>
        <p:xfrm>
          <a:off x="2032000" y="1618343"/>
          <a:ext cx="8128000" cy="36213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88718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3878" y="2865512"/>
            <a:ext cx="927303" cy="125761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0536" y="2865511"/>
            <a:ext cx="927303" cy="125761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98107" y="1393289"/>
            <a:ext cx="946357" cy="946383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78640" y="4580659"/>
            <a:ext cx="385289" cy="743077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14769" y="2979839"/>
            <a:ext cx="851087" cy="1028953"/>
          </a:xfrm>
          <a:prstGeom prst="rect">
            <a:avLst/>
          </a:prstGeom>
        </p:spPr>
      </p:pic>
      <p:cxnSp>
        <p:nvCxnSpPr>
          <p:cNvPr id="15" name="直接箭头连接符 14"/>
          <p:cNvCxnSpPr/>
          <p:nvPr/>
        </p:nvCxnSpPr>
        <p:spPr>
          <a:xfrm flipH="1" flipV="1">
            <a:off x="8155767" y="1866481"/>
            <a:ext cx="1196855" cy="123595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flipH="1">
            <a:off x="7973786" y="3739246"/>
            <a:ext cx="1296765" cy="124097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H="1">
            <a:off x="5159831" y="1992089"/>
            <a:ext cx="1306284" cy="1240972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H="1" flipV="1">
            <a:off x="5198419" y="3624946"/>
            <a:ext cx="1416964" cy="1235528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flipH="1" flipV="1">
            <a:off x="2552764" y="3494316"/>
            <a:ext cx="1196419" cy="1633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 flipH="1">
            <a:off x="7874624" y="3494315"/>
            <a:ext cx="1395927" cy="16333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95968" y="3084819"/>
            <a:ext cx="814006" cy="814027"/>
          </a:xfrm>
          <a:prstGeom prst="rect">
            <a:avLst/>
          </a:prstGeom>
        </p:spPr>
      </p:pic>
      <p:sp>
        <p:nvSpPr>
          <p:cNvPr id="16" name="TextBox 1"/>
          <p:cNvSpPr txBox="1"/>
          <p:nvPr/>
        </p:nvSpPr>
        <p:spPr>
          <a:xfrm>
            <a:off x="59382" y="190008"/>
            <a:ext cx="821772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n"/>
            </a:pPr>
            <a:r>
              <a:rPr lang="zh-CN" altLang="en-US" sz="5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系统架构</a:t>
            </a:r>
            <a:endParaRPr lang="zh-CN" altLang="en-US" sz="5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03779" y="4359731"/>
            <a:ext cx="16165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数据库服务器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628074" y="4359731"/>
            <a:ext cx="16692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中间服务器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132047" y="4197817"/>
            <a:ext cx="1616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1" name="直接箭头连接符 20"/>
          <p:cNvCxnSpPr/>
          <p:nvPr/>
        </p:nvCxnSpPr>
        <p:spPr>
          <a:xfrm flipH="1">
            <a:off x="5159831" y="3420837"/>
            <a:ext cx="1395927" cy="16333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9320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9382" y="190008"/>
            <a:ext cx="821772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n"/>
            </a:pPr>
            <a:r>
              <a:rPr lang="zh-CN" altLang="en-US" sz="5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生产管理</a:t>
            </a:r>
            <a:endParaRPr lang="zh-CN" altLang="en-US" sz="5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52450" y="1720840"/>
            <a:ext cx="11087100" cy="34163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生产版本</a:t>
            </a:r>
            <a:r>
              <a:rPr lang="en-US" altLang="zh-CN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生产</a:t>
            </a:r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计划由</a:t>
            </a:r>
            <a:r>
              <a:rPr lang="en-US" altLang="zh-CN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SAP</a:t>
            </a:r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en-US" altLang="zh-CN" sz="3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增加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新品</a:t>
            </a:r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试制</a:t>
            </a: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新增拆解</a:t>
            </a:r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扫描替代原来拆解扫描</a:t>
            </a: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不合格品评审的流程需要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WFM</a:t>
            </a:r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审批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33498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9382" y="190008"/>
            <a:ext cx="821772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n"/>
            </a:pPr>
            <a:r>
              <a:rPr lang="zh-CN" altLang="en-US" sz="5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物流管理</a:t>
            </a:r>
            <a:endParaRPr lang="zh-CN" altLang="en-US" sz="5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52450" y="1225689"/>
            <a:ext cx="11087100" cy="563231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571500" indent="-571500">
              <a:buFont typeface="Wingdings" panose="05000000000000000000" pitchFamily="2" charset="2"/>
              <a:buChar char="l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取消了原来的区域</a:t>
            </a:r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概念，使用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工厂概念</a:t>
            </a: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buFont typeface="Wingdings" panose="05000000000000000000" pitchFamily="2" charset="2"/>
              <a:buChar char="l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外协</a:t>
            </a:r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件采购支持一个物料多个库位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（不同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bin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位对应不同库位）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buFont typeface="Wingdings" panose="05000000000000000000" pitchFamily="2" charset="2"/>
              <a:buChar char="l"/>
            </a:pPr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客户退货需要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MES</a:t>
            </a:r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中创退货单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进行扫描</a:t>
            </a: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buFont typeface="Wingdings" panose="05000000000000000000" pitchFamily="2" charset="2"/>
              <a:buChar char="l"/>
            </a:pPr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销售、采购一定要有协议</a:t>
            </a:r>
            <a:endParaRPr lang="en-US" altLang="zh-CN" sz="3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buFont typeface="Wingdings" panose="05000000000000000000" pitchFamily="2" charset="2"/>
              <a:buChar char="l"/>
            </a:pPr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运费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管理（通过货运</a:t>
            </a:r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单集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成在出门证中</a:t>
            </a:r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3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buFont typeface="Wingdings" panose="05000000000000000000" pitchFamily="2" charset="2"/>
              <a:buChar char="l"/>
            </a:pPr>
            <a:r>
              <a:rPr lang="zh-CN" altLang="en-US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r>
              <a:rPr lang="zh-CN" altLang="en-US" sz="3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US" altLang="zh-CN" sz="3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RK</a:t>
            </a:r>
            <a:r>
              <a:rPr lang="zh-CN" altLang="en-US" sz="3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中会有几个</a:t>
            </a:r>
            <a:r>
              <a:rPr lang="en-US" altLang="zh-CN" sz="3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HU</a:t>
            </a:r>
          </a:p>
          <a:p>
            <a:pPr marL="571500" indent="-571500">
              <a:buFont typeface="Wingdings" panose="05000000000000000000" pitchFamily="2" charset="2"/>
              <a:buChar char="l"/>
            </a:pPr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小件支持</a:t>
            </a:r>
            <a:r>
              <a:rPr lang="en-US" altLang="zh-CN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HU</a:t>
            </a:r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3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RK</a:t>
            </a:r>
            <a:r>
              <a:rPr lang="zh-CN" altLang="en-US" sz="3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打包</a:t>
            </a:r>
            <a:endParaRPr lang="en-US" altLang="zh-CN" sz="36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3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buFont typeface="Wingdings" panose="05000000000000000000" pitchFamily="2" charset="2"/>
              <a:buChar char="l"/>
            </a:pPr>
            <a:endParaRPr lang="en-US" altLang="zh-CN" sz="3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68267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9382" y="190008"/>
            <a:ext cx="821772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n"/>
            </a:pPr>
            <a:r>
              <a:rPr lang="zh-CN" altLang="en-US" sz="5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库存管理</a:t>
            </a:r>
            <a:endParaRPr lang="zh-CN" altLang="en-US" sz="5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52450" y="1443841"/>
            <a:ext cx="11087100" cy="39703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571500" indent="-571500">
              <a:buFont typeface="Wingdings" panose="05000000000000000000" pitchFamily="2" charset="2"/>
              <a:buChar char="l"/>
            </a:pPr>
            <a:r>
              <a:rPr lang="zh-CN" altLang="en-US" sz="3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负</a:t>
            </a:r>
            <a:r>
              <a:rPr lang="zh-CN" altLang="en-US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库存限制</a:t>
            </a:r>
            <a:r>
              <a:rPr lang="en-US" altLang="zh-CN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&amp;COGI</a:t>
            </a:r>
          </a:p>
          <a:p>
            <a:pPr marL="571500" indent="-571500">
              <a:buFont typeface="Wingdings" panose="05000000000000000000" pitchFamily="2" charset="2"/>
              <a:buChar char="l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非生产性物料纳入库存管理</a:t>
            </a: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buFont typeface="Wingdings" panose="05000000000000000000" pitchFamily="2" charset="2"/>
              <a:buChar char="l"/>
            </a:pPr>
            <a:r>
              <a:rPr lang="zh-CN" altLang="en-US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</a:t>
            </a:r>
            <a:r>
              <a:rPr lang="zh-CN" altLang="en-US" sz="3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条码和库位没有绑定关系</a:t>
            </a:r>
            <a:endParaRPr lang="en-US" altLang="zh-CN" sz="36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buFont typeface="Wingdings" panose="05000000000000000000" pitchFamily="2" charset="2"/>
              <a:buChar char="l"/>
            </a:pPr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库存根据质量状态与管理状态进行区分</a:t>
            </a:r>
            <a:endParaRPr lang="en-US" altLang="zh-CN" sz="3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buFont typeface="Wingdings" panose="05000000000000000000" pitchFamily="2" charset="2"/>
              <a:buChar char="l"/>
            </a:pPr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取消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在途库位，在途以在途账的形式体现</a:t>
            </a: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buFont typeface="Wingdings" panose="05000000000000000000" pitchFamily="2" charset="2"/>
              <a:buChar char="l"/>
            </a:pPr>
            <a:r>
              <a:rPr lang="en-US" altLang="zh-CN" sz="3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MES</a:t>
            </a:r>
            <a:r>
              <a:rPr lang="zh-CN" altLang="en-US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库存与</a:t>
            </a:r>
            <a:r>
              <a:rPr lang="en-US" altLang="zh-CN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SAP</a:t>
            </a:r>
            <a:r>
              <a:rPr lang="zh-CN" altLang="en-US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库存</a:t>
            </a:r>
            <a:r>
              <a:rPr lang="zh-CN" altLang="en-US" sz="3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一致，不</a:t>
            </a:r>
            <a:r>
              <a:rPr lang="zh-CN" altLang="en-US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允许单边事务</a:t>
            </a:r>
            <a:endParaRPr lang="en-US" altLang="zh-CN" sz="3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buFont typeface="Wingdings" panose="05000000000000000000" pitchFamily="2" charset="2"/>
              <a:buChar char="l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事务使用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SAP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的事务类型</a:t>
            </a:r>
          </a:p>
        </p:txBody>
      </p:sp>
    </p:spTree>
    <p:extLst>
      <p:ext uri="{BB962C8B-B14F-4D97-AF65-F5344CB8AC3E}">
        <p14:creationId xmlns:p14="http://schemas.microsoft.com/office/powerpoint/2010/main" val="267811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9382" y="190008"/>
            <a:ext cx="821772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n"/>
            </a:pPr>
            <a:r>
              <a:rPr lang="zh-CN" altLang="en-US" sz="5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设备设施管理</a:t>
            </a:r>
            <a:endParaRPr lang="zh-CN" altLang="en-US" sz="5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52450" y="2551837"/>
            <a:ext cx="11087100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571500" indent="-571500">
              <a:buFont typeface="Wingdings" panose="05000000000000000000" pitchFamily="2" charset="2"/>
              <a:buChar char="l"/>
            </a:pPr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设备管理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的层次结构发生了变化</a:t>
            </a: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buFont typeface="Wingdings" panose="05000000000000000000" pitchFamily="2" charset="2"/>
              <a:buChar char="l"/>
            </a:pP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PM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工单由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SAP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下单</a:t>
            </a: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buFont typeface="Wingdings" panose="05000000000000000000" pitchFamily="2" charset="2"/>
              <a:buChar char="l"/>
            </a:pP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PM\PD\EM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工单可以采集工时信息了</a:t>
            </a:r>
          </a:p>
        </p:txBody>
      </p:sp>
    </p:spTree>
    <p:extLst>
      <p:ext uri="{BB962C8B-B14F-4D97-AF65-F5344CB8AC3E}">
        <p14:creationId xmlns:p14="http://schemas.microsoft.com/office/powerpoint/2010/main" val="2821768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50" name="Picture 5" descr="C:\Users\apple\Desktop\mb\222222222\1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9675" y="3878263"/>
            <a:ext cx="245586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矩形 6"/>
          <p:cNvSpPr>
            <a:spLocks noChangeArrowheads="1"/>
          </p:cNvSpPr>
          <p:nvPr/>
        </p:nvSpPr>
        <p:spPr bwMode="auto">
          <a:xfrm>
            <a:off x="4926013" y="2703513"/>
            <a:ext cx="2784475" cy="1138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4400" b="1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THANKS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FOR WATCHING</a:t>
            </a:r>
          </a:p>
        </p:txBody>
      </p:sp>
      <p:pic>
        <p:nvPicPr>
          <p:cNvPr id="53252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24"/>
          <a:stretch>
            <a:fillRect/>
          </a:stretch>
        </p:blipFill>
        <p:spPr bwMode="auto">
          <a:xfrm>
            <a:off x="5732463" y="3878263"/>
            <a:ext cx="1033462" cy="890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2" grpId="0" autoUpdateAnimBg="0"/>
    </p:bldLst>
  </p:timing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Default Design">
  <a:themeElements>
    <a:clrScheme name="1_Default Design 1">
      <a:dk1>
        <a:srgbClr val="000000"/>
      </a:dk1>
      <a:lt1>
        <a:srgbClr val="FFFFFF"/>
      </a:lt1>
      <a:dk2>
        <a:srgbClr val="006C8E"/>
      </a:dk2>
      <a:lt2>
        <a:srgbClr val="C8C8C8"/>
      </a:lt2>
      <a:accent1>
        <a:srgbClr val="009BCC"/>
      </a:accent1>
      <a:accent2>
        <a:srgbClr val="787878"/>
      </a:accent2>
      <a:accent3>
        <a:srgbClr val="FFFFFF"/>
      </a:accent3>
      <a:accent4>
        <a:srgbClr val="000000"/>
      </a:accent4>
      <a:accent5>
        <a:srgbClr val="AACBE2"/>
      </a:accent5>
      <a:accent6>
        <a:srgbClr val="6C6C6C"/>
      </a:accent6>
      <a:hlink>
        <a:srgbClr val="85D0E7"/>
      </a:hlink>
      <a:folHlink>
        <a:srgbClr val="B4B4B4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6C8E"/>
        </a:dk2>
        <a:lt2>
          <a:srgbClr val="C8C8C8"/>
        </a:lt2>
        <a:accent1>
          <a:srgbClr val="009BCC"/>
        </a:accent1>
        <a:accent2>
          <a:srgbClr val="787878"/>
        </a:accent2>
        <a:accent3>
          <a:srgbClr val="FFFFFF"/>
        </a:accent3>
        <a:accent4>
          <a:srgbClr val="000000"/>
        </a:accent4>
        <a:accent5>
          <a:srgbClr val="AACBE2"/>
        </a:accent5>
        <a:accent6>
          <a:srgbClr val="6C6C6C"/>
        </a:accent6>
        <a:hlink>
          <a:srgbClr val="85D0E7"/>
        </a:hlink>
        <a:folHlink>
          <a:srgbClr val="B4B4B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C8C8C8"/>
        </a:dk1>
        <a:lt1>
          <a:srgbClr val="FFFFFF"/>
        </a:lt1>
        <a:dk2>
          <a:srgbClr val="004C64"/>
        </a:dk2>
        <a:lt2>
          <a:srgbClr val="FFFFFF"/>
        </a:lt2>
        <a:accent1>
          <a:srgbClr val="009BCC"/>
        </a:accent1>
        <a:accent2>
          <a:srgbClr val="787878"/>
        </a:accent2>
        <a:accent3>
          <a:srgbClr val="AAB2B8"/>
        </a:accent3>
        <a:accent4>
          <a:srgbClr val="DADADA"/>
        </a:accent4>
        <a:accent5>
          <a:srgbClr val="AACBE2"/>
        </a:accent5>
        <a:accent6>
          <a:srgbClr val="6C6C6C"/>
        </a:accent6>
        <a:hlink>
          <a:srgbClr val="85D0E7"/>
        </a:hlink>
        <a:folHlink>
          <a:srgbClr val="B4B4B4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8858</TotalTime>
  <Pages>0</Pages>
  <Words>235</Words>
  <Characters>0</Characters>
  <Application>Microsoft Office PowerPoint</Application>
  <DocSecurity>0</DocSecurity>
  <PresentationFormat>自定义</PresentationFormat>
  <Lines>0</Lines>
  <Paragraphs>51</Paragraphs>
  <Slides>8</Slides>
  <Notes>5</Notes>
  <HiddenSlides>0</HiddenSlides>
  <MMClips>0</MMClips>
  <ScaleCrop>false</ScaleCrop>
  <HeadingPairs>
    <vt:vector size="4" baseType="variant">
      <vt:variant>
        <vt:lpstr>主题</vt:lpstr>
      </vt:variant>
      <vt:variant>
        <vt:i4>3</vt:i4>
      </vt:variant>
      <vt:variant>
        <vt:lpstr>幻灯片标题</vt:lpstr>
      </vt:variant>
      <vt:variant>
        <vt:i4>8</vt:i4>
      </vt:variant>
    </vt:vector>
  </HeadingPairs>
  <TitlesOfParts>
    <vt:vector size="11" baseType="lpstr">
      <vt:lpstr>自定义设计方案</vt:lpstr>
      <vt:lpstr>2_Default Design</vt:lpstr>
      <vt:lpstr>1_自定义设计方案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Lv XuFeng(YFPOIT)</dc:creator>
  <cp:lastModifiedBy>Lv XuFeng(YFPOIT)</cp:lastModifiedBy>
  <cp:revision>12</cp:revision>
  <dcterms:created xsi:type="dcterms:W3CDTF">2012-09-21T09:29:31Z</dcterms:created>
  <dcterms:modified xsi:type="dcterms:W3CDTF">2016-12-15T04:59:48Z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2052-8.1.0.3483</vt:lpwstr>
  </property>
</Properties>
</file>