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73" r:id="rId3"/>
    <p:sldId id="289" r:id="rId4"/>
    <p:sldId id="279" r:id="rId5"/>
    <p:sldId id="288" r:id="rId6"/>
    <p:sldId id="284" r:id="rId7"/>
    <p:sldId id="285" r:id="rId8"/>
    <p:sldId id="282" r:id="rId9"/>
    <p:sldId id="269" r:id="rId1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4353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>
        <p:guide orient="horz" pos="211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2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问题总数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浦东</c:v>
                </c:pt>
                <c:pt idx="1">
                  <c:v>安亭</c:v>
                </c:pt>
                <c:pt idx="2">
                  <c:v>常熟</c:v>
                </c:pt>
                <c:pt idx="3">
                  <c:v>烟台</c:v>
                </c:pt>
                <c:pt idx="4">
                  <c:v>长沙</c:v>
                </c:pt>
                <c:pt idx="5">
                  <c:v>东莞</c:v>
                </c:pt>
                <c:pt idx="6">
                  <c:v>仪征</c:v>
                </c:pt>
                <c:pt idx="7">
                  <c:v>南京</c:v>
                </c:pt>
                <c:pt idx="8">
                  <c:v>大东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435</c:v>
                </c:pt>
                <c:pt idx="1">
                  <c:v>371</c:v>
                </c:pt>
                <c:pt idx="2">
                  <c:v>258</c:v>
                </c:pt>
                <c:pt idx="3">
                  <c:v>210</c:v>
                </c:pt>
                <c:pt idx="4">
                  <c:v>190</c:v>
                </c:pt>
                <c:pt idx="5">
                  <c:v>190</c:v>
                </c:pt>
                <c:pt idx="6">
                  <c:v>97</c:v>
                </c:pt>
                <c:pt idx="7">
                  <c:v>114</c:v>
                </c:pt>
                <c:pt idx="8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F-47E2-809B-272830DE8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170888"/>
        <c:axId val="155171280"/>
      </c:barChart>
      <c:catAx>
        <c:axId val="155170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5171280"/>
        <c:crosses val="autoZero"/>
        <c:auto val="1"/>
        <c:lblAlgn val="ctr"/>
        <c:lblOffset val="100"/>
        <c:noMultiLvlLbl val="0"/>
      </c:catAx>
      <c:valAx>
        <c:axId val="15517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5170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CBA26-55F0-4A5A-B2D0-A8FDA4F0F20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C69D6-68BF-4719-813A-3E0BAB2B58AD}">
      <dgm:prSet phldrT="[文本]"/>
      <dgm:spPr/>
      <dgm:t>
        <a:bodyPr/>
        <a:lstStyle/>
        <a:p>
          <a:r>
            <a:rPr lang="zh-CN" altLang="en-US" dirty="0" smtClean="0"/>
            <a:t>项目计划</a:t>
          </a:r>
          <a:endParaRPr lang="zh-CN" altLang="en-US" dirty="0"/>
        </a:p>
      </dgm:t>
    </dgm:pt>
    <dgm:pt modelId="{D0BD8232-FBED-4A1D-BE68-E6CCE6A4B9CA}" type="parTrans" cxnId="{387B56AE-A984-47FC-8396-E6A3102C928B}">
      <dgm:prSet/>
      <dgm:spPr/>
      <dgm:t>
        <a:bodyPr/>
        <a:lstStyle/>
        <a:p>
          <a:endParaRPr lang="zh-CN" altLang="en-US"/>
        </a:p>
      </dgm:t>
    </dgm:pt>
    <dgm:pt modelId="{251CA0F3-4ADB-4430-A955-B9E649C157E0}" type="sibTrans" cxnId="{387B56AE-A984-47FC-8396-E6A3102C928B}">
      <dgm:prSet/>
      <dgm:spPr/>
      <dgm:t>
        <a:bodyPr/>
        <a:lstStyle/>
        <a:p>
          <a:endParaRPr lang="zh-CN" altLang="en-US"/>
        </a:p>
      </dgm:t>
    </dgm:pt>
    <dgm:pt modelId="{67E58E1B-364C-402A-9DD2-16AAB6F47A84}">
      <dgm:prSet phldrT="[文本]"/>
      <dgm:spPr/>
      <dgm:t>
        <a:bodyPr/>
        <a:lstStyle/>
        <a:p>
          <a:r>
            <a:rPr lang="zh-CN" altLang="en-US" dirty="0" smtClean="0"/>
            <a:t>重点关注</a:t>
          </a:r>
          <a:endParaRPr lang="zh-CN" altLang="en-US" dirty="0"/>
        </a:p>
      </dgm:t>
    </dgm:pt>
    <dgm:pt modelId="{D990230C-C20A-416B-B205-BD3F1A082A60}" type="parTrans" cxnId="{98043239-C39D-4B6A-9690-F06F6E705231}">
      <dgm:prSet/>
      <dgm:spPr/>
      <dgm:t>
        <a:bodyPr/>
        <a:lstStyle/>
        <a:p>
          <a:endParaRPr lang="zh-CN" altLang="en-US"/>
        </a:p>
      </dgm:t>
    </dgm:pt>
    <dgm:pt modelId="{F0563E7F-899F-4C61-BA17-E469287CA916}" type="sibTrans" cxnId="{98043239-C39D-4B6A-9690-F06F6E705231}">
      <dgm:prSet/>
      <dgm:spPr/>
      <dgm:t>
        <a:bodyPr/>
        <a:lstStyle/>
        <a:p>
          <a:endParaRPr lang="zh-CN" altLang="en-US"/>
        </a:p>
      </dgm:t>
    </dgm:pt>
    <dgm:pt modelId="{F373E1D6-59AA-4C51-BD87-FDD04C764A8E}">
      <dgm:prSet phldrT="[文本]"/>
      <dgm:spPr/>
      <dgm:t>
        <a:bodyPr/>
        <a:lstStyle/>
        <a:p>
          <a:r>
            <a:rPr lang="zh-CN" altLang="en-US" dirty="0" smtClean="0"/>
            <a:t>工厂</a:t>
          </a:r>
          <a:r>
            <a:rPr lang="zh-CN" altLang="en-US" dirty="0" smtClean="0"/>
            <a:t>个性化内容</a:t>
          </a:r>
          <a:endParaRPr lang="zh-CN" altLang="en-US" dirty="0"/>
        </a:p>
      </dgm:t>
    </dgm:pt>
    <dgm:pt modelId="{2A28919B-6F3A-4674-84F8-AC36CF13A2A4}" type="parTrans" cxnId="{26FF9FE4-7FBB-4E0E-82F1-58307533B45A}">
      <dgm:prSet/>
      <dgm:spPr/>
      <dgm:t>
        <a:bodyPr/>
        <a:lstStyle/>
        <a:p>
          <a:endParaRPr lang="zh-CN" altLang="en-US"/>
        </a:p>
      </dgm:t>
    </dgm:pt>
    <dgm:pt modelId="{62B58AD4-0F69-4225-A8AD-C3D0D2681895}" type="sibTrans" cxnId="{26FF9FE4-7FBB-4E0E-82F1-58307533B45A}">
      <dgm:prSet/>
      <dgm:spPr/>
      <dgm:t>
        <a:bodyPr/>
        <a:lstStyle/>
        <a:p>
          <a:endParaRPr lang="zh-CN" altLang="en-US"/>
        </a:p>
      </dgm:t>
    </dgm:pt>
    <dgm:pt modelId="{635DF986-3199-4FB2-B726-6BC8DAE1B88A}" type="pres">
      <dgm:prSet presAssocID="{2DCCBA26-55F0-4A5A-B2D0-A8FDA4F0F20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775B1783-5DB0-4A33-9157-DB6EDD3CD3EC}" type="pres">
      <dgm:prSet presAssocID="{2DCCBA26-55F0-4A5A-B2D0-A8FDA4F0F20A}" presName="Name1" presStyleCnt="0"/>
      <dgm:spPr/>
    </dgm:pt>
    <dgm:pt modelId="{62F46B57-7DBE-491A-BEC4-319DE3B98D93}" type="pres">
      <dgm:prSet presAssocID="{2DCCBA26-55F0-4A5A-B2D0-A8FDA4F0F20A}" presName="cycle" presStyleCnt="0"/>
      <dgm:spPr/>
    </dgm:pt>
    <dgm:pt modelId="{CFD3B943-0EE6-4C3A-8CEC-5DFEDAC686B3}" type="pres">
      <dgm:prSet presAssocID="{2DCCBA26-55F0-4A5A-B2D0-A8FDA4F0F20A}" presName="srcNode" presStyleLbl="node1" presStyleIdx="0" presStyleCnt="3"/>
      <dgm:spPr/>
    </dgm:pt>
    <dgm:pt modelId="{24B82F1E-1E07-45C9-9973-995E6EFB810C}" type="pres">
      <dgm:prSet presAssocID="{2DCCBA26-55F0-4A5A-B2D0-A8FDA4F0F20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AEFC2F6-FDFC-446F-B6D5-ECEC46E3D315}" type="pres">
      <dgm:prSet presAssocID="{2DCCBA26-55F0-4A5A-B2D0-A8FDA4F0F20A}" presName="extraNode" presStyleLbl="node1" presStyleIdx="0" presStyleCnt="3"/>
      <dgm:spPr/>
    </dgm:pt>
    <dgm:pt modelId="{E80ADDDD-9B30-48E3-A725-70B090DFB2B8}" type="pres">
      <dgm:prSet presAssocID="{2DCCBA26-55F0-4A5A-B2D0-A8FDA4F0F20A}" presName="dstNode" presStyleLbl="node1" presStyleIdx="0" presStyleCnt="3"/>
      <dgm:spPr/>
    </dgm:pt>
    <dgm:pt modelId="{928EBACF-61D5-4EE9-8FB7-911A9552C2F7}" type="pres">
      <dgm:prSet presAssocID="{C81C69D6-68BF-4719-813A-3E0BAB2B58AD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36DBEA-AC96-4830-B6E5-C13410219E87}" type="pres">
      <dgm:prSet presAssocID="{C81C69D6-68BF-4719-813A-3E0BAB2B58AD}" presName="accent_1" presStyleCnt="0"/>
      <dgm:spPr/>
    </dgm:pt>
    <dgm:pt modelId="{B85F9182-8BC4-43B2-87C4-7CBC6356E8D2}" type="pres">
      <dgm:prSet presAssocID="{C81C69D6-68BF-4719-813A-3E0BAB2B58AD}" presName="accentRepeatNode" presStyleLbl="solidFgAcc1" presStyleIdx="0" presStyleCnt="3"/>
      <dgm:spPr/>
    </dgm:pt>
    <dgm:pt modelId="{4E79C3D6-9552-4663-91C3-DDCC9CE9F2AE}" type="pres">
      <dgm:prSet presAssocID="{F373E1D6-59AA-4C51-BD87-FDD04C764A8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52278-2167-471F-AEB6-60E8AEFE8948}" type="pres">
      <dgm:prSet presAssocID="{F373E1D6-59AA-4C51-BD87-FDD04C764A8E}" presName="accent_2" presStyleCnt="0"/>
      <dgm:spPr/>
    </dgm:pt>
    <dgm:pt modelId="{8EB7E66A-8413-4442-85E6-958D22FF6DA8}" type="pres">
      <dgm:prSet presAssocID="{F373E1D6-59AA-4C51-BD87-FDD04C764A8E}" presName="accentRepeatNode" presStyleLbl="solidFgAcc1" presStyleIdx="1" presStyleCnt="3"/>
      <dgm:spPr/>
    </dgm:pt>
    <dgm:pt modelId="{C579A4AE-F95F-42B0-B2C2-C47E974FAD12}" type="pres">
      <dgm:prSet presAssocID="{67E58E1B-364C-402A-9DD2-16AAB6F47A8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750B47-65F1-46E7-A184-A8968EAFCF5B}" type="pres">
      <dgm:prSet presAssocID="{67E58E1B-364C-402A-9DD2-16AAB6F47A84}" presName="accent_3" presStyleCnt="0"/>
      <dgm:spPr/>
    </dgm:pt>
    <dgm:pt modelId="{6F012FBA-5E62-4055-8B92-F4A10DBD64D3}" type="pres">
      <dgm:prSet presAssocID="{67E58E1B-364C-402A-9DD2-16AAB6F47A84}" presName="accentRepeatNode" presStyleLbl="solidFgAcc1" presStyleIdx="2" presStyleCnt="3"/>
      <dgm:spPr/>
    </dgm:pt>
  </dgm:ptLst>
  <dgm:cxnLst>
    <dgm:cxn modelId="{BB1417D7-904F-4094-A6AA-8E4D6A3B3765}" type="presOf" srcId="{F373E1D6-59AA-4C51-BD87-FDD04C764A8E}" destId="{4E79C3D6-9552-4663-91C3-DDCC9CE9F2AE}" srcOrd="0" destOrd="0" presId="urn:microsoft.com/office/officeart/2008/layout/VerticalCurvedList"/>
    <dgm:cxn modelId="{387B56AE-A984-47FC-8396-E6A3102C928B}" srcId="{2DCCBA26-55F0-4A5A-B2D0-A8FDA4F0F20A}" destId="{C81C69D6-68BF-4719-813A-3E0BAB2B58AD}" srcOrd="0" destOrd="0" parTransId="{D0BD8232-FBED-4A1D-BE68-E6CCE6A4B9CA}" sibTransId="{251CA0F3-4ADB-4430-A955-B9E649C157E0}"/>
    <dgm:cxn modelId="{98043239-C39D-4B6A-9690-F06F6E705231}" srcId="{2DCCBA26-55F0-4A5A-B2D0-A8FDA4F0F20A}" destId="{67E58E1B-364C-402A-9DD2-16AAB6F47A84}" srcOrd="2" destOrd="0" parTransId="{D990230C-C20A-416B-B205-BD3F1A082A60}" sibTransId="{F0563E7F-899F-4C61-BA17-E469287CA916}"/>
    <dgm:cxn modelId="{4117522E-07B0-4A0A-BBB4-BE40633B2D26}" type="presOf" srcId="{67E58E1B-364C-402A-9DD2-16AAB6F47A84}" destId="{C579A4AE-F95F-42B0-B2C2-C47E974FAD12}" srcOrd="0" destOrd="0" presId="urn:microsoft.com/office/officeart/2008/layout/VerticalCurvedList"/>
    <dgm:cxn modelId="{3D3F3B72-D0E5-4AC9-9135-85F6DE0CB6E9}" type="presOf" srcId="{C81C69D6-68BF-4719-813A-3E0BAB2B58AD}" destId="{928EBACF-61D5-4EE9-8FB7-911A9552C2F7}" srcOrd="0" destOrd="0" presId="urn:microsoft.com/office/officeart/2008/layout/VerticalCurvedList"/>
    <dgm:cxn modelId="{26FF9FE4-7FBB-4E0E-82F1-58307533B45A}" srcId="{2DCCBA26-55F0-4A5A-B2D0-A8FDA4F0F20A}" destId="{F373E1D6-59AA-4C51-BD87-FDD04C764A8E}" srcOrd="1" destOrd="0" parTransId="{2A28919B-6F3A-4674-84F8-AC36CF13A2A4}" sibTransId="{62B58AD4-0F69-4225-A8AD-C3D0D2681895}"/>
    <dgm:cxn modelId="{0DCDC1A9-71A1-486E-9AC0-9AAA1838E1B5}" type="presOf" srcId="{251CA0F3-4ADB-4430-A955-B9E649C157E0}" destId="{24B82F1E-1E07-45C9-9973-995E6EFB810C}" srcOrd="0" destOrd="0" presId="urn:microsoft.com/office/officeart/2008/layout/VerticalCurvedList"/>
    <dgm:cxn modelId="{495F98C5-403D-4F19-B03C-5A4881044ECE}" type="presOf" srcId="{2DCCBA26-55F0-4A5A-B2D0-A8FDA4F0F20A}" destId="{635DF986-3199-4FB2-B726-6BC8DAE1B88A}" srcOrd="0" destOrd="0" presId="urn:microsoft.com/office/officeart/2008/layout/VerticalCurvedList"/>
    <dgm:cxn modelId="{954CABC3-EFAB-4D0E-8A7F-094541FCC80E}" type="presParOf" srcId="{635DF986-3199-4FB2-B726-6BC8DAE1B88A}" destId="{775B1783-5DB0-4A33-9157-DB6EDD3CD3EC}" srcOrd="0" destOrd="0" presId="urn:microsoft.com/office/officeart/2008/layout/VerticalCurvedList"/>
    <dgm:cxn modelId="{C244E3D5-9035-4E1D-82D8-3482623ABEF8}" type="presParOf" srcId="{775B1783-5DB0-4A33-9157-DB6EDD3CD3EC}" destId="{62F46B57-7DBE-491A-BEC4-319DE3B98D93}" srcOrd="0" destOrd="0" presId="urn:microsoft.com/office/officeart/2008/layout/VerticalCurvedList"/>
    <dgm:cxn modelId="{E429963E-7203-4867-A044-FEA4BDE243A4}" type="presParOf" srcId="{62F46B57-7DBE-491A-BEC4-319DE3B98D93}" destId="{CFD3B943-0EE6-4C3A-8CEC-5DFEDAC686B3}" srcOrd="0" destOrd="0" presId="urn:microsoft.com/office/officeart/2008/layout/VerticalCurvedList"/>
    <dgm:cxn modelId="{D7841D76-5AF5-48AE-BCB4-8DCB2EECF2DC}" type="presParOf" srcId="{62F46B57-7DBE-491A-BEC4-319DE3B98D93}" destId="{24B82F1E-1E07-45C9-9973-995E6EFB810C}" srcOrd="1" destOrd="0" presId="urn:microsoft.com/office/officeart/2008/layout/VerticalCurvedList"/>
    <dgm:cxn modelId="{7C011D2D-761A-4400-AFC9-C71F4C7DB491}" type="presParOf" srcId="{62F46B57-7DBE-491A-BEC4-319DE3B98D93}" destId="{6AEFC2F6-FDFC-446F-B6D5-ECEC46E3D315}" srcOrd="2" destOrd="0" presId="urn:microsoft.com/office/officeart/2008/layout/VerticalCurvedList"/>
    <dgm:cxn modelId="{244892B3-958C-459B-A0CF-1CB213682EB8}" type="presParOf" srcId="{62F46B57-7DBE-491A-BEC4-319DE3B98D93}" destId="{E80ADDDD-9B30-48E3-A725-70B090DFB2B8}" srcOrd="3" destOrd="0" presId="urn:microsoft.com/office/officeart/2008/layout/VerticalCurvedList"/>
    <dgm:cxn modelId="{90A62236-FBE6-495E-BDDB-0F0E4C25183C}" type="presParOf" srcId="{775B1783-5DB0-4A33-9157-DB6EDD3CD3EC}" destId="{928EBACF-61D5-4EE9-8FB7-911A9552C2F7}" srcOrd="1" destOrd="0" presId="urn:microsoft.com/office/officeart/2008/layout/VerticalCurvedList"/>
    <dgm:cxn modelId="{38C07612-F130-4298-9A4C-57B340B30557}" type="presParOf" srcId="{775B1783-5DB0-4A33-9157-DB6EDD3CD3EC}" destId="{5936DBEA-AC96-4830-B6E5-C13410219E87}" srcOrd="2" destOrd="0" presId="urn:microsoft.com/office/officeart/2008/layout/VerticalCurvedList"/>
    <dgm:cxn modelId="{15883D27-BC16-4500-83CB-BC10DFC70D01}" type="presParOf" srcId="{5936DBEA-AC96-4830-B6E5-C13410219E87}" destId="{B85F9182-8BC4-43B2-87C4-7CBC6356E8D2}" srcOrd="0" destOrd="0" presId="urn:microsoft.com/office/officeart/2008/layout/VerticalCurvedList"/>
    <dgm:cxn modelId="{C907EAB1-6865-4C77-A28E-2B916482617E}" type="presParOf" srcId="{775B1783-5DB0-4A33-9157-DB6EDD3CD3EC}" destId="{4E79C3D6-9552-4663-91C3-DDCC9CE9F2AE}" srcOrd="3" destOrd="0" presId="urn:microsoft.com/office/officeart/2008/layout/VerticalCurvedList"/>
    <dgm:cxn modelId="{72D53994-989A-4C38-BC7C-7133C292743E}" type="presParOf" srcId="{775B1783-5DB0-4A33-9157-DB6EDD3CD3EC}" destId="{40A52278-2167-471F-AEB6-60E8AEFE8948}" srcOrd="4" destOrd="0" presId="urn:microsoft.com/office/officeart/2008/layout/VerticalCurvedList"/>
    <dgm:cxn modelId="{F1F272C8-68E1-479B-A10D-28306C81B4DB}" type="presParOf" srcId="{40A52278-2167-471F-AEB6-60E8AEFE8948}" destId="{8EB7E66A-8413-4442-85E6-958D22FF6DA8}" srcOrd="0" destOrd="0" presId="urn:microsoft.com/office/officeart/2008/layout/VerticalCurvedList"/>
    <dgm:cxn modelId="{037B7850-8281-425F-8B33-5C353978FA17}" type="presParOf" srcId="{775B1783-5DB0-4A33-9157-DB6EDD3CD3EC}" destId="{C579A4AE-F95F-42B0-B2C2-C47E974FAD12}" srcOrd="5" destOrd="0" presId="urn:microsoft.com/office/officeart/2008/layout/VerticalCurvedList"/>
    <dgm:cxn modelId="{D20070AF-29BC-4FD0-BF70-19C9390E8653}" type="presParOf" srcId="{775B1783-5DB0-4A33-9157-DB6EDD3CD3EC}" destId="{FE750B47-65F1-46E7-A184-A8968EAFCF5B}" srcOrd="6" destOrd="0" presId="urn:microsoft.com/office/officeart/2008/layout/VerticalCurvedList"/>
    <dgm:cxn modelId="{70B1A45E-67BE-4F82-8C90-07B7A26ED6E7}" type="presParOf" srcId="{FE750B47-65F1-46E7-A184-A8968EAFCF5B}" destId="{6F012FBA-5E62-4055-8B92-F4A10DBD64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82F1E-1E07-45C9-9973-995E6EFB810C}">
      <dsp:nvSpPr>
        <dsp:cNvPr id="0" name=""/>
        <dsp:cNvSpPr/>
      </dsp:nvSpPr>
      <dsp:spPr>
        <a:xfrm>
          <a:off x="-4964553" y="-760690"/>
          <a:ext cx="5912607" cy="5912607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EBACF-61D5-4EE9-8FB7-911A9552C2F7}">
      <dsp:nvSpPr>
        <dsp:cNvPr id="0" name=""/>
        <dsp:cNvSpPr/>
      </dsp:nvSpPr>
      <dsp:spPr>
        <a:xfrm>
          <a:off x="609746" y="439122"/>
          <a:ext cx="7988989" cy="87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107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项目计划</a:t>
          </a:r>
          <a:endParaRPr lang="zh-CN" altLang="en-US" sz="4400" kern="1200" dirty="0"/>
        </a:p>
      </dsp:txBody>
      <dsp:txXfrm>
        <a:off x="609746" y="439122"/>
        <a:ext cx="7988989" cy="878245"/>
      </dsp:txXfrm>
    </dsp:sp>
    <dsp:sp modelId="{B85F9182-8BC4-43B2-87C4-7CBC6356E8D2}">
      <dsp:nvSpPr>
        <dsp:cNvPr id="0" name=""/>
        <dsp:cNvSpPr/>
      </dsp:nvSpPr>
      <dsp:spPr>
        <a:xfrm>
          <a:off x="60843" y="329341"/>
          <a:ext cx="1097806" cy="1097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9C3D6-9552-4663-91C3-DDCC9CE9F2AE}">
      <dsp:nvSpPr>
        <dsp:cNvPr id="0" name=""/>
        <dsp:cNvSpPr/>
      </dsp:nvSpPr>
      <dsp:spPr>
        <a:xfrm>
          <a:off x="928988" y="1756490"/>
          <a:ext cx="7669747" cy="87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107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工厂</a:t>
          </a:r>
          <a:r>
            <a:rPr lang="zh-CN" altLang="en-US" sz="4400" kern="1200" dirty="0" smtClean="0"/>
            <a:t>个性化内容</a:t>
          </a:r>
          <a:endParaRPr lang="zh-CN" altLang="en-US" sz="4400" kern="1200" dirty="0"/>
        </a:p>
      </dsp:txBody>
      <dsp:txXfrm>
        <a:off x="928988" y="1756490"/>
        <a:ext cx="7669747" cy="878245"/>
      </dsp:txXfrm>
    </dsp:sp>
    <dsp:sp modelId="{8EB7E66A-8413-4442-85E6-958D22FF6DA8}">
      <dsp:nvSpPr>
        <dsp:cNvPr id="0" name=""/>
        <dsp:cNvSpPr/>
      </dsp:nvSpPr>
      <dsp:spPr>
        <a:xfrm>
          <a:off x="380085" y="1646709"/>
          <a:ext cx="1097806" cy="1097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A4AE-F95F-42B0-B2C2-C47E974FAD12}">
      <dsp:nvSpPr>
        <dsp:cNvPr id="0" name=""/>
        <dsp:cNvSpPr/>
      </dsp:nvSpPr>
      <dsp:spPr>
        <a:xfrm>
          <a:off x="609746" y="3073858"/>
          <a:ext cx="7988989" cy="87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107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重点关注</a:t>
          </a:r>
          <a:endParaRPr lang="zh-CN" altLang="en-US" sz="4400" kern="1200" dirty="0"/>
        </a:p>
      </dsp:txBody>
      <dsp:txXfrm>
        <a:off x="609746" y="3073858"/>
        <a:ext cx="7988989" cy="878245"/>
      </dsp:txXfrm>
    </dsp:sp>
    <dsp:sp modelId="{6F012FBA-5E62-4055-8B92-F4A10DBD64D3}">
      <dsp:nvSpPr>
        <dsp:cNvPr id="0" name=""/>
        <dsp:cNvSpPr/>
      </dsp:nvSpPr>
      <dsp:spPr>
        <a:xfrm>
          <a:off x="60843" y="2964077"/>
          <a:ext cx="1097806" cy="10978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t>2017/8/1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7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4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8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1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2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5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20946-CB5E-42ED-A091-D395ACC638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2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6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98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68770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panose="020B0604020202020204" pitchFamily="34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01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7492621" y="6133306"/>
            <a:ext cx="4258053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lnSpc>
                <a:spcPts val="3200"/>
              </a:lnSpc>
              <a:defRPr/>
            </a:pPr>
            <a:r>
              <a:rPr lang="zh-CN" altLang="en-US" sz="2600" b="1" dirty="0" smtClean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信息系统部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3" name="未知"/>
          <p:cNvSpPr/>
          <p:nvPr/>
        </p:nvSpPr>
        <p:spPr bwMode="auto">
          <a:xfrm>
            <a:off x="0" y="2157413"/>
            <a:ext cx="12212638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4" name="未知"/>
          <p:cNvSpPr/>
          <p:nvPr/>
        </p:nvSpPr>
        <p:spPr bwMode="auto">
          <a:xfrm>
            <a:off x="3175" y="2344738"/>
            <a:ext cx="12188825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anose="02010600030101010101" pitchFamily="2" charset="-122"/>
            </a:endParaRPr>
          </a:p>
        </p:txBody>
      </p:sp>
      <p:sp>
        <p:nvSpPr>
          <p:cNvPr id="35" name="未知"/>
          <p:cNvSpPr/>
          <p:nvPr/>
        </p:nvSpPr>
        <p:spPr bwMode="auto">
          <a:xfrm>
            <a:off x="1" y="2755900"/>
            <a:ext cx="12192000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anose="02010600030101010101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575078" y="4246890"/>
            <a:ext cx="2175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2017-08-08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376237" y="1786217"/>
            <a:ext cx="11374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东风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彼欧 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MES3.0 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启动会</a:t>
            </a:r>
            <a:endParaRPr lang="en-US" altLang="zh-CN" sz="4000" dirty="0" smtClean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议程安排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69617467"/>
              </p:ext>
            </p:extLst>
          </p:nvPr>
        </p:nvGraphicFramePr>
        <p:xfrm>
          <a:off x="609600" y="1288473"/>
          <a:ext cx="8659091" cy="439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28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主计划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8249"/>
              </p:ext>
            </p:extLst>
          </p:nvPr>
        </p:nvGraphicFramePr>
        <p:xfrm>
          <a:off x="609600" y="1523307"/>
          <a:ext cx="906272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67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2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altLang="zh-CN" sz="28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项目准备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7/13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主数据收集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7/17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系统搭建及开发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SIT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8/11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最终用户培训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8/18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8/19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9/9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过渡期上线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9/16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人员安排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3206"/>
              </p:ext>
            </p:extLst>
          </p:nvPr>
        </p:nvGraphicFramePr>
        <p:xfrm>
          <a:off x="473075" y="1213010"/>
          <a:ext cx="10044000" cy="456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39838180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94895419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674991209"/>
                    </a:ext>
                  </a:extLst>
                </a:gridCol>
              </a:tblGrid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W33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36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37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W38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800" b="1" kern="1200" dirty="0" smtClean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W39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刘桂昌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altLang="zh-CN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JX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罗锋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丁菁菁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2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陈梦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CX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DFPO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ea typeface="宋体" panose="02010600030101010101" pitchFamily="2" charset="-122"/>
              </a:rPr>
              <a:t>过往工厂问题情况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819865307"/>
              </p:ext>
            </p:extLst>
          </p:nvPr>
        </p:nvGraphicFramePr>
        <p:xfrm>
          <a:off x="473075" y="921898"/>
          <a:ext cx="10844462" cy="5143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351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/>
              <a:t>工厂个性化内容</a:t>
            </a: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62612"/>
              </p:ext>
            </p:extLst>
          </p:nvPr>
        </p:nvGraphicFramePr>
        <p:xfrm>
          <a:off x="431800" y="708390"/>
          <a:ext cx="9112827" cy="564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排序接入程序（各客户不同、排序方式不一）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供应商寄售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136255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粒子防错（计划与注塑机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粒子联动）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PLC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设备联动（柔性冲孔）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看板件订单接入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订单下达（转手贸易业务）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看板件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备件订单接入（自动转为加驳单）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二次报产</a:t>
                      </a:r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打包扫描合并扫描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9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D27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尾门排序交付、库存式生产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/>
              <a:t>重点关注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59409"/>
              </p:ext>
            </p:extLst>
          </p:nvPr>
        </p:nvGraphicFramePr>
        <p:xfrm>
          <a:off x="473075" y="951086"/>
          <a:ext cx="8181475" cy="5085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主数据收集</a:t>
                      </a:r>
                      <a:r>
                        <a:rPr lang="en-US" altLang="zh-CN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准确性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负库存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盘点准确性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现场操作熟练度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ERP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时间和精力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5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UAT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时间和上线时间</a:t>
                      </a:r>
                      <a:endParaRPr lang="en-US" altLang="zh-CN" sz="2800" b="0" i="0" u="none" strike="noStrike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90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</a:p>
          <a:p>
            <a:r>
              <a:rPr lang="en-US" altLang="zh-CN" sz="2400" b="1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</TotalTime>
  <Words>296</Words>
  <Application>Microsoft Office PowerPoint</Application>
  <PresentationFormat>宽屏</PresentationFormat>
  <Paragraphs>134</Paragraphs>
  <Slides>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方正大标宋简体</vt:lpstr>
      <vt:lpstr>宋体</vt:lpstr>
      <vt:lpstr>微软雅黑</vt:lpstr>
      <vt:lpstr>Arial</vt:lpstr>
      <vt:lpstr>Calibri</vt:lpstr>
      <vt:lpstr>Wingdings</vt:lpstr>
      <vt:lpstr>blank</vt:lpstr>
      <vt:lpstr>2_Default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MMMMM</dc:creator>
  <cp:lastModifiedBy>ke le</cp:lastModifiedBy>
  <cp:revision>62</cp:revision>
  <dcterms:created xsi:type="dcterms:W3CDTF">2016-07-20T07:10:00Z</dcterms:created>
  <dcterms:modified xsi:type="dcterms:W3CDTF">2017-08-01T01:03:09Z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