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73" r:id="rId3"/>
    <p:sldId id="279" r:id="rId4"/>
    <p:sldId id="280" r:id="rId5"/>
    <p:sldId id="281" r:id="rId6"/>
    <p:sldId id="283" r:id="rId7"/>
    <p:sldId id="269" r:id="rId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2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4353" autoAdjust="0"/>
  </p:normalViewPr>
  <p:slideViewPr>
    <p:cSldViewPr snapToGrid="0">
      <p:cViewPr varScale="1">
        <p:scale>
          <a:sx n="59" d="100"/>
          <a:sy n="59" d="100"/>
        </p:scale>
        <p:origin x="-1116" y="-90"/>
      </p:cViewPr>
      <p:guideLst>
        <p:guide orient="horz" pos="211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2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问题总数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浦东</c:v>
                </c:pt>
                <c:pt idx="1">
                  <c:v>安亭</c:v>
                </c:pt>
                <c:pt idx="2">
                  <c:v>常熟</c:v>
                </c:pt>
                <c:pt idx="3">
                  <c:v>烟台</c:v>
                </c:pt>
                <c:pt idx="4">
                  <c:v>长沙</c:v>
                </c:pt>
                <c:pt idx="5">
                  <c:v>东莞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435</c:v>
                </c:pt>
                <c:pt idx="1">
                  <c:v>371</c:v>
                </c:pt>
                <c:pt idx="2">
                  <c:v>258</c:v>
                </c:pt>
                <c:pt idx="3">
                  <c:v>210</c:v>
                </c:pt>
                <c:pt idx="4">
                  <c:v>221</c:v>
                </c:pt>
                <c:pt idx="5">
                  <c:v>180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0669056"/>
        <c:axId val="50670208"/>
      </c:barChart>
      <c:catAx>
        <c:axId val="50669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50670208"/>
        <c:crosses val="autoZero"/>
        <c:auto val="1"/>
        <c:lblAlgn val="ctr"/>
        <c:lblOffset val="100"/>
        <c:noMultiLvlLbl val="0"/>
      </c:catAx>
      <c:valAx>
        <c:axId val="5067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669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t>2017/3/3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7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t>2017/3/3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796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44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18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394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670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22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anose="05000000000000000000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6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9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68770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2015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9575078" y="5881955"/>
            <a:ext cx="2175596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朱伟力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33" name="未知"/>
          <p:cNvSpPr/>
          <p:nvPr/>
        </p:nvSpPr>
        <p:spPr bwMode="auto">
          <a:xfrm>
            <a:off x="0" y="2157413"/>
            <a:ext cx="12212638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4" name="未知"/>
          <p:cNvSpPr/>
          <p:nvPr/>
        </p:nvSpPr>
        <p:spPr bwMode="auto">
          <a:xfrm>
            <a:off x="3175" y="2344738"/>
            <a:ext cx="12188825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5" name="未知"/>
          <p:cNvSpPr/>
          <p:nvPr/>
        </p:nvSpPr>
        <p:spPr bwMode="auto">
          <a:xfrm>
            <a:off x="1" y="2755900"/>
            <a:ext cx="12192000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anose="02010600030101010101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575078" y="4680024"/>
            <a:ext cx="2175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2017-03-06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376237" y="1786217"/>
            <a:ext cx="113744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延锋彼欧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MES3.0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启动会</a:t>
            </a:r>
            <a:endParaRPr lang="en-US" altLang="zh-CN" sz="4000" dirty="0" smtClean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a typeface="宋体" panose="02010600030101010101" pitchFamily="2" charset="-122"/>
              </a:rPr>
              <a:t>仪征主计划（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pic>
        <p:nvPicPr>
          <p:cNvPr id="4196" name="Picture 1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37" y="1010652"/>
            <a:ext cx="11635248" cy="510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a typeface="宋体" panose="02010600030101010101" pitchFamily="2" charset="-122"/>
              </a:rPr>
              <a:t>人员安排（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09330"/>
              </p:ext>
            </p:extLst>
          </p:nvPr>
        </p:nvGraphicFramePr>
        <p:xfrm>
          <a:off x="438375" y="885367"/>
          <a:ext cx="10421259" cy="49929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2550"/>
                <a:gridCol w="1298387"/>
                <a:gridCol w="1298387"/>
                <a:gridCol w="1298387"/>
                <a:gridCol w="1298387"/>
                <a:gridCol w="1298387"/>
                <a:gridCol w="1298387"/>
                <a:gridCol w="1298387"/>
              </a:tblGrid>
              <a:tr h="111642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W9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W10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W11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W12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W13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W14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W15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77529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朱伟力</a:t>
                      </a:r>
                      <a:endParaRPr lang="zh-CN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DG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YZ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YZ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YZ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YZ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YZ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YZ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77529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王磊</a:t>
                      </a:r>
                      <a:endParaRPr lang="zh-CN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NJ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YZ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YZ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YZ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YZ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YZ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YZ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7529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贾文涛</a:t>
                      </a:r>
                      <a:endParaRPr lang="zh-CN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DG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YZ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YZ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YZ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YZ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YZ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YZ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77529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王定敏</a:t>
                      </a:r>
                      <a:endParaRPr lang="zh-CN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NJ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YZ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YZ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YZ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YZ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YZ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YZ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7529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肖迪</a:t>
                      </a:r>
                      <a:endParaRPr lang="zh-CN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DG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YZ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YZ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YZ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YZ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YZ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YZ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48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a typeface="宋体" panose="02010600030101010101" pitchFamily="2" charset="-122"/>
              </a:rPr>
              <a:t>过往工厂问题情况（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293265181"/>
              </p:ext>
            </p:extLst>
          </p:nvPr>
        </p:nvGraphicFramePr>
        <p:xfrm>
          <a:off x="711200" y="631170"/>
          <a:ext cx="10072914" cy="5537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232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/>
              <a:t>重点</a:t>
            </a:r>
            <a:r>
              <a:rPr lang="zh-CN" altLang="en-US" sz="2800" b="1" dirty="0"/>
              <a:t>需求</a:t>
            </a:r>
            <a:r>
              <a:rPr lang="zh-CN" altLang="en-US" sz="2800" b="1" dirty="0" smtClean="0"/>
              <a:t>讨论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93558" y="818147"/>
            <a:ext cx="85504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注塑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机联动激光打条码</a:t>
            </a:r>
            <a:endParaRPr lang="en-US" altLang="zh-CN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endParaRPr lang="en-US" altLang="zh-CN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无人仓库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6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</a:t>
            </a:r>
          </a:p>
          <a:p>
            <a:r>
              <a:rPr lang="en-US" altLang="zh-CN" sz="2400" b="1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sz="16000" dirty="0" smtClean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157</TotalTime>
  <Words>129</Words>
  <Application>Microsoft Office PowerPoint</Application>
  <PresentationFormat>自定义</PresentationFormat>
  <Paragraphs>72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blank</vt:lpstr>
      <vt:lpstr>2_Default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XuFeng(YFPOIT)</dc:creator>
  <cp:lastModifiedBy>Zhu WeiLi(WB)</cp:lastModifiedBy>
  <cp:revision>78</cp:revision>
  <dcterms:created xsi:type="dcterms:W3CDTF">2016-07-20T07:10:00Z</dcterms:created>
  <dcterms:modified xsi:type="dcterms:W3CDTF">2017-03-03T00:20:34Z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