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79" r:id="rId4"/>
    <p:sldId id="270" r:id="rId5"/>
    <p:sldId id="275" r:id="rId6"/>
    <p:sldId id="276" r:id="rId7"/>
    <p:sldId id="274" r:id="rId8"/>
    <p:sldId id="278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66" d="100"/>
          <a:sy n="66" d="100"/>
        </p:scale>
        <p:origin x="-858" y="-12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png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05396" y="6102126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19217" y="2497003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2017-3-23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289287" y="1641430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仪征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229" y="238579"/>
            <a:ext cx="6822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ea typeface="宋体" pitchFamily="2" charset="-122"/>
              </a:rPr>
              <a:t>会议议程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473075" y="1221069"/>
            <a:ext cx="10464800" cy="346704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项目进度汇报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模块测试进度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问题清单修复进度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项目风险点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下一阶段的工作计划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17/02/27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17/03/06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17/02/28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17/03/01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17/03/10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17/03/09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17/03/23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17/03/25</a:t>
              </a:r>
              <a:endParaRPr lang="zh-CN" altLang="en-US" sz="1600" dirty="0"/>
            </a:p>
            <a:p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17/03/31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三轮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上线时间为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91482"/>
              </p:ext>
            </p:extLst>
          </p:nvPr>
        </p:nvGraphicFramePr>
        <p:xfrm>
          <a:off x="878256" y="902624"/>
          <a:ext cx="8716594" cy="446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467"/>
                <a:gridCol w="2498210"/>
                <a:gridCol w="2349666"/>
                <a:gridCol w="2660251"/>
              </a:tblGrid>
              <a:tr h="10939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3960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9776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935307"/>
              </p:ext>
            </p:extLst>
          </p:nvPr>
        </p:nvGraphicFramePr>
        <p:xfrm>
          <a:off x="574675" y="1038225"/>
          <a:ext cx="5942013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工作表" r:id="rId4" imgW="8725029" imgH="5733929" progId="Excel.Sheet.8">
                  <p:embed/>
                </p:oleObj>
              </mc:Choice>
              <mc:Fallback>
                <p:oleObj name="工作表" r:id="rId4" imgW="8725029" imgH="5733929" progId="Excel.Sheet.8">
                  <p:embed/>
                  <p:pic>
                    <p:nvPicPr>
                      <p:cNvPr id="0" name="图表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038225"/>
                        <a:ext cx="5942013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51921"/>
              </p:ext>
            </p:extLst>
          </p:nvPr>
        </p:nvGraphicFramePr>
        <p:xfrm>
          <a:off x="6710363" y="1058633"/>
          <a:ext cx="4828494" cy="451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图表" r:id="rId7" imgW="4819524" imgH="4724378" progId="Excel.Chart.8">
                  <p:embed/>
                </p:oleObj>
              </mc:Choice>
              <mc:Fallback>
                <p:oleObj name="图表" r:id="rId7" imgW="4819524" imgH="4724378" progId="Excel.Chart.8">
                  <p:embed/>
                  <p:pic>
                    <p:nvPicPr>
                      <p:cNvPr id="0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1058633"/>
                        <a:ext cx="4828494" cy="4514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47080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284053"/>
            <a:ext cx="10464800" cy="7624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需要增加激光打条码测试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7558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031" y="3177701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未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接清单情况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9" y="3382489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473075" y="3961927"/>
            <a:ext cx="10464800" cy="111079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注塑件工艺查询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嫌疑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品校验要弹出缺陷选择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定义切换事宜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日出试运行计划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切换上线准备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日切换和盘点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日试运行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27-3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日上线支持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1130</TotalTime>
  <Pages>0</Pages>
  <Words>228</Words>
  <Characters>0</Characters>
  <Application>Microsoft Office PowerPoint</Application>
  <DocSecurity>0</DocSecurity>
  <PresentationFormat>自定义</PresentationFormat>
  <Lines>0</Lines>
  <Paragraphs>60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blank</vt:lpstr>
      <vt:lpstr>2_Default Design</vt:lpstr>
      <vt:lpstr>图表</vt:lpstr>
      <vt:lpstr>Microsoft Excel 97-2003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Zhu WeiLi(WB)</cp:lastModifiedBy>
  <cp:revision>514</cp:revision>
  <dcterms:created xsi:type="dcterms:W3CDTF">2016-05-27T08:37:56Z</dcterms:created>
  <dcterms:modified xsi:type="dcterms:W3CDTF">2017-03-23T05:26:23Z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