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79" r:id="rId4"/>
    <p:sldId id="270" r:id="rId5"/>
    <p:sldId id="275" r:id="rId6"/>
    <p:sldId id="276" r:id="rId7"/>
    <p:sldId id="274" r:id="rId8"/>
    <p:sldId id="278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66" d="100"/>
          <a:sy n="66" d="100"/>
        </p:scale>
        <p:origin x="-858" y="-12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05396" y="6102126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19217" y="2497003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2017-3-14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289287" y="1641430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仪征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229" y="238579"/>
            <a:ext cx="6822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ea typeface="宋体" pitchFamily="2" charset="-122"/>
              </a:rPr>
              <a:t>会议议程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473075" y="1221069"/>
            <a:ext cx="10464800" cy="346704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模块测试进度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问题清单修复进度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项目风险点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下一阶段的工作计划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17/02/27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17/03/06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17/02/28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17/03/01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17/03/10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17/03/09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17/03/23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17/03/25</a:t>
              </a:r>
              <a:endParaRPr lang="zh-CN" altLang="en-US" sz="1600" dirty="0"/>
            </a:p>
            <a:p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17/03/31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本周已完成所有程序的开发，以及第一轮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36899"/>
              </p:ext>
            </p:extLst>
          </p:nvPr>
        </p:nvGraphicFramePr>
        <p:xfrm>
          <a:off x="878255" y="742970"/>
          <a:ext cx="8988724" cy="331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891"/>
                <a:gridCol w="2685143"/>
                <a:gridCol w="2525486"/>
                <a:gridCol w="2479204"/>
              </a:tblGrid>
              <a:tr h="926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1819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2073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96416" y="4340875"/>
            <a:ext cx="10464800" cy="188575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未测试的场景：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盘点。计划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UAT2</a:t>
            </a: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无人仓库（供应商系统未测通，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程序测试完成）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激光打条码（供应商系统未测，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程序测试完成）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57719"/>
              </p:ext>
            </p:extLst>
          </p:nvPr>
        </p:nvGraphicFramePr>
        <p:xfrm>
          <a:off x="1001482" y="1233715"/>
          <a:ext cx="9187546" cy="3409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118"/>
                <a:gridCol w="1857829"/>
                <a:gridCol w="1901371"/>
                <a:gridCol w="2075543"/>
                <a:gridCol w="2220685"/>
              </a:tblGrid>
              <a:tr h="112999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功能优化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数据问题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163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1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17%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增加培训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目前只培训了班组长和代理班组长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无人仓库供应商需到现场，供应商程序未测通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接入（预计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到达时间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没有）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白班夜班的人员安排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UAT2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（尽量提前）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定义切换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UAT3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及做切换上线准备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912</TotalTime>
  <Pages>0</Pages>
  <Words>301</Words>
  <Characters>0</Characters>
  <Application>Microsoft Office PowerPoint</Application>
  <DocSecurity>0</DocSecurity>
  <PresentationFormat>自定义</PresentationFormat>
  <Lines>0</Lines>
  <Paragraphs>78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Zhu WeiLi(WB)</cp:lastModifiedBy>
  <cp:revision>405</cp:revision>
  <dcterms:created xsi:type="dcterms:W3CDTF">2016-05-27T08:37:56Z</dcterms:created>
  <dcterms:modified xsi:type="dcterms:W3CDTF">2017-03-14T01:41:20Z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