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279" r:id="rId4"/>
    <p:sldId id="280" r:id="rId5"/>
    <p:sldId id="283" r:id="rId6"/>
    <p:sldId id="282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353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浦东</c:v>
                </c:pt>
                <c:pt idx="1">
                  <c:v>安亭</c:v>
                </c:pt>
                <c:pt idx="2">
                  <c:v>常熟</c:v>
                </c:pt>
                <c:pt idx="3">
                  <c:v>烟台</c:v>
                </c:pt>
                <c:pt idx="4">
                  <c:v>长沙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435</c:v>
                </c:pt>
                <c:pt idx="1">
                  <c:v>371</c:v>
                </c:pt>
                <c:pt idx="2">
                  <c:v>258</c:v>
                </c:pt>
                <c:pt idx="3">
                  <c:v>210</c:v>
                </c:pt>
                <c:pt idx="4">
                  <c:v>190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7790128"/>
        <c:axId val="199845920"/>
      </c:barChart>
      <c:catAx>
        <c:axId val="7779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9845920"/>
        <c:crosses val="autoZero"/>
        <c:auto val="1"/>
        <c:lblAlgn val="ctr"/>
        <c:lblOffset val="100"/>
        <c:noMultiLvlLbl val="0"/>
      </c:catAx>
      <c:valAx>
        <c:axId val="19984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9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2017/2/8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0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Excel____1.xlsx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2017-02-08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启动会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南京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主计划（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47841"/>
              </p:ext>
            </p:extLst>
          </p:nvPr>
        </p:nvGraphicFramePr>
        <p:xfrm>
          <a:off x="1564640" y="1783080"/>
          <a:ext cx="906272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12"/>
                <a:gridCol w="3062806"/>
                <a:gridCol w="2003490"/>
                <a:gridCol w="1801091"/>
                <a:gridCol w="116672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项目准备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2/10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主数据收集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系统搭建及开发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2/13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SIT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2/13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最终用户培训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2/20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过渡期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2/22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过渡期上线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3/25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145333"/>
              </p:ext>
            </p:extLst>
          </p:nvPr>
        </p:nvGraphicFramePr>
        <p:xfrm>
          <a:off x="10607040" y="552767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07040" y="552767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人员安排（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57702"/>
              </p:ext>
            </p:extLst>
          </p:nvPr>
        </p:nvGraphicFramePr>
        <p:xfrm>
          <a:off x="1539240" y="1148252"/>
          <a:ext cx="9113520" cy="4561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190"/>
                <a:gridCol w="1139190"/>
                <a:gridCol w="1139190"/>
                <a:gridCol w="1139190"/>
                <a:gridCol w="1139190"/>
                <a:gridCol w="1139190"/>
                <a:gridCol w="1139190"/>
                <a:gridCol w="1139190"/>
              </a:tblGrid>
              <a:tr h="9296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W6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W7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W8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W9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W10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W11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W12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8057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CSA/NJ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</a:tr>
              <a:tr h="8057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刘桂昌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CSA/NJ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</a:tr>
              <a:tr h="8057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罗锋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CSA/NJ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CSA/NJ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CSA/NJ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</a:tr>
              <a:tr h="8057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王定敏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</a:tr>
              <a:tr h="4090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徐颖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NJ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541718749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25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重点关注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03046"/>
              </p:ext>
            </p:extLst>
          </p:nvPr>
        </p:nvGraphicFramePr>
        <p:xfrm>
          <a:off x="2005263" y="886326"/>
          <a:ext cx="8181475" cy="5085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1475"/>
              </a:tblGrid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负库存</a:t>
                      </a:r>
                      <a:r>
                        <a:rPr lang="en-US" altLang="zh-CN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sz="2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COGI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新品试制流程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盘点准确性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主数据很重要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时间和精力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时间和上线时间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9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</TotalTime>
  <Words>191</Words>
  <Application>Microsoft Office PowerPoint</Application>
  <PresentationFormat>宽屏</PresentationFormat>
  <Paragraphs>111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方正大标宋简体</vt:lpstr>
      <vt:lpstr>宋体</vt:lpstr>
      <vt:lpstr>微软雅黑</vt:lpstr>
      <vt:lpstr>Arial</vt:lpstr>
      <vt:lpstr>Calibri</vt:lpstr>
      <vt:lpstr>Wingdings</vt:lpstr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MMMMM</dc:creator>
  <cp:lastModifiedBy>ke le</cp:lastModifiedBy>
  <cp:revision>28</cp:revision>
  <dcterms:created xsi:type="dcterms:W3CDTF">2016-07-20T07:10:00Z</dcterms:created>
  <dcterms:modified xsi:type="dcterms:W3CDTF">2017-02-08T04:08:59Z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