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73" r:id="rId3"/>
    <p:sldId id="299" r:id="rId4"/>
    <p:sldId id="296" r:id="rId5"/>
    <p:sldId id="300" r:id="rId6"/>
    <p:sldId id="297" r:id="rId7"/>
    <p:sldId id="269" r:id="rId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6">
          <p15:clr>
            <a:srgbClr val="A4A3A4"/>
          </p15:clr>
        </p15:guide>
        <p15:guide id="2" pos="386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48">
          <p15:clr>
            <a:srgbClr val="A4A3A4"/>
          </p15:clr>
        </p15:guide>
        <p15:guide id="2" pos="217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701" autoAdjust="0"/>
  </p:normalViewPr>
  <p:slideViewPr>
    <p:cSldViewPr snapToGrid="0">
      <p:cViewPr>
        <p:scale>
          <a:sx n="69" d="100"/>
          <a:sy n="69" d="100"/>
        </p:scale>
        <p:origin x="-534" y="-216"/>
      </p:cViewPr>
      <p:guideLst>
        <p:guide orient="horz" pos="2136"/>
        <p:guide pos="386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48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t>2017/3/14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95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t>2017/3/14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563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sgong1\Desktop\logo-PPT使用-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88" y="5826125"/>
            <a:ext cx="6270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6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9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70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0548938" y="6218238"/>
            <a:ext cx="1414462" cy="481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王磊</a:t>
            </a:r>
            <a:endParaRPr lang="en-US" altLang="zh-CN" sz="2600" b="1" dirty="0" smtClean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3" name="未知"/>
          <p:cNvSpPr/>
          <p:nvPr/>
        </p:nvSpPr>
        <p:spPr bwMode="auto">
          <a:xfrm>
            <a:off x="14288" y="2157413"/>
            <a:ext cx="12198350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4" name="未知"/>
          <p:cNvSpPr/>
          <p:nvPr/>
        </p:nvSpPr>
        <p:spPr bwMode="auto">
          <a:xfrm>
            <a:off x="3175" y="2344738"/>
            <a:ext cx="12211050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5" name="未知"/>
          <p:cNvSpPr/>
          <p:nvPr/>
        </p:nvSpPr>
        <p:spPr bwMode="auto">
          <a:xfrm>
            <a:off x="14288" y="2755900"/>
            <a:ext cx="12212637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777273" y="2700199"/>
            <a:ext cx="2175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2017-03-13</a:t>
            </a: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6864947" y="1876098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南京 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MES3.0 UAT2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总结</a:t>
            </a:r>
            <a:endParaRPr lang="en-US" altLang="zh-CN" sz="4000" dirty="0" smtClean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问题清单</a:t>
            </a:r>
            <a:endParaRPr lang="fr-FR" altLang="zh-CN" b="1" dirty="0">
              <a:solidFill>
                <a:schemeClr val="bg1">
                  <a:lumMod val="75000"/>
                </a:schemeClr>
              </a:solidFill>
              <a:ea typeface="宋体" pitchFamily="2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资产类型：</a:t>
            </a:r>
            <a:r>
              <a:rPr lang="en-US" altLang="zh-CN" dirty="0"/>
              <a:t>C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953170"/>
              </p:ext>
            </p:extLst>
          </p:nvPr>
        </p:nvGraphicFramePr>
        <p:xfrm>
          <a:off x="1580272" y="949977"/>
          <a:ext cx="9031457" cy="4688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7264"/>
                <a:gridCol w="1200489"/>
                <a:gridCol w="1200489"/>
                <a:gridCol w="1200489"/>
                <a:gridCol w="1200489"/>
                <a:gridCol w="1378340"/>
                <a:gridCol w="1383897"/>
              </a:tblGrid>
              <a:tr h="3770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r>
                        <a:rPr lang="en-US" altLang="zh-CN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问题总量 </a:t>
                      </a:r>
                      <a:r>
                        <a:rPr lang="en-US" altLang="zh-CN" sz="20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</a:t>
                      </a:r>
                      <a:endParaRPr lang="en-US" altLang="zh-CN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79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总数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优先级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未开始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进展中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待测试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r>
                        <a:rPr lang="en-US" altLang="zh-CN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取消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2931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程序问题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29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2000" b="0" i="0" u="none" strike="noStrike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29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2931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数据问题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29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29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2931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功能优化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2000" b="0" i="0" u="none" strike="noStrike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29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2000" b="0" i="0" u="none" strike="noStrike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29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2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上周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工作重点回顾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ea typeface="宋体" pitchFamily="2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740791"/>
              </p:ext>
            </p:extLst>
          </p:nvPr>
        </p:nvGraphicFramePr>
        <p:xfrm>
          <a:off x="1091457" y="1013788"/>
          <a:ext cx="10309343" cy="529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8261"/>
                <a:gridCol w="2921082"/>
              </a:tblGrid>
              <a:tr h="79445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重点项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责任人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油漆下线按序号选择代替手动选择配置的动作</a:t>
                      </a:r>
                      <a:endParaRPr lang="zh-CN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罗锋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完善小件下线正向和反冲入库申请单逻辑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罗锋</a:t>
                      </a:r>
                      <a:endParaRPr lang="en-US" altLang="zh-CN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补充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UAT1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的基础数据问题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岳冠杰、刘桂昌</a:t>
                      </a: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用户权限配置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岳冠杰、刘桂昌</a:t>
                      </a: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盘点区域配置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未完成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岳冠杰、刘桂昌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7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本周工作重点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ea typeface="宋体" pitchFamily="2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92256"/>
              </p:ext>
            </p:extLst>
          </p:nvPr>
        </p:nvGraphicFramePr>
        <p:xfrm>
          <a:off x="1091457" y="1013788"/>
          <a:ext cx="10309343" cy="529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8261"/>
                <a:gridCol w="2921082"/>
              </a:tblGrid>
              <a:tr h="79445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重点项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责任人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浦口业务确认及开发或数据配置</a:t>
                      </a:r>
                      <a:r>
                        <a:rPr lang="en-US" altLang="zh-CN" sz="200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</a:t>
                      </a:r>
                      <a:r>
                        <a:rPr lang="zh-CN" altLang="en-US" sz="200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需讨论</a:t>
                      </a:r>
                      <a:endParaRPr lang="zh-CN" altLang="zh-CN" sz="2000" u="none" strike="noStrike" kern="1200" dirty="0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岳冠杰、刘桂昌、罗锋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装配线束防错逻辑确认</a:t>
                      </a:r>
                      <a:r>
                        <a:rPr lang="en-US" altLang="zh-CN" sz="200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(56D970014A, 56D970014), </a:t>
                      </a:r>
                      <a:r>
                        <a:rPr lang="zh-CN" altLang="en-US" sz="200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需讨论</a:t>
                      </a:r>
                      <a:endParaRPr lang="zh-CN" altLang="en-US" sz="2000" u="none" strike="noStrike" kern="1200" dirty="0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岳冠杰、刘桂昌</a:t>
                      </a: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油漆下线冻结自动调用返工扫描确认逻辑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王磊</a:t>
                      </a: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预排序看板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开发并测试</a:t>
                      </a:r>
                      <a:endParaRPr lang="zh-CN" altLang="en-US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罗锋</a:t>
                      </a: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盘点区域配置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岳冠杰、刘桂昌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03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UAT3 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测试重点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ea typeface="宋体" pitchFamily="2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38503"/>
              </p:ext>
            </p:extLst>
          </p:nvPr>
        </p:nvGraphicFramePr>
        <p:xfrm>
          <a:off x="1023561" y="1000140"/>
          <a:ext cx="10390542" cy="439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0542"/>
              </a:tblGrid>
              <a:tr h="79445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重点项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全产品类及全流程测试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每种产品数量可以少做</a:t>
                      </a:r>
                      <a:endParaRPr lang="zh-CN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WFM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工作流领用物料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拆解扫描及拆解后物流走向确认</a:t>
                      </a: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测试人员更换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51709" y="5631871"/>
            <a:ext cx="7301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70C0"/>
                </a:solidFill>
              </a:rPr>
              <a:t>UAT3</a:t>
            </a:r>
            <a:r>
              <a:rPr lang="zh-CN" altLang="en-US" sz="3200" dirty="0" smtClean="0">
                <a:solidFill>
                  <a:srgbClr val="0070C0"/>
                </a:solidFill>
              </a:rPr>
              <a:t>及上线时间暂定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93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r>
              <a:rPr lang="en-US" altLang="zh-CN" sz="24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1234</TotalTime>
  <Words>254</Words>
  <Application>Microsoft Office PowerPoint</Application>
  <PresentationFormat>自定义</PresentationFormat>
  <Paragraphs>83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blank</vt:lpstr>
      <vt:lpstr>2_Default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Ling(YFPOIT)</dc:creator>
  <cp:lastModifiedBy>Liu GuiChang(YFPOIT)</cp:lastModifiedBy>
  <cp:revision>573</cp:revision>
  <dcterms:created xsi:type="dcterms:W3CDTF">2016-05-27T08:37:00Z</dcterms:created>
  <dcterms:modified xsi:type="dcterms:W3CDTF">2017-03-14T05:20:01Z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