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99" r:id="rId4"/>
    <p:sldId id="296" r:id="rId5"/>
    <p:sldId id="298" r:id="rId6"/>
    <p:sldId id="301" r:id="rId7"/>
    <p:sldId id="302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877725" y="2010579"/>
            <a:ext cx="53142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南京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</a:t>
            </a:r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上线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项目进度回顾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五边形 9"/>
          <p:cNvSpPr/>
          <p:nvPr/>
        </p:nvSpPr>
        <p:spPr>
          <a:xfrm>
            <a:off x="1491808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项目启动</a:t>
            </a:r>
            <a:endParaRPr lang="zh-CN" altLang="en-US" sz="2000" b="1" dirty="0"/>
          </a:p>
        </p:txBody>
      </p:sp>
      <p:grpSp>
        <p:nvGrpSpPr>
          <p:cNvPr id="11" name="组合 16"/>
          <p:cNvGrpSpPr/>
          <p:nvPr/>
        </p:nvGrpSpPr>
        <p:grpSpPr>
          <a:xfrm>
            <a:off x="1491808" y="2996087"/>
            <a:ext cx="1620000" cy="720000"/>
            <a:chOff x="107504" y="1689791"/>
            <a:chExt cx="1656184" cy="576064"/>
          </a:xfrm>
        </p:grpSpPr>
        <p:sp>
          <p:nvSpPr>
            <p:cNvPr id="12" name="矩形 1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65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2017/02/07</a:t>
              </a:r>
              <a:endParaRPr lang="zh-CN" altLang="en-US" sz="1600" dirty="0"/>
            </a:p>
          </p:txBody>
        </p:sp>
      </p:grpSp>
      <p:grpSp>
        <p:nvGrpSpPr>
          <p:cNvPr id="33" name="组合 16"/>
          <p:cNvGrpSpPr/>
          <p:nvPr/>
        </p:nvGrpSpPr>
        <p:grpSpPr>
          <a:xfrm>
            <a:off x="3291808" y="2996087"/>
            <a:ext cx="1620000" cy="720000"/>
            <a:chOff x="107504" y="1689791"/>
            <a:chExt cx="1656184" cy="576064"/>
          </a:xfrm>
        </p:grpSpPr>
        <p:sp>
          <p:nvSpPr>
            <p:cNvPr id="34" name="矩形 3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2017/04/04</a:t>
              </a:r>
            </a:p>
          </p:txBody>
        </p:sp>
      </p:grpSp>
      <p:sp>
        <p:nvSpPr>
          <p:cNvPr id="38" name="五边形 37"/>
          <p:cNvSpPr/>
          <p:nvPr/>
        </p:nvSpPr>
        <p:spPr>
          <a:xfrm>
            <a:off x="3318671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上线切换</a:t>
            </a:r>
          </a:p>
        </p:txBody>
      </p:sp>
      <p:sp>
        <p:nvSpPr>
          <p:cNvPr id="39" name="五边形 38"/>
          <p:cNvSpPr/>
          <p:nvPr/>
        </p:nvSpPr>
        <p:spPr>
          <a:xfrm>
            <a:off x="5145534" y="1882010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运维支持</a:t>
            </a:r>
            <a:endParaRPr lang="zh-CN" altLang="en-US" sz="2000" b="1" dirty="0"/>
          </a:p>
        </p:txBody>
      </p:sp>
      <p:sp>
        <p:nvSpPr>
          <p:cNvPr id="22" name="五边形 21"/>
          <p:cNvSpPr/>
          <p:nvPr/>
        </p:nvSpPr>
        <p:spPr>
          <a:xfrm>
            <a:off x="6972397" y="1882010"/>
            <a:ext cx="1800000" cy="720000"/>
          </a:xfrm>
          <a:prstGeom prst="homePlat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配合</a:t>
            </a:r>
            <a:r>
              <a:rPr lang="en-US" altLang="zh-CN" sz="2000" b="1" dirty="0" smtClean="0"/>
              <a:t>SAP</a:t>
            </a:r>
            <a:r>
              <a:rPr lang="zh-CN" altLang="en-US" sz="2000" b="1" dirty="0" smtClean="0"/>
              <a:t>测试</a:t>
            </a:r>
            <a:endParaRPr lang="zh-CN" altLang="en-US" sz="2000" b="1" dirty="0"/>
          </a:p>
        </p:txBody>
      </p:sp>
      <p:sp>
        <p:nvSpPr>
          <p:cNvPr id="23" name="五边形 22"/>
          <p:cNvSpPr/>
          <p:nvPr/>
        </p:nvSpPr>
        <p:spPr>
          <a:xfrm>
            <a:off x="8799260" y="1882010"/>
            <a:ext cx="1800000" cy="720000"/>
          </a:xfrm>
          <a:prstGeom prst="homePlat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SAP</a:t>
            </a:r>
            <a:r>
              <a:rPr lang="zh-CN" altLang="en-US" sz="2000" b="1" dirty="0" smtClean="0"/>
              <a:t>上线支持</a:t>
            </a:r>
            <a:endParaRPr lang="zh-CN" altLang="en-US" sz="2000" b="1" dirty="0"/>
          </a:p>
        </p:txBody>
      </p:sp>
      <p:grpSp>
        <p:nvGrpSpPr>
          <p:cNvPr id="28" name="组合 16"/>
          <p:cNvGrpSpPr/>
          <p:nvPr/>
        </p:nvGrpSpPr>
        <p:grpSpPr>
          <a:xfrm>
            <a:off x="6957785" y="2996087"/>
            <a:ext cx="1620000" cy="720000"/>
            <a:chOff x="107504" y="1689791"/>
            <a:chExt cx="1656184" cy="576064"/>
          </a:xfrm>
        </p:grpSpPr>
        <p:sp>
          <p:nvSpPr>
            <p:cNvPr id="29" name="矩形 28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1"/>
              <a:endCxn id="29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2017/05/07</a:t>
              </a:r>
            </a:p>
          </p:txBody>
        </p:sp>
      </p:grpSp>
      <p:grpSp>
        <p:nvGrpSpPr>
          <p:cNvPr id="32" name="组合 16"/>
          <p:cNvGrpSpPr/>
          <p:nvPr/>
        </p:nvGrpSpPr>
        <p:grpSpPr>
          <a:xfrm>
            <a:off x="8770036" y="2989667"/>
            <a:ext cx="1620000" cy="720000"/>
            <a:chOff x="107504" y="1689791"/>
            <a:chExt cx="1656184" cy="576064"/>
          </a:xfrm>
        </p:grpSpPr>
        <p:sp>
          <p:nvSpPr>
            <p:cNvPr id="37" name="矩形 36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7" idx="1"/>
              <a:endCxn id="37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2017/5</a:t>
              </a:r>
              <a:r>
                <a:rPr lang="zh-CN" altLang="en-US" sz="1600" dirty="0" smtClean="0"/>
                <a:t>月底</a:t>
              </a:r>
              <a:endParaRPr lang="en-US" altLang="zh-CN" sz="1600" dirty="0" smtClean="0"/>
            </a:p>
          </p:txBody>
        </p:sp>
      </p:grpSp>
      <p:sp>
        <p:nvSpPr>
          <p:cNvPr id="16" name="五角星 15"/>
          <p:cNvSpPr/>
          <p:nvPr/>
        </p:nvSpPr>
        <p:spPr>
          <a:xfrm>
            <a:off x="6432397" y="1453628"/>
            <a:ext cx="540000" cy="5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系统重点要解决的问题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92634"/>
              </p:ext>
            </p:extLst>
          </p:nvPr>
        </p:nvGraphicFramePr>
        <p:xfrm>
          <a:off x="1346579" y="1446618"/>
          <a:ext cx="9498842" cy="39647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59480"/>
                <a:gridCol w="1699562"/>
                <a:gridCol w="1339800"/>
              </a:tblGrid>
              <a:tr h="42822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问题描述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目前状态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17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注塑下线、油漆上线、油漆下线和总成装配界面报错语音优化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MES3</a:t>
                      </a:r>
                      <a:r>
                        <a:rPr lang="zh-CN" altLang="en-US" dirty="0" smtClean="0"/>
                        <a:t>团队内部讨论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吴林锋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零头</a:t>
                      </a:r>
                      <a:r>
                        <a:rPr lang="en-US" altLang="zh-CN" dirty="0" smtClean="0"/>
                        <a:t>HU</a:t>
                      </a:r>
                      <a:r>
                        <a:rPr lang="zh-CN" altLang="en-US" dirty="0" smtClean="0"/>
                        <a:t>无法回库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需要和其他工厂调研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IP34</a:t>
                      </a:r>
                      <a:r>
                        <a:rPr lang="zh-CN" altLang="en-US" dirty="0" smtClean="0"/>
                        <a:t>需要打印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边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系统优化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5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嫌疑品转合格的数量是否需要一起纳入报表中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需要和其他</a:t>
                      </a:r>
                      <a:r>
                        <a:rPr lang="zh-CN" altLang="en-US" dirty="0" smtClean="0"/>
                        <a:t>工厂、</a:t>
                      </a:r>
                      <a:r>
                        <a:rPr lang="en-US" altLang="zh-CN" dirty="0" smtClean="0"/>
                        <a:t>MS</a:t>
                      </a:r>
                      <a:r>
                        <a:rPr lang="zh-CN" altLang="en-US" dirty="0" smtClean="0"/>
                        <a:t>调研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工厂需要解决的问题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-BOM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2037"/>
              </p:ext>
            </p:extLst>
          </p:nvPr>
        </p:nvGraphicFramePr>
        <p:xfrm>
          <a:off x="1569824" y="1288306"/>
          <a:ext cx="9052353" cy="45557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382754"/>
                <a:gridCol w="1669599"/>
              </a:tblGrid>
              <a:tr h="590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QAD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  <a:r>
                        <a:rPr 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黑色总成对应的皮纹雷达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错误，导致一直负库存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11979786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ZS11</a:t>
                      </a:r>
                      <a:r>
                        <a:rPr 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前保上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错误，粒子零件号不对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21003034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IP31</a:t>
                      </a:r>
                      <a:r>
                        <a:rPr lang="zh-C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后保粒子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zh-C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不对，里面一根只扣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克的粒子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11948585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油漆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zh-C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，根据负库存记录，这些零件产生负库存比较多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20808270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20806509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20802464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20802465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20807079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20808126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20807139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20806501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工厂需要解决的问题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盘点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9974"/>
              </p:ext>
            </p:extLst>
          </p:nvPr>
        </p:nvGraphicFramePr>
        <p:xfrm>
          <a:off x="1576648" y="1658139"/>
          <a:ext cx="9038705" cy="354172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038705"/>
              </a:tblGrid>
              <a:tr h="590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注塑粒子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等实际和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不一致（嘉良粒子与回用料）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注塑件上的胶带、盖板等数据没有进系统，导流板上装的虚拟踏板没有分解出来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装配线边的一些物料譬如胶水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、导流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板等没有盘点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客户安全区的没有盘点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AS22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中转库没有盘点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7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工厂需要解决的问题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其他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03085"/>
              </p:ext>
            </p:extLst>
          </p:nvPr>
        </p:nvGraphicFramePr>
        <p:xfrm>
          <a:off x="1576648" y="2248426"/>
          <a:ext cx="9038705" cy="23611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038705"/>
              </a:tblGrid>
              <a:tr h="590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浦口的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RK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处理（可能会造成下架无法打包，目前是发现一个处理一个）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现场操作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强化（负库存现场处理能力）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ERP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资源 （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共同资源）</a:t>
                      </a:r>
                      <a:endParaRPr 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1425</TotalTime>
  <Words>324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ke le</cp:lastModifiedBy>
  <cp:revision>602</cp:revision>
  <dcterms:created xsi:type="dcterms:W3CDTF">2016-05-27T08:37:00Z</dcterms:created>
  <dcterms:modified xsi:type="dcterms:W3CDTF">2017-04-12T02:51:31Z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