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1" r:id="rId6"/>
    <p:sldId id="283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346" autoAdjust="0"/>
  </p:normalViewPr>
  <p:slideViewPr>
    <p:cSldViewPr snapToGrid="0">
      <p:cViewPr varScale="1">
        <p:scale>
          <a:sx n="59" d="100"/>
          <a:sy n="59" d="100"/>
        </p:scale>
        <p:origin x="-1104" y="-9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221</c:v>
                </c:pt>
                <c:pt idx="5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9947520"/>
        <c:axId val="193688704"/>
      </c:barChart>
      <c:catAx>
        <c:axId val="149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3688704"/>
        <c:crosses val="autoZero"/>
        <c:auto val="1"/>
        <c:lblAlgn val="ctr"/>
        <c:lblOffset val="100"/>
        <c:noMultiLvlLbl val="0"/>
      </c:catAx>
      <c:valAx>
        <c:axId val="1936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94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7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85071" y="4246890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2017-4-13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52516" y="5329062"/>
            <a:ext cx="4258053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铁</a:t>
            </a:r>
            <a:r>
              <a:rPr lang="zh-CN" altLang="en-US" sz="2800" b="1" dirty="0" smtClean="0"/>
              <a:t>西和哈尔滨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主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12331"/>
              </p:ext>
            </p:extLst>
          </p:nvPr>
        </p:nvGraphicFramePr>
        <p:xfrm>
          <a:off x="10696574" y="606391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6574" y="606391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63" name="Picture 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631170"/>
            <a:ext cx="11639550" cy="54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42838"/>
              </p:ext>
            </p:extLst>
          </p:nvPr>
        </p:nvGraphicFramePr>
        <p:xfrm>
          <a:off x="1355560" y="974559"/>
          <a:ext cx="9480880" cy="49088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5135"/>
                <a:gridCol w="1175085"/>
                <a:gridCol w="1185110"/>
                <a:gridCol w="1185110"/>
                <a:gridCol w="1185110"/>
                <a:gridCol w="1185110"/>
                <a:gridCol w="1185110"/>
                <a:gridCol w="1185110"/>
              </a:tblGrid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W51</a:t>
                      </a:r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W52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W53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W2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W3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W4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W5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u="none" strike="noStrike" kern="1200" dirty="0" smtClean="0">
                          <a:effectLst/>
                        </a:rPr>
                        <a:t>吕旭锋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DG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u="none" strike="noStrike" kern="1200" dirty="0" smtClean="0">
                          <a:effectLst/>
                        </a:rPr>
                        <a:t>朱伟力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贾文涛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800" kern="1200" dirty="0" smtClean="0">
                          <a:effectLst/>
                        </a:rPr>
                        <a:t>王胜志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zh-CN" sz="1800" kern="1200" dirty="0" smtClean="0">
                          <a:effectLst/>
                        </a:rPr>
                        <a:t>张建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u="none" strike="noStrike" kern="1200" dirty="0" smtClean="0">
                          <a:effectLst/>
                        </a:rPr>
                        <a:t>王升文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77107"/>
              </p:ext>
            </p:extLst>
          </p:nvPr>
        </p:nvGraphicFramePr>
        <p:xfrm>
          <a:off x="593558" y="925454"/>
          <a:ext cx="10972801" cy="5470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8505"/>
                <a:gridCol w="883412"/>
                <a:gridCol w="897026"/>
                <a:gridCol w="608505"/>
                <a:gridCol w="800070"/>
                <a:gridCol w="890219"/>
                <a:gridCol w="890219"/>
                <a:gridCol w="1039529"/>
                <a:gridCol w="1039529"/>
                <a:gridCol w="1138129"/>
                <a:gridCol w="1138129"/>
                <a:gridCol w="1039529"/>
              </a:tblGrid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u="none" strike="noStrike" kern="1200" dirty="0">
                          <a:effectLst/>
                        </a:rPr>
                        <a:t>　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W7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W8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W9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W10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W11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W12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W13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W14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W15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W16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W17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u="none" strike="noStrike" kern="1200" dirty="0">
                          <a:effectLst/>
                        </a:rPr>
                        <a:t>　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 dirty="0">
                          <a:effectLst/>
                        </a:rPr>
                        <a:t>4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effectLst/>
                        </a:rPr>
                        <a:t>17-23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日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 dirty="0">
                          <a:effectLst/>
                        </a:rPr>
                        <a:t>4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effectLst/>
                        </a:rPr>
                        <a:t>24-30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日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 dirty="0">
                          <a:effectLst/>
                        </a:rPr>
                        <a:t>5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 dirty="0">
                          <a:effectLst/>
                        </a:rPr>
                        <a:t>1-7</a:t>
                      </a:r>
                      <a:r>
                        <a:rPr lang="zh-CN" altLang="en-US" sz="2000" u="none" strike="noStrike" kern="1200" dirty="0">
                          <a:effectLst/>
                        </a:rPr>
                        <a:t>日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5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8-14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5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15-21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5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22-28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5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29-6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4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5-6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11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12-6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18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19-6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25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u="none" strike="noStrike" kern="1200">
                          <a:effectLst/>
                        </a:rPr>
                        <a:t>6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26-7</a:t>
                      </a:r>
                      <a:r>
                        <a:rPr lang="zh-CN" altLang="en-US" sz="2000" u="none" strike="noStrike" kern="1200">
                          <a:effectLst/>
                        </a:rPr>
                        <a:t>月</a:t>
                      </a:r>
                      <a:r>
                        <a:rPr lang="en-US" altLang="zh-CN" sz="2000" u="none" strike="noStrike" kern="1200">
                          <a:effectLst/>
                        </a:rPr>
                        <a:t>2</a:t>
                      </a:r>
                      <a:r>
                        <a:rPr lang="zh-CN" altLang="en-US" sz="2000" u="none" strike="noStrike" kern="1200">
                          <a:effectLst/>
                        </a:rPr>
                        <a:t>日</a:t>
                      </a:r>
                      <a:endParaRPr lang="zh-CN" altLang="en-US" sz="2000" u="none" strike="noStrike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吕旭锋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朱伟力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YZ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YZ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YZ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贾文涛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王胜志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何浪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  <a:tr h="6837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徐浩</a:t>
                      </a:r>
                    </a:p>
                  </a:txBody>
                  <a:tcPr marL="8458" marR="8458" marT="845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</a:t>
                      </a:r>
                    </a:p>
                  </a:txBody>
                  <a:tcPr marL="8458" marR="8458" marT="8458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716538715"/>
              </p:ext>
            </p:extLst>
          </p:nvPr>
        </p:nvGraphicFramePr>
        <p:xfrm>
          <a:off x="1176421" y="759125"/>
          <a:ext cx="10072914" cy="553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3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</a:t>
            </a:r>
            <a:r>
              <a:rPr lang="zh-CN" altLang="en-US" sz="2800" b="1" dirty="0"/>
              <a:t>需求</a:t>
            </a:r>
            <a:r>
              <a:rPr lang="zh-CN" altLang="en-US" sz="2800" b="1" dirty="0" smtClean="0"/>
              <a:t>讨论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7169" y="1411705"/>
            <a:ext cx="5743073" cy="2554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16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237</TotalTime>
  <Words>268</Words>
  <Application>Microsoft Office PowerPoint</Application>
  <PresentationFormat>自定义</PresentationFormat>
  <Paragraphs>163</Paragraphs>
  <Slides>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blank</vt:lpstr>
      <vt:lpstr>2_Default Design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Lv XuFeng(YFPOIT)</cp:lastModifiedBy>
  <cp:revision>27</cp:revision>
  <dcterms:created xsi:type="dcterms:W3CDTF">2016-07-20T07:10:00Z</dcterms:created>
  <dcterms:modified xsi:type="dcterms:W3CDTF">2017-04-12T16:36:10Z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