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12"/>
  </p:notesMasterIdLst>
  <p:handoutMasterIdLst>
    <p:handoutMasterId r:id="rId13"/>
  </p:handoutMasterIdLst>
  <p:sldIdLst>
    <p:sldId id="376" r:id="rId4"/>
    <p:sldId id="347" r:id="rId5"/>
    <p:sldId id="368" r:id="rId6"/>
    <p:sldId id="372" r:id="rId7"/>
    <p:sldId id="373" r:id="rId8"/>
    <p:sldId id="374" r:id="rId9"/>
    <p:sldId id="375" r:id="rId10"/>
    <p:sldId id="26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99"/>
    <a:srgbClr val="0000FF"/>
    <a:srgbClr val="FF9B05"/>
    <a:srgbClr val="FF9999"/>
    <a:srgbClr val="0000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7926" autoAdjust="0"/>
  </p:normalViewPr>
  <p:slideViewPr>
    <p:cSldViewPr snapToGrid="0">
      <p:cViewPr varScale="1">
        <p:scale>
          <a:sx n="60" d="100"/>
          <a:sy n="60" d="100"/>
        </p:scale>
        <p:origin x="-858" y="-96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B19E4-3C16-4FAA-838E-8934BF292DF8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F4C8E6-EC65-498D-AEE7-67422D3A9ED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819883-115D-4035-8C42-6D9719E63410}" type="par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31F1F7D-4804-4F80-8483-B103FF3C6373}" type="sib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CD66ADA-C021-4BB5-8273-91E2FC5761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AA242B-C32B-48AD-8AD6-0332D7DCF879}" type="par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A717AA9-9269-454D-BB52-84DBDCEB9F93}" type="sib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1646058-C90F-4792-BFFE-7EDE70E6BA3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89A6424-DC66-4238-B5C8-153A2A4BE04F}" type="par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B0F90BB-0F81-40C0-B70A-75758D320E32}" type="sib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3F4DDF0-0A3B-43D0-9E78-9E2E235C9118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C8C2A88-6359-45E5-B2D8-2AF110811614}" type="par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9648068-B500-40F6-B875-5BB6E1E19931}" type="sib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99C0079-50B9-4CB7-9369-D7AE305004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D516433-8707-49DB-99A7-167A5A064909}" type="par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5687433-1D9B-4963-93D1-788B395EB1C6}" type="sib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8030BC-7F3D-45F5-B02C-062F95AE87AC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3E730AD-FFA6-4582-972A-1E72FFF45838}" type="par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BB13DCF-3A73-4F3A-89FD-35846D07A398}" type="sib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BD8365-ACC1-4C82-B26A-46DDFB3BCD21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F4F3761-1B29-4157-9177-E172DB8BFE7D}" type="par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1A1096FB-C55F-45E4-A97B-2F40A37CA351}" type="sib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5EA8E4-C448-4A05-897D-AC9AED2B3190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FD9B917-881E-4AA2-985D-236FB036CABE}" type="par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F3BCBEE-0859-4C65-999C-3FD9D9A2FDDD}" type="sib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075568-C8A5-439D-9AF4-AF131DC7C7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AB5AFA9-8493-4E69-B5DA-82D2BC9BBF4B}" type="par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83F4AA6A-13F0-4FA5-8339-9E5BEDBDCE32}" type="sib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B564CF43-323A-4173-BBD5-6971A26AE5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19CE0A6-425F-44CA-9345-099E22BA9837}" type="par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47ADF7BF-1F64-4049-B35D-0EF7D9E10664}" type="sib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1EB15BBE-77C4-4811-B31E-B22213DD3370}" type="pres">
      <dgm:prSet presAssocID="{161B19E4-3C16-4FAA-838E-8934BF292D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6A17D5-1049-4D7D-9CDA-3505673B7918}" type="pres">
      <dgm:prSet presAssocID="{08F4C8E6-EC65-498D-AEE7-67422D3A9ED7}" presName="composite" presStyleCnt="0"/>
      <dgm:spPr/>
    </dgm:pt>
    <dgm:pt modelId="{88882D50-16FC-4B6B-815F-986B4B2B8194}" type="pres">
      <dgm:prSet presAssocID="{08F4C8E6-EC65-498D-AEE7-67422D3A9ED7}" presName="parentText" presStyleLbl="alignNode1" presStyleIdx="0" presStyleCnt="5" custLinFactNeighborY="17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8FD16-A95A-4E2E-92F2-07CB3A60649E}" type="pres">
      <dgm:prSet presAssocID="{08F4C8E6-EC65-498D-AEE7-67422D3A9ED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A3495-4463-49C5-A0FA-2CAE82DB3E96}" type="pres">
      <dgm:prSet presAssocID="{D31F1F7D-4804-4F80-8483-B103FF3C6373}" presName="sp" presStyleCnt="0"/>
      <dgm:spPr/>
    </dgm:pt>
    <dgm:pt modelId="{AB3C2D19-0C0B-4BA9-9213-682022E083D2}" type="pres">
      <dgm:prSet presAssocID="{C1646058-C90F-4792-BFFE-7EDE70E6BA37}" presName="composite" presStyleCnt="0"/>
      <dgm:spPr/>
    </dgm:pt>
    <dgm:pt modelId="{7E14D56A-720F-4321-8EC1-6D765AB1E707}" type="pres">
      <dgm:prSet presAssocID="{C1646058-C90F-4792-BFFE-7EDE70E6BA37}" presName="parentText" presStyleLbl="alignNode1" presStyleIdx="1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EA0EE-CD5A-4DFA-980E-F1C988178145}" type="pres">
      <dgm:prSet presAssocID="{C1646058-C90F-4792-BFFE-7EDE70E6BA3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8CEBD-03D9-4298-A112-B9CD56FFFE85}" type="pres">
      <dgm:prSet presAssocID="{4B0F90BB-0F81-40C0-B70A-75758D320E32}" presName="sp" presStyleCnt="0"/>
      <dgm:spPr/>
    </dgm:pt>
    <dgm:pt modelId="{793A210C-53AE-4EB2-816F-A31B46CE4A1A}" type="pres">
      <dgm:prSet presAssocID="{799C0079-50B9-4CB7-9369-D7AE3050043C}" presName="composite" presStyleCnt="0"/>
      <dgm:spPr/>
    </dgm:pt>
    <dgm:pt modelId="{092AE0F9-9BDC-49EF-A35C-2446BE49D4CC}" type="pres">
      <dgm:prSet presAssocID="{799C0079-50B9-4CB7-9369-D7AE3050043C}" presName="parentText" presStyleLbl="alignNode1" presStyleIdx="2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7D480-414A-4C38-A7F9-3516902B6D53}" type="pres">
      <dgm:prSet presAssocID="{799C0079-50B9-4CB7-9369-D7AE3050043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35FDE-8709-43CA-B454-0DA107A86DB0}" type="pres">
      <dgm:prSet presAssocID="{F5687433-1D9B-4963-93D1-788B395EB1C6}" presName="sp" presStyleCnt="0"/>
      <dgm:spPr/>
    </dgm:pt>
    <dgm:pt modelId="{A54431E7-47A5-4DA6-ABE6-9CF8C00C0011}" type="pres">
      <dgm:prSet presAssocID="{8FBD8365-ACC1-4C82-B26A-46DDFB3BCD21}" presName="composite" presStyleCnt="0"/>
      <dgm:spPr/>
    </dgm:pt>
    <dgm:pt modelId="{E85BDB68-AFBF-4D78-8637-6C424E2C18F6}" type="pres">
      <dgm:prSet presAssocID="{8FBD8365-ACC1-4C82-B26A-46DDFB3BCD21}" presName="parentText" presStyleLbl="alignNode1" presStyleIdx="3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601BB-8DB4-43CF-B5C8-0CEFF65EA569}" type="pres">
      <dgm:prSet presAssocID="{8FBD8365-ACC1-4C82-B26A-46DDFB3BCD2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22334-A44A-4648-BE09-2AC0037505BB}" type="pres">
      <dgm:prSet presAssocID="{1A1096FB-C55F-45E4-A97B-2F40A37CA351}" presName="sp" presStyleCnt="0"/>
      <dgm:spPr/>
    </dgm:pt>
    <dgm:pt modelId="{B005EC52-9995-4C64-A891-E7E8774F9DDC}" type="pres">
      <dgm:prSet presAssocID="{90075568-C8A5-439D-9AF4-AF131DC7C73C}" presName="composite" presStyleCnt="0"/>
      <dgm:spPr/>
    </dgm:pt>
    <dgm:pt modelId="{CC698013-FF14-4FEF-9FAB-7DEAEC930BF0}" type="pres">
      <dgm:prSet presAssocID="{90075568-C8A5-439D-9AF4-AF131DC7C73C}" presName="parentText" presStyleLbl="alignNode1" presStyleIdx="4" presStyleCnt="5" custLinFactNeighborY="-57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BEAF-E488-4A6D-B8AC-AE08533BB7EB}" type="pres">
      <dgm:prSet presAssocID="{90075568-C8A5-439D-9AF4-AF131DC7C73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8D8BE3-9A8A-4E90-84B4-5E198D82DC67}" type="presOf" srcId="{799C0079-50B9-4CB7-9369-D7AE3050043C}" destId="{092AE0F9-9BDC-49EF-A35C-2446BE49D4CC}" srcOrd="0" destOrd="0" presId="urn:microsoft.com/office/officeart/2005/8/layout/chevron2"/>
    <dgm:cxn modelId="{EF490F3D-B3C0-4B18-8EDA-5F6DD2B6E2DC}" type="presOf" srcId="{8FBD8365-ACC1-4C82-B26A-46DDFB3BCD21}" destId="{E85BDB68-AFBF-4D78-8637-6C424E2C18F6}" srcOrd="0" destOrd="0" presId="urn:microsoft.com/office/officeart/2005/8/layout/chevron2"/>
    <dgm:cxn modelId="{3BCA9E44-B47D-49E5-BFBE-8280AFB54F6A}" srcId="{799C0079-50B9-4CB7-9369-D7AE3050043C}" destId="{E78030BC-7F3D-45F5-B02C-062F95AE87AC}" srcOrd="0" destOrd="0" parTransId="{C3E730AD-FFA6-4582-972A-1E72FFF45838}" sibTransId="{BBB13DCF-3A73-4F3A-89FD-35846D07A398}"/>
    <dgm:cxn modelId="{509550FF-55E9-4224-AEE2-D5A1315E12F5}" srcId="{161B19E4-3C16-4FAA-838E-8934BF292DF8}" destId="{90075568-C8A5-439D-9AF4-AF131DC7C73C}" srcOrd="4" destOrd="0" parTransId="{EAB5AFA9-8493-4E69-B5DA-82D2BC9BBF4B}" sibTransId="{83F4AA6A-13F0-4FA5-8339-9E5BEDBDCE32}"/>
    <dgm:cxn modelId="{04530F55-FF35-4439-B3B0-F2C49FA65F90}" type="presOf" srcId="{23F4DDF0-0A3B-43D0-9E78-9E2E235C9118}" destId="{529EA0EE-CD5A-4DFA-980E-F1C988178145}" srcOrd="0" destOrd="0" presId="urn:microsoft.com/office/officeart/2005/8/layout/chevron2"/>
    <dgm:cxn modelId="{96F3D469-1AD0-4AC0-B451-3846F1A991B2}" srcId="{161B19E4-3C16-4FAA-838E-8934BF292DF8}" destId="{8FBD8365-ACC1-4C82-B26A-46DDFB3BCD21}" srcOrd="3" destOrd="0" parTransId="{5F4F3761-1B29-4157-9177-E172DB8BFE7D}" sibTransId="{1A1096FB-C55F-45E4-A97B-2F40A37CA351}"/>
    <dgm:cxn modelId="{6F88891D-C773-4C38-8E4A-45EEE41FEA92}" srcId="{90075568-C8A5-439D-9AF4-AF131DC7C73C}" destId="{B564CF43-323A-4173-BBD5-6971A26AE52F}" srcOrd="0" destOrd="0" parTransId="{919CE0A6-425F-44CA-9345-099E22BA9837}" sibTransId="{47ADF7BF-1F64-4049-B35D-0EF7D9E10664}"/>
    <dgm:cxn modelId="{FE69D4CA-EBA5-4809-8264-F51D2B9E9D8B}" type="presOf" srcId="{90075568-C8A5-439D-9AF4-AF131DC7C73C}" destId="{CC698013-FF14-4FEF-9FAB-7DEAEC930BF0}" srcOrd="0" destOrd="0" presId="urn:microsoft.com/office/officeart/2005/8/layout/chevron2"/>
    <dgm:cxn modelId="{78A0D64E-5308-4C43-A1B1-3DD3EA6526F2}" type="presOf" srcId="{C1646058-C90F-4792-BFFE-7EDE70E6BA37}" destId="{7E14D56A-720F-4321-8EC1-6D765AB1E707}" srcOrd="0" destOrd="0" presId="urn:microsoft.com/office/officeart/2005/8/layout/chevron2"/>
    <dgm:cxn modelId="{06C490D9-9D9F-4CE0-AF77-37D70834EA5D}" srcId="{C1646058-C90F-4792-BFFE-7EDE70E6BA37}" destId="{23F4DDF0-0A3B-43D0-9E78-9E2E235C9118}" srcOrd="0" destOrd="0" parTransId="{AC8C2A88-6359-45E5-B2D8-2AF110811614}" sibTransId="{F9648068-B500-40F6-B875-5BB6E1E19931}"/>
    <dgm:cxn modelId="{EF4D0659-A955-449B-9C23-134ABF6BCBE9}" type="presOf" srcId="{ECD66ADA-C021-4BB5-8273-91E2FC57612F}" destId="{1868FD16-A95A-4E2E-92F2-07CB3A60649E}" srcOrd="0" destOrd="0" presId="urn:microsoft.com/office/officeart/2005/8/layout/chevron2"/>
    <dgm:cxn modelId="{17128B47-B6F8-4BBA-BAAD-D0E17E318A61}" srcId="{8FBD8365-ACC1-4C82-B26A-46DDFB3BCD21}" destId="{E75EA8E4-C448-4A05-897D-AC9AED2B3190}" srcOrd="0" destOrd="0" parTransId="{FFD9B917-881E-4AA2-985D-236FB036CABE}" sibTransId="{EF3BCBEE-0859-4C65-999C-3FD9D9A2FDDD}"/>
    <dgm:cxn modelId="{4EB7221D-0067-4E57-B339-E3023165D2B5}" srcId="{161B19E4-3C16-4FAA-838E-8934BF292DF8}" destId="{799C0079-50B9-4CB7-9369-D7AE3050043C}" srcOrd="2" destOrd="0" parTransId="{2D516433-8707-49DB-99A7-167A5A064909}" sibTransId="{F5687433-1D9B-4963-93D1-788B395EB1C6}"/>
    <dgm:cxn modelId="{6F209FF6-A946-48DA-BD62-A94F09AAC000}" srcId="{161B19E4-3C16-4FAA-838E-8934BF292DF8}" destId="{C1646058-C90F-4792-BFFE-7EDE70E6BA37}" srcOrd="1" destOrd="0" parTransId="{389A6424-DC66-4238-B5C8-153A2A4BE04F}" sibTransId="{4B0F90BB-0F81-40C0-B70A-75758D320E32}"/>
    <dgm:cxn modelId="{112723CF-811C-4CF3-BE98-6C67E598A3B1}" type="presOf" srcId="{08F4C8E6-EC65-498D-AEE7-67422D3A9ED7}" destId="{88882D50-16FC-4B6B-815F-986B4B2B8194}" srcOrd="0" destOrd="0" presId="urn:microsoft.com/office/officeart/2005/8/layout/chevron2"/>
    <dgm:cxn modelId="{B7E8145D-D7B8-4FA0-ABEF-16632137A61D}" srcId="{08F4C8E6-EC65-498D-AEE7-67422D3A9ED7}" destId="{ECD66ADA-C021-4BB5-8273-91E2FC57612F}" srcOrd="0" destOrd="0" parTransId="{8FAA242B-C32B-48AD-8AD6-0332D7DCF879}" sibTransId="{0A717AA9-9269-454D-BB52-84DBDCEB9F93}"/>
    <dgm:cxn modelId="{B11A675A-8747-4EAC-99DA-C756E31B31F3}" type="presOf" srcId="{B564CF43-323A-4173-BBD5-6971A26AE52F}" destId="{72D7BEAF-E488-4A6D-B8AC-AE08533BB7EB}" srcOrd="0" destOrd="0" presId="urn:microsoft.com/office/officeart/2005/8/layout/chevron2"/>
    <dgm:cxn modelId="{B37BF630-AE7C-42B0-8538-5A0328B6772A}" type="presOf" srcId="{E75EA8E4-C448-4A05-897D-AC9AED2B3190}" destId="{AAE601BB-8DB4-43CF-B5C8-0CEFF65EA569}" srcOrd="0" destOrd="0" presId="urn:microsoft.com/office/officeart/2005/8/layout/chevron2"/>
    <dgm:cxn modelId="{83383238-5ED0-4E41-94B2-4C94900A9DF4}" srcId="{161B19E4-3C16-4FAA-838E-8934BF292DF8}" destId="{08F4C8E6-EC65-498D-AEE7-67422D3A9ED7}" srcOrd="0" destOrd="0" parTransId="{2B819883-115D-4035-8C42-6D9719E63410}" sibTransId="{D31F1F7D-4804-4F80-8483-B103FF3C6373}"/>
    <dgm:cxn modelId="{56B819D4-FD85-4DF3-8E11-F600706B7F5B}" type="presOf" srcId="{161B19E4-3C16-4FAA-838E-8934BF292DF8}" destId="{1EB15BBE-77C4-4811-B31E-B22213DD3370}" srcOrd="0" destOrd="0" presId="urn:microsoft.com/office/officeart/2005/8/layout/chevron2"/>
    <dgm:cxn modelId="{CCDF9F41-4FF0-4A8F-8D70-3B43FBA8F1A9}" type="presOf" srcId="{E78030BC-7F3D-45F5-B02C-062F95AE87AC}" destId="{54F7D480-414A-4C38-A7F9-3516902B6D53}" srcOrd="0" destOrd="0" presId="urn:microsoft.com/office/officeart/2005/8/layout/chevron2"/>
    <dgm:cxn modelId="{508F0630-BE7B-408A-9B34-C07CA952732F}" type="presParOf" srcId="{1EB15BBE-77C4-4811-B31E-B22213DD3370}" destId="{756A17D5-1049-4D7D-9CDA-3505673B7918}" srcOrd="0" destOrd="0" presId="urn:microsoft.com/office/officeart/2005/8/layout/chevron2"/>
    <dgm:cxn modelId="{14CE14C3-3352-4267-81A7-1C1D0B30E925}" type="presParOf" srcId="{756A17D5-1049-4D7D-9CDA-3505673B7918}" destId="{88882D50-16FC-4B6B-815F-986B4B2B8194}" srcOrd="0" destOrd="0" presId="urn:microsoft.com/office/officeart/2005/8/layout/chevron2"/>
    <dgm:cxn modelId="{0C562EED-663A-44E2-B4B0-D30DBFB7957A}" type="presParOf" srcId="{756A17D5-1049-4D7D-9CDA-3505673B7918}" destId="{1868FD16-A95A-4E2E-92F2-07CB3A60649E}" srcOrd="1" destOrd="0" presId="urn:microsoft.com/office/officeart/2005/8/layout/chevron2"/>
    <dgm:cxn modelId="{00FDCBF2-F9E0-4C7F-A499-EBBCBAFF1D0A}" type="presParOf" srcId="{1EB15BBE-77C4-4811-B31E-B22213DD3370}" destId="{94CA3495-4463-49C5-A0FA-2CAE82DB3E96}" srcOrd="1" destOrd="0" presId="urn:microsoft.com/office/officeart/2005/8/layout/chevron2"/>
    <dgm:cxn modelId="{1C32F4A5-6AFF-4320-91BE-A4643C22F142}" type="presParOf" srcId="{1EB15BBE-77C4-4811-B31E-B22213DD3370}" destId="{AB3C2D19-0C0B-4BA9-9213-682022E083D2}" srcOrd="2" destOrd="0" presId="urn:microsoft.com/office/officeart/2005/8/layout/chevron2"/>
    <dgm:cxn modelId="{A16FDFD6-9F91-4587-A088-B1C915C18064}" type="presParOf" srcId="{AB3C2D19-0C0B-4BA9-9213-682022E083D2}" destId="{7E14D56A-720F-4321-8EC1-6D765AB1E707}" srcOrd="0" destOrd="0" presId="urn:microsoft.com/office/officeart/2005/8/layout/chevron2"/>
    <dgm:cxn modelId="{6CCDF698-D915-4D5A-9AD4-943A23BD110C}" type="presParOf" srcId="{AB3C2D19-0C0B-4BA9-9213-682022E083D2}" destId="{529EA0EE-CD5A-4DFA-980E-F1C988178145}" srcOrd="1" destOrd="0" presId="urn:microsoft.com/office/officeart/2005/8/layout/chevron2"/>
    <dgm:cxn modelId="{4436D27B-48BC-4537-8921-219ACF856EAA}" type="presParOf" srcId="{1EB15BBE-77C4-4811-B31E-B22213DD3370}" destId="{4A88CEBD-03D9-4298-A112-B9CD56FFFE85}" srcOrd="3" destOrd="0" presId="urn:microsoft.com/office/officeart/2005/8/layout/chevron2"/>
    <dgm:cxn modelId="{0E8C068E-B482-4327-9BEC-19BFF68FA12A}" type="presParOf" srcId="{1EB15BBE-77C4-4811-B31E-B22213DD3370}" destId="{793A210C-53AE-4EB2-816F-A31B46CE4A1A}" srcOrd="4" destOrd="0" presId="urn:microsoft.com/office/officeart/2005/8/layout/chevron2"/>
    <dgm:cxn modelId="{C8D7756C-CC4D-4DF1-91A1-9F8DEC359B53}" type="presParOf" srcId="{793A210C-53AE-4EB2-816F-A31B46CE4A1A}" destId="{092AE0F9-9BDC-49EF-A35C-2446BE49D4CC}" srcOrd="0" destOrd="0" presId="urn:microsoft.com/office/officeart/2005/8/layout/chevron2"/>
    <dgm:cxn modelId="{1FB967D3-3FF2-48D4-A105-34C7958982DD}" type="presParOf" srcId="{793A210C-53AE-4EB2-816F-A31B46CE4A1A}" destId="{54F7D480-414A-4C38-A7F9-3516902B6D53}" srcOrd="1" destOrd="0" presId="urn:microsoft.com/office/officeart/2005/8/layout/chevron2"/>
    <dgm:cxn modelId="{4D97EB4B-5FF1-48C4-8562-0C46FDC29B30}" type="presParOf" srcId="{1EB15BBE-77C4-4811-B31E-B22213DD3370}" destId="{1DC35FDE-8709-43CA-B454-0DA107A86DB0}" srcOrd="5" destOrd="0" presId="urn:microsoft.com/office/officeart/2005/8/layout/chevron2"/>
    <dgm:cxn modelId="{F0F11AC3-BB83-4901-BB60-299A90D5A00D}" type="presParOf" srcId="{1EB15BBE-77C4-4811-B31E-B22213DD3370}" destId="{A54431E7-47A5-4DA6-ABE6-9CF8C00C0011}" srcOrd="6" destOrd="0" presId="urn:microsoft.com/office/officeart/2005/8/layout/chevron2"/>
    <dgm:cxn modelId="{12DAE85E-C8AA-4391-87DB-893A9D018D25}" type="presParOf" srcId="{A54431E7-47A5-4DA6-ABE6-9CF8C00C0011}" destId="{E85BDB68-AFBF-4D78-8637-6C424E2C18F6}" srcOrd="0" destOrd="0" presId="urn:microsoft.com/office/officeart/2005/8/layout/chevron2"/>
    <dgm:cxn modelId="{58E26BD6-215F-4664-8099-628AA86A2967}" type="presParOf" srcId="{A54431E7-47A5-4DA6-ABE6-9CF8C00C0011}" destId="{AAE601BB-8DB4-43CF-B5C8-0CEFF65EA569}" srcOrd="1" destOrd="0" presId="urn:microsoft.com/office/officeart/2005/8/layout/chevron2"/>
    <dgm:cxn modelId="{AF27C13C-9410-4F88-8D2E-FC1D1596D389}" type="presParOf" srcId="{1EB15BBE-77C4-4811-B31E-B22213DD3370}" destId="{EE122334-A44A-4648-BE09-2AC0037505BB}" srcOrd="7" destOrd="0" presId="urn:microsoft.com/office/officeart/2005/8/layout/chevron2"/>
    <dgm:cxn modelId="{99CA2EB7-D83F-4031-AB52-88619BA48254}" type="presParOf" srcId="{1EB15BBE-77C4-4811-B31E-B22213DD3370}" destId="{B005EC52-9995-4C64-A891-E7E8774F9DDC}" srcOrd="8" destOrd="0" presId="urn:microsoft.com/office/officeart/2005/8/layout/chevron2"/>
    <dgm:cxn modelId="{F867232C-3792-443E-9025-E073B35EBB54}" type="presParOf" srcId="{B005EC52-9995-4C64-A891-E7E8774F9DDC}" destId="{CC698013-FF14-4FEF-9FAB-7DEAEC930BF0}" srcOrd="0" destOrd="0" presId="urn:microsoft.com/office/officeart/2005/8/layout/chevron2"/>
    <dgm:cxn modelId="{AC2957EF-8B6E-4250-B0B8-C79B550B5FC8}" type="presParOf" srcId="{B005EC52-9995-4C64-A891-E7E8774F9DDC}" destId="{72D7BEAF-E488-4A6D-B8AC-AE08533BB7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2D50-16FC-4B6B-815F-986B4B2B8194}">
      <dsp:nvSpPr>
        <dsp:cNvPr id="0" name=""/>
        <dsp:cNvSpPr/>
      </dsp:nvSpPr>
      <dsp:spPr>
        <a:xfrm rot="5400000">
          <a:off x="-123080" y="139412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520"/>
        <a:ext cx="574375" cy="246160"/>
      </dsp:txXfrm>
    </dsp:sp>
    <dsp:sp modelId="{1868FD16-A95A-4E2E-92F2-07CB3A60649E}">
      <dsp:nvSpPr>
        <dsp:cNvPr id="0" name=""/>
        <dsp:cNvSpPr/>
      </dsp:nvSpPr>
      <dsp:spPr>
        <a:xfrm rot="5400000">
          <a:off x="4084373" y="-3507926"/>
          <a:ext cx="53362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122"/>
        <a:ext cx="7527574" cy="481528"/>
      </dsp:txXfrm>
    </dsp:sp>
    <dsp:sp modelId="{7E14D56A-720F-4321-8EC1-6D765AB1E707}">
      <dsp:nvSpPr>
        <dsp:cNvPr id="0" name=""/>
        <dsp:cNvSpPr/>
      </dsp:nvSpPr>
      <dsp:spPr>
        <a:xfrm rot="5400000">
          <a:off x="-123080" y="807981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972089"/>
        <a:ext cx="574375" cy="246160"/>
      </dsp:txXfrm>
    </dsp:sp>
    <dsp:sp modelId="{529EA0EE-CD5A-4DFA-980E-F1C988178145}">
      <dsp:nvSpPr>
        <dsp:cNvPr id="0" name=""/>
        <dsp:cNvSpPr/>
      </dsp:nvSpPr>
      <dsp:spPr>
        <a:xfrm rot="5400000">
          <a:off x="4084513" y="-2808908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727266"/>
        <a:ext cx="7527588" cy="481276"/>
      </dsp:txXfrm>
    </dsp:sp>
    <dsp:sp modelId="{092AE0F9-9BDC-49EF-A35C-2446BE49D4CC}">
      <dsp:nvSpPr>
        <dsp:cNvPr id="0" name=""/>
        <dsp:cNvSpPr/>
      </dsp:nvSpPr>
      <dsp:spPr>
        <a:xfrm rot="5400000">
          <a:off x="-123080" y="1507140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1671248"/>
        <a:ext cx="574375" cy="246160"/>
      </dsp:txXfrm>
    </dsp:sp>
    <dsp:sp modelId="{54F7D480-414A-4C38-A7F9-3516902B6D53}">
      <dsp:nvSpPr>
        <dsp:cNvPr id="0" name=""/>
        <dsp:cNvSpPr/>
      </dsp:nvSpPr>
      <dsp:spPr>
        <a:xfrm rot="5400000">
          <a:off x="4084513" y="-2109749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1426425"/>
        <a:ext cx="7527588" cy="481276"/>
      </dsp:txXfrm>
    </dsp:sp>
    <dsp:sp modelId="{E85BDB68-AFBF-4D78-8637-6C424E2C18F6}">
      <dsp:nvSpPr>
        <dsp:cNvPr id="0" name=""/>
        <dsp:cNvSpPr/>
      </dsp:nvSpPr>
      <dsp:spPr>
        <a:xfrm rot="5400000">
          <a:off x="-123080" y="2206299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2370407"/>
        <a:ext cx="574375" cy="246160"/>
      </dsp:txXfrm>
    </dsp:sp>
    <dsp:sp modelId="{AAE601BB-8DB4-43CF-B5C8-0CEFF65EA569}">
      <dsp:nvSpPr>
        <dsp:cNvPr id="0" name=""/>
        <dsp:cNvSpPr/>
      </dsp:nvSpPr>
      <dsp:spPr>
        <a:xfrm rot="5400000">
          <a:off x="4084513" y="-1410590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125584"/>
        <a:ext cx="7527588" cy="481276"/>
      </dsp:txXfrm>
    </dsp:sp>
    <dsp:sp modelId="{CC698013-FF14-4FEF-9FAB-7DEAEC930BF0}">
      <dsp:nvSpPr>
        <dsp:cNvPr id="0" name=""/>
        <dsp:cNvSpPr/>
      </dsp:nvSpPr>
      <dsp:spPr>
        <a:xfrm rot="5400000">
          <a:off x="-123080" y="2874868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8976"/>
        <a:ext cx="574375" cy="246160"/>
      </dsp:txXfrm>
    </dsp:sp>
    <dsp:sp modelId="{72D7BEAF-E488-4A6D-B8AC-AE08533BB7EB}">
      <dsp:nvSpPr>
        <dsp:cNvPr id="0" name=""/>
        <dsp:cNvSpPr/>
      </dsp:nvSpPr>
      <dsp:spPr>
        <a:xfrm rot="5400000">
          <a:off x="4084513" y="-711431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24743"/>
        <a:ext cx="7527588" cy="48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4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9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2017-03-06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408782" y="1687122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差异点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7722406"/>
              </p:ext>
            </p:extLst>
          </p:nvPr>
        </p:nvGraphicFramePr>
        <p:xfrm>
          <a:off x="2032000" y="1618343"/>
          <a:ext cx="8128000" cy="36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8" y="2865512"/>
            <a:ext cx="927303" cy="1257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536" y="2865511"/>
            <a:ext cx="927303" cy="1257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107" y="1393289"/>
            <a:ext cx="946357" cy="9463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640" y="4580659"/>
            <a:ext cx="385289" cy="7430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769" y="2979839"/>
            <a:ext cx="851087" cy="102895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8155767" y="1866481"/>
            <a:ext cx="1196855" cy="12359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973786" y="3739246"/>
            <a:ext cx="1296765" cy="12409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831" y="1992089"/>
            <a:ext cx="1306284" cy="1240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198419" y="3624946"/>
            <a:ext cx="1416964" cy="1235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552764" y="3494316"/>
            <a:ext cx="1196419" cy="16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874624" y="3494315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68" y="3084819"/>
            <a:ext cx="814006" cy="814027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系统架构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3779" y="4359731"/>
            <a:ext cx="161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8074" y="4359731"/>
            <a:ext cx="166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2047" y="4197817"/>
            <a:ext cx="16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159831" y="3420837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生产管理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720840"/>
            <a:ext cx="110871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生产版本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计划由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新增拆解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扫描替代原来拆解扫描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不合格品评审的流程需要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WFM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物流管理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408330"/>
            <a:ext cx="11087100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外协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件采购支持一个物料多个库位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位对应不同库位）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客户退货需要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中创退货单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销售、采购一定要有协议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运费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管理（通过货运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成在出门证中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中会有几个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小件支持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出门证一定要关联相关单据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库存管理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443841"/>
            <a:ext cx="110871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库存限制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&amp;COGI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非生产性物料纳入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管理（备件）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条码和库位没有绑定关系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库存根据质量状态与管理状态进行区分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在途库位，在途以在途账的形式体现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库存与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一致，不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允许单边事务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的事务类型</a:t>
            </a:r>
          </a:p>
        </p:txBody>
      </p:sp>
    </p:spTree>
    <p:extLst>
      <p:ext uri="{BB962C8B-B14F-4D97-AF65-F5344CB8AC3E}">
        <p14:creationId xmlns:p14="http://schemas.microsoft.com/office/powerpoint/2010/main" val="2678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设备设施管理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2551837"/>
            <a:ext cx="110871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的层次结构发生了变化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工单由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PM\PD\EM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工单可以采集工时信息了</a:t>
            </a:r>
          </a:p>
        </p:txBody>
      </p:sp>
    </p:spTree>
    <p:extLst>
      <p:ext uri="{BB962C8B-B14F-4D97-AF65-F5344CB8AC3E}">
        <p14:creationId xmlns:p14="http://schemas.microsoft.com/office/powerpoint/2010/main" val="2821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8861</TotalTime>
  <Pages>0</Pages>
  <Words>235</Words>
  <Characters>0</Characters>
  <Application>Microsoft Office PowerPoint</Application>
  <DocSecurity>0</DocSecurity>
  <PresentationFormat>自定义</PresentationFormat>
  <Lines>0</Lines>
  <Paragraphs>52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Liu GuiChang(YFPOIT)</cp:lastModifiedBy>
  <cp:revision>20</cp:revision>
  <dcterms:created xsi:type="dcterms:W3CDTF">2012-09-21T09:29:31Z</dcterms:created>
  <dcterms:modified xsi:type="dcterms:W3CDTF">2017-04-12T02:18:29Z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