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3" r:id="rId2"/>
    <p:sldId id="279" r:id="rId3"/>
    <p:sldId id="284" r:id="rId4"/>
    <p:sldId id="280" r:id="rId5"/>
    <p:sldId id="283" r:id="rId6"/>
    <p:sldId id="282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353" autoAdjust="0"/>
  </p:normalViewPr>
  <p:slideViewPr>
    <p:cSldViewPr snapToGrid="0">
      <p:cViewPr varScale="1">
        <p:scale>
          <a:sx n="66" d="100"/>
          <a:sy n="66" d="100"/>
        </p:scale>
        <p:origin x="-654" y="-96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长沙</c:v>
                </c:pt>
                <c:pt idx="5">
                  <c:v>东莞</c:v>
                </c:pt>
                <c:pt idx="6">
                  <c:v>南京</c:v>
                </c:pt>
                <c:pt idx="7">
                  <c:v>仪征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190</c:v>
                </c:pt>
                <c:pt idx="5">
                  <c:v>190</c:v>
                </c:pt>
                <c:pt idx="6">
                  <c:v>114</c:v>
                </c:pt>
                <c:pt idx="7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95104"/>
        <c:axId val="45296256"/>
      </c:barChart>
      <c:catAx>
        <c:axId val="4529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296256"/>
        <c:crosses val="autoZero"/>
        <c:auto val="1"/>
        <c:lblAlgn val="ctr"/>
        <c:lblOffset val="100"/>
        <c:noMultiLvlLbl val="0"/>
      </c:catAx>
      <c:valAx>
        <c:axId val="4529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9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2017/4/12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0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2017-04-14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延锋彼欧大东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为什么上</a:t>
            </a:r>
            <a:r>
              <a:rPr lang="en-US" altLang="zh-CN" sz="2800" b="1" dirty="0" smtClean="0"/>
              <a:t>MES3.0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87353"/>
              </p:ext>
            </p:extLst>
          </p:nvPr>
        </p:nvGraphicFramePr>
        <p:xfrm>
          <a:off x="928913" y="1103086"/>
          <a:ext cx="10072916" cy="2066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2916"/>
              </a:tblGrid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MES2.0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每个工厂一套程序，维护和新需求开发比较困难，不便于标准化的执行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、配合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上线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12444"/>
              </p:ext>
            </p:extLst>
          </p:nvPr>
        </p:nvGraphicFramePr>
        <p:xfrm>
          <a:off x="950684" y="3810000"/>
          <a:ext cx="10072916" cy="1763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72916"/>
              </a:tblGrid>
              <a:tr h="176348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MES3.0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是新开发的所有工厂通用的系统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，有些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地方做的还不完善，希望大家多提宝贵意见，我们会不断的改进完善。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大东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主计划（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95315"/>
              </p:ext>
            </p:extLst>
          </p:nvPr>
        </p:nvGraphicFramePr>
        <p:xfrm>
          <a:off x="1001488" y="1190168"/>
          <a:ext cx="10029371" cy="445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26"/>
                <a:gridCol w="3389492"/>
                <a:gridCol w="2217187"/>
                <a:gridCol w="1993199"/>
                <a:gridCol w="1291167"/>
              </a:tblGrid>
              <a:tr h="701389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项目准备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主数据收集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系统搭建及开发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4/17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最终用户培训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5/12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5/13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5/28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635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过渡期上线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6/10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91326"/>
              </p:ext>
            </p:extLst>
          </p:nvPr>
        </p:nvGraphicFramePr>
        <p:xfrm>
          <a:off x="11144068" y="602932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工作表" showAsIcon="1" r:id="rId6" imgW="914400" imgH="828720" progId="Excel.Sheet.12">
                  <p:embed/>
                </p:oleObj>
              </mc:Choice>
              <mc:Fallback>
                <p:oleObj name="工作表" showAsIcon="1" r:id="rId6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44068" y="602932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9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07581"/>
              </p:ext>
            </p:extLst>
          </p:nvPr>
        </p:nvGraphicFramePr>
        <p:xfrm>
          <a:off x="1539240" y="1148251"/>
          <a:ext cx="9854471" cy="4976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861"/>
                <a:gridCol w="895861"/>
                <a:gridCol w="895861"/>
                <a:gridCol w="895861"/>
                <a:gridCol w="895861"/>
                <a:gridCol w="895861"/>
                <a:gridCol w="895861"/>
                <a:gridCol w="895861"/>
                <a:gridCol w="895861"/>
                <a:gridCol w="895861"/>
                <a:gridCol w="895861"/>
              </a:tblGrid>
              <a:tr h="11141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W15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4/10)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W16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4/17)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W17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4/24)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W17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5/1)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W18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5/8)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W19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5/15)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W20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5/22)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W21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5/29)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W22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6/5)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W23</a:t>
                      </a:r>
                    </a:p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</a:rPr>
                        <a:t>6/12)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</a:tr>
              <a:tr h="96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刘桂昌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</a:tr>
              <a:tr h="96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王磊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NJ/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NJ/DD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</a:tr>
              <a:tr h="96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罗锋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NJ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</a:tr>
              <a:tr h="9656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王定敏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DD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501825116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2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重点关注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3013"/>
              </p:ext>
            </p:extLst>
          </p:nvPr>
        </p:nvGraphicFramePr>
        <p:xfrm>
          <a:off x="2005263" y="1310105"/>
          <a:ext cx="8181475" cy="4237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1475"/>
              </a:tblGrid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主数据很重要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盘点准确性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负库存</a:t>
                      </a:r>
                      <a:r>
                        <a:rPr lang="en-US" altLang="zh-CN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&amp;COGI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ERP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时间和精力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激光喷条码、发运看板、生产区域看板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299</Words>
  <Application>Microsoft Office PowerPoint</Application>
  <PresentationFormat>自定义</PresentationFormat>
  <Paragraphs>133</Paragraphs>
  <Slides>7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2_Default Design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MMMMM</dc:creator>
  <cp:lastModifiedBy>Liu GuiChang(YFPOIT)</cp:lastModifiedBy>
  <cp:revision>36</cp:revision>
  <dcterms:created xsi:type="dcterms:W3CDTF">2016-07-20T07:10:00Z</dcterms:created>
  <dcterms:modified xsi:type="dcterms:W3CDTF">2017-04-12T02:22:19Z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