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73" r:id="rId3"/>
    <p:sldId id="302" r:id="rId4"/>
    <p:sldId id="299" r:id="rId5"/>
    <p:sldId id="296" r:id="rId6"/>
    <p:sldId id="303" r:id="rId7"/>
    <p:sldId id="297" r:id="rId8"/>
    <p:sldId id="269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6">
          <p15:clr>
            <a:srgbClr val="A4A3A4"/>
          </p15:clr>
        </p15:guide>
        <p15:guide id="2" pos="38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48">
          <p15:clr>
            <a:srgbClr val="A4A3A4"/>
          </p15:clr>
        </p15:guide>
        <p15:guide id="2" pos="217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2487" autoAdjust="0"/>
  </p:normalViewPr>
  <p:slideViewPr>
    <p:cSldViewPr snapToGrid="0">
      <p:cViewPr varScale="1">
        <p:scale>
          <a:sx n="73" d="100"/>
          <a:sy n="73" d="100"/>
        </p:scale>
        <p:origin x="-366" y="-90"/>
      </p:cViewPr>
      <p:guideLst>
        <p:guide orient="horz" pos="2136"/>
        <p:guide pos="386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48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t>2017/5/16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95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t>2017/5/16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563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64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sgong1\Desktop\logo-PPT使用-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88" y="5826125"/>
            <a:ext cx="6270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6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9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70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DD&#24037;&#21378;&#31532;&#20108;&#27425;UAT&#27979;&#35797;&#26041;&#26696;.xlsx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&#22823;&#19996;MES3&#31995;&#32479;&#27979;&#35797;&#19982;&#25903;&#25345;&#38382;&#39064;&#28165;&#21333;.xls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0548938" y="6218238"/>
            <a:ext cx="1414462" cy="48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刘桂昌</a:t>
            </a:r>
            <a:endParaRPr lang="en-US" altLang="zh-CN" sz="2600" b="1" dirty="0" smtClean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3" name="未知"/>
          <p:cNvSpPr/>
          <p:nvPr/>
        </p:nvSpPr>
        <p:spPr bwMode="auto">
          <a:xfrm>
            <a:off x="14288" y="2157413"/>
            <a:ext cx="12198350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4" name="未知"/>
          <p:cNvSpPr/>
          <p:nvPr/>
        </p:nvSpPr>
        <p:spPr bwMode="auto">
          <a:xfrm>
            <a:off x="3175" y="2344738"/>
            <a:ext cx="12211050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5" name="未知"/>
          <p:cNvSpPr/>
          <p:nvPr/>
        </p:nvSpPr>
        <p:spPr bwMode="auto">
          <a:xfrm>
            <a:off x="14288" y="2755900"/>
            <a:ext cx="12212637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777273" y="2700199"/>
            <a:ext cx="2175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2017-05-17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6864947" y="1876098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大东 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MES3.0 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UAT2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总结</a:t>
            </a:r>
            <a:endParaRPr lang="en-US" altLang="zh-CN" sz="4000" dirty="0" smtClean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800" y="105896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测试清单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ea typeface="宋体" pitchFamily="2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矩形 5">
            <a:hlinkClick r:id="rId3" action="ppaction://hlinkfile"/>
          </p:cNvPr>
          <p:cNvSpPr/>
          <p:nvPr/>
        </p:nvSpPr>
        <p:spPr>
          <a:xfrm>
            <a:off x="3731501" y="2394414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测试任务清单</a:t>
            </a:r>
            <a:endParaRPr lang="zh-CN" alt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60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问题清单</a:t>
            </a:r>
            <a:endParaRPr lang="fr-FR" altLang="zh-CN" b="1" dirty="0">
              <a:solidFill>
                <a:schemeClr val="bg1">
                  <a:lumMod val="75000"/>
                </a:schemeClr>
              </a:solidFill>
              <a:ea typeface="宋体" pitchFamily="2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资产类型：</a:t>
            </a:r>
            <a:r>
              <a:rPr lang="en-US" altLang="zh-CN" dirty="0"/>
              <a:t>C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15991"/>
              </p:ext>
            </p:extLst>
          </p:nvPr>
        </p:nvGraphicFramePr>
        <p:xfrm>
          <a:off x="1385454" y="886695"/>
          <a:ext cx="9371446" cy="5222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9488"/>
                <a:gridCol w="1447764"/>
                <a:gridCol w="2117517"/>
                <a:gridCol w="1152872"/>
                <a:gridCol w="2883805"/>
              </a:tblGrid>
              <a:tr h="94189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r>
                        <a:rPr lang="en-US" altLang="zh-CN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问题总量 </a:t>
                      </a:r>
                      <a:r>
                        <a:rPr lang="en-US" altLang="zh-CN" sz="20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</a:t>
                      </a:r>
                      <a:endParaRPr lang="en-US" altLang="zh-CN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804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总数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</a:t>
                      </a:r>
                      <a:r>
                        <a:rPr lang="zh-CN" altLang="en-US" sz="20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</a:t>
                      </a:r>
                      <a:r>
                        <a:rPr lang="en-US" altLang="zh-CN" sz="20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r>
                        <a:rPr lang="zh-CN" altLang="en-US" sz="20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进展中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待测试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r>
                        <a:rPr lang="en-US" altLang="zh-CN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取消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1057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程序问题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0319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数据问题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26198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功能优化</a:t>
                      </a:r>
                      <a:endParaRPr lang="zh-CN" altLang="en-US" sz="2000" b="1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</a:t>
                      </a:r>
                      <a:endParaRPr lang="en-US" altLang="zh-CN" sz="2000" b="0" i="0" u="none" strike="noStrike" dirty="0">
                        <a:solidFill>
                          <a:srgbClr val="1F497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420744" y="6128547"/>
            <a:ext cx="19864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4" action="ppaction://hlinkfile"/>
              </a:rPr>
              <a:t>问题</a:t>
            </a:r>
            <a:r>
              <a:rPr lang="zh-CN" altLang="en-US" sz="32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清单</a:t>
            </a:r>
            <a:endParaRPr lang="zh-CN" altLang="en-US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52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上周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重点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工作回顾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ea typeface="宋体" pitchFamily="2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142683"/>
              </p:ext>
            </p:extLst>
          </p:nvPr>
        </p:nvGraphicFramePr>
        <p:xfrm>
          <a:off x="1091457" y="1013788"/>
          <a:ext cx="10309343" cy="508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8261"/>
                <a:gridCol w="2921082"/>
              </a:tblGrid>
              <a:tr h="73881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重点项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责任人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DD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订单和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PUS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订单接入及创建发货单的问题</a:t>
                      </a:r>
                      <a:endParaRPr lang="zh-CN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刘桂昌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7112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TS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联动测试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需要等现场全部停线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TS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不用时进行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刘桂昌</a:t>
                      </a:r>
                      <a:endParaRPr lang="en-US" altLang="zh-CN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73660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补充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UAT1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的基础数据问题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徐颖、刘桂昌</a:t>
                      </a:r>
                    </a:p>
                  </a:txBody>
                  <a:tcPr anchor="ctr"/>
                </a:tc>
              </a:tr>
              <a:tr h="6223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用户权限配置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徐颖、刘桂昌</a:t>
                      </a:r>
                    </a:p>
                  </a:txBody>
                  <a:tcPr anchor="ctr"/>
                </a:tc>
              </a:tr>
              <a:tr h="8382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盘点区域配置及盘点流程培训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徐颖、刘桂昌</a:t>
                      </a:r>
                    </a:p>
                  </a:txBody>
                  <a:tcPr anchor="ctr"/>
                </a:tc>
              </a:tr>
              <a:tr h="7112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增加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BIN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位管理后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物流人员工作量增加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7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本周重点工作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ea typeface="宋体" pitchFamily="2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49578"/>
              </p:ext>
            </p:extLst>
          </p:nvPr>
        </p:nvGraphicFramePr>
        <p:xfrm>
          <a:off x="1091457" y="1013788"/>
          <a:ext cx="10309343" cy="4371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8261"/>
                <a:gridCol w="2921082"/>
              </a:tblGrid>
              <a:tr h="73881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重点项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责任人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DD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订单发运测试</a:t>
                      </a:r>
                      <a:endParaRPr lang="zh-CN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赵晶夺、刘桂昌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7112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PUS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订单转换成销售单需求确认及开发</a:t>
                      </a:r>
                      <a:endParaRPr lang="zh-CN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刘桂昌、罗锋</a:t>
                      </a:r>
                      <a:endParaRPr lang="en-US" altLang="zh-CN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73660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TS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新增优化的开发及测试</a:t>
                      </a:r>
                      <a:endParaRPr lang="zh-CN" altLang="en-US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王定敏、吴志飞</a:t>
                      </a:r>
                      <a:endParaRPr lang="zh-CN" altLang="en-US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6223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盘点测试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王倩曼、桂前龙</a:t>
                      </a:r>
                      <a:endParaRPr lang="zh-CN" altLang="en-US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8382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BOM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问题及基础数据问题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徐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颖</a:t>
                      </a:r>
                      <a:endParaRPr lang="zh-CN" altLang="en-US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53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UAT3 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测试重点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ea typeface="宋体" pitchFamily="2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15788"/>
              </p:ext>
            </p:extLst>
          </p:nvPr>
        </p:nvGraphicFramePr>
        <p:xfrm>
          <a:off x="1023561" y="1000140"/>
          <a:ext cx="10390542" cy="5255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0542"/>
              </a:tblGrid>
              <a:tr h="79445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重点项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全产品类及全流程测试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每种产品数量可以少做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每条线做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页排序单</a:t>
                      </a:r>
                      <a:endParaRPr lang="zh-CN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加驳单、销售单、采购退货单、销售退货单创建及执行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盘点测试、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TS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联动测试</a:t>
                      </a:r>
                      <a:endParaRPr lang="zh-CN" altLang="en-US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86117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公司间交易发货、收货、退货</a:t>
                      </a: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定于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号上线切换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93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r>
              <a:rPr lang="en-US" altLang="zh-CN" sz="24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1489</TotalTime>
  <Words>283</Words>
  <Application>Microsoft Office PowerPoint</Application>
  <PresentationFormat>自定义</PresentationFormat>
  <Paragraphs>72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blank</vt:lpstr>
      <vt:lpstr>2_Default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Ling(YFPOIT)</dc:creator>
  <cp:lastModifiedBy>Liu GuiChang(YFPOIT)</cp:lastModifiedBy>
  <cp:revision>599</cp:revision>
  <dcterms:created xsi:type="dcterms:W3CDTF">2016-05-27T08:37:00Z</dcterms:created>
  <dcterms:modified xsi:type="dcterms:W3CDTF">2017-05-16T05:41:10Z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