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73" r:id="rId3"/>
    <p:sldId id="302" r:id="rId4"/>
    <p:sldId id="304" r:id="rId5"/>
    <p:sldId id="305" r:id="rId6"/>
    <p:sldId id="306" r:id="rId7"/>
    <p:sldId id="307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 varScale="1">
        <p:scale>
          <a:sx n="83" d="100"/>
          <a:sy n="83" d="100"/>
        </p:scale>
        <p:origin x="653" y="62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2017/7/25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6729943" y="2259329"/>
            <a:ext cx="53142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大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东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运维交接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服务器信息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数据库服务器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" y="1025235"/>
            <a:ext cx="9042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10.227.3.104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imes3_user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yfpo2017imes3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服务器信息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Report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025235"/>
            <a:ext cx="904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10.227.3.121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D:\YFPO.MES.REPORT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服务器信息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-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WCF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025235"/>
            <a:ext cx="904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10.227.3.115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 WCF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服务地址：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D:\IMES3\MESService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外部设备服务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D:\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IMES3\Equipservice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客户端文件更新程序：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D:\IMES3\MESUpdateFiles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客户端文件更新程序：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IMES3\IHANDUpdateFiles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程序地址：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IMES3\YFPO.MES.MCS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排序接入程序地址：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D:\IMES3\YFPO.MES.JIS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服务器信息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–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特殊业务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025235"/>
            <a:ext cx="904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移库单开出门证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二维码收货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单业务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排序组单业务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8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服务器信息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–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经验分享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025235"/>
            <a:ext cx="904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预排序拉动报错：可能是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打散的问题或者是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拉动配置没有配。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库存不一致：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没有给发聩信号或者丢失信号。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7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1507</TotalTime>
  <Words>191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ke le</cp:lastModifiedBy>
  <cp:revision>614</cp:revision>
  <dcterms:created xsi:type="dcterms:W3CDTF">2016-05-27T08:37:00Z</dcterms:created>
  <dcterms:modified xsi:type="dcterms:W3CDTF">2017-07-25T06:51:01Z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