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9" r:id="rId4"/>
    <p:sldId id="270" r:id="rId5"/>
    <p:sldId id="275" r:id="rId6"/>
    <p:sldId id="276" r:id="rId7"/>
    <p:sldId id="274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>
        <p:scale>
          <a:sx n="66" d="100"/>
          <a:sy n="66" d="100"/>
        </p:scale>
        <p:origin x="6" y="-7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2017/8/11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05396" y="6102126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19217" y="2497003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2017-8-11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219406" y="1589157"/>
            <a:ext cx="4288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切换启动会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229" y="238579"/>
            <a:ext cx="6822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ea typeface="宋体" pitchFamily="2" charset="-122"/>
              </a:rPr>
              <a:t>会议议程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473075" y="1221069"/>
            <a:ext cx="10464800" cy="346704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MES3.0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进度汇报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模块测试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进度</a:t>
            </a:r>
            <a:endParaRPr lang="en-US" altLang="zh-CN" sz="2000" b="1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清单修复进度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重点关注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领导发言</a:t>
            </a: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defTabSz="912813">
              <a:lnSpc>
                <a:spcPct val="150000"/>
              </a:lnSpc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  <a:defRPr/>
            </a:pPr>
            <a:endParaRPr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17/07/3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17/07/06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17/07/04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17/07/09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17/07/08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17/07/16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17/07/16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17/08/09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17/08/12</a:t>
              </a:r>
              <a:endParaRPr lang="zh-CN" altLang="en-US" sz="1600" dirty="0"/>
            </a:p>
            <a:p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17/08/25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三轮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上线时间为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慈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溪：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日，萧山：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58860"/>
              </p:ext>
            </p:extLst>
          </p:nvPr>
        </p:nvGraphicFramePr>
        <p:xfrm>
          <a:off x="878256" y="786510"/>
          <a:ext cx="8716594" cy="2319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467"/>
                <a:gridCol w="2498210"/>
                <a:gridCol w="2349666"/>
                <a:gridCol w="2660251"/>
              </a:tblGrid>
              <a:tr h="5679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慈溪</a:t>
                      </a:r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7248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267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59206"/>
              </p:ext>
            </p:extLst>
          </p:nvPr>
        </p:nvGraphicFramePr>
        <p:xfrm>
          <a:off x="878256" y="3391825"/>
          <a:ext cx="8716594" cy="2624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467"/>
                <a:gridCol w="2498210"/>
                <a:gridCol w="2349666"/>
                <a:gridCol w="2660251"/>
              </a:tblGrid>
              <a:tr h="642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萧山</a:t>
                      </a:r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8200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616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419546"/>
              </p:ext>
            </p:extLst>
          </p:nvPr>
        </p:nvGraphicFramePr>
        <p:xfrm>
          <a:off x="619125" y="1019175"/>
          <a:ext cx="5849938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工作表" r:id="rId5" imgW="8591678" imgH="5781707" progId="Excel.Sheet.8">
                  <p:embed/>
                </p:oleObj>
              </mc:Choice>
              <mc:Fallback>
                <p:oleObj name="工作表" r:id="rId5" imgW="8591678" imgH="5781707" progId="Excel.Sheet.8">
                  <p:embed/>
                  <p:pic>
                    <p:nvPicPr>
                      <p:cNvPr id="0" name="图表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019175"/>
                        <a:ext cx="5849938" cy="461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127360"/>
              </p:ext>
            </p:extLst>
          </p:nvPr>
        </p:nvGraphicFramePr>
        <p:xfrm>
          <a:off x="6686550" y="1077913"/>
          <a:ext cx="4876800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" name="工作表" r:id="rId8" imgW="4867304" imgH="4686317" progId="Excel.Sheet.8">
                  <p:embed/>
                </p:oleObj>
              </mc:Choice>
              <mc:Fallback>
                <p:oleObj name="工作表" r:id="rId8" imgW="4867304" imgH="4686317" progId="Excel.Sheet.8">
                  <p:embed/>
                  <p:pic>
                    <p:nvPicPr>
                      <p:cNvPr id="0" name="图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1077913"/>
                        <a:ext cx="4876800" cy="447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59476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625475" y="1000803"/>
            <a:ext cx="10464800" cy="53999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所有的订单（采购销售单）全部关闭，慈溪是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号，萧山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慈溪和萧山的订单，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号必须完成所有订单，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点后可以正常下达订单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最后一车到达时间周五晚上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点前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萧山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现场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没有条码打印机，不能进行补打条码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盘点准确性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试运行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安排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出门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证纸模版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上线后负库存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盘点调整和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QAD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调整谁负责</a:t>
            </a: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475" y="341408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重点关注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1226</TotalTime>
  <Pages>0</Pages>
  <Words>251</Words>
  <Characters>0</Characters>
  <Application>Microsoft Office PowerPoint</Application>
  <DocSecurity>0</DocSecurity>
  <PresentationFormat>自定义</PresentationFormat>
  <Lines>0</Lines>
  <Paragraphs>68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blank</vt:lpstr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Zhu WeiLi(WB)</cp:lastModifiedBy>
  <cp:revision>586</cp:revision>
  <dcterms:created xsi:type="dcterms:W3CDTF">2016-05-27T08:37:56Z</dcterms:created>
  <dcterms:modified xsi:type="dcterms:W3CDTF">2017-08-11T05:25:00Z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