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73" r:id="rId3"/>
    <p:sldId id="285" r:id="rId4"/>
    <p:sldId id="279" r:id="rId5"/>
    <p:sldId id="280" r:id="rId6"/>
    <p:sldId id="286" r:id="rId7"/>
    <p:sldId id="287" r:id="rId8"/>
    <p:sldId id="284" r:id="rId9"/>
    <p:sldId id="283" r:id="rId10"/>
    <p:sldId id="269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A0E9"/>
    <a:srgbClr val="FF9B05"/>
    <a:srgbClr val="003146"/>
    <a:srgbClr val="00A29A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353" autoAdjust="0"/>
  </p:normalViewPr>
  <p:slideViewPr>
    <p:cSldViewPr snapToGrid="0">
      <p:cViewPr varScale="1">
        <p:scale>
          <a:sx n="59" d="100"/>
          <a:sy n="59" d="100"/>
        </p:scale>
        <p:origin x="-1104" y="-90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  <c:pt idx="5">
                  <c:v>东莞</c:v>
                </c:pt>
                <c:pt idx="6">
                  <c:v>仪征</c:v>
                </c:pt>
                <c:pt idx="7">
                  <c:v>南京</c:v>
                </c:pt>
                <c:pt idx="8">
                  <c:v>大东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190</c:v>
                </c:pt>
                <c:pt idx="5">
                  <c:v>190</c:v>
                </c:pt>
                <c:pt idx="6">
                  <c:v>97</c:v>
                </c:pt>
                <c:pt idx="7">
                  <c:v>114</c:v>
                </c:pt>
                <c:pt idx="8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73440"/>
        <c:axId val="92174976"/>
      </c:barChart>
      <c:catAx>
        <c:axId val="9217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2174976"/>
        <c:crosses val="autoZero"/>
        <c:auto val="1"/>
        <c:lblAlgn val="ctr"/>
        <c:lblOffset val="100"/>
        <c:noMultiLvlLbl val="0"/>
      </c:catAx>
      <c:valAx>
        <c:axId val="9217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17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2017/7/4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0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9575078" y="5881955"/>
            <a:ext cx="2175596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680024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2017-07-04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229" y="238579"/>
            <a:ext cx="6822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ea typeface="宋体" pitchFamily="2" charset="-122"/>
              </a:rPr>
              <a:t>           会议议程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473075" y="1012523"/>
            <a:ext cx="10464800" cy="503535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慈溪和萧山主计划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人员安排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过往工厂问题情况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MES2.0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重点关注项和重点讨论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领导发言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8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慈溪</a:t>
            </a:r>
            <a:r>
              <a:rPr lang="zh-CN" altLang="en-US" sz="2800" b="1" dirty="0" smtClean="0"/>
              <a:t>和萧山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主计划（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6959"/>
              </p:ext>
            </p:extLst>
          </p:nvPr>
        </p:nvGraphicFramePr>
        <p:xfrm>
          <a:off x="473075" y="1106906"/>
          <a:ext cx="10170695" cy="4643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492"/>
                <a:gridCol w="2217187"/>
                <a:gridCol w="1993199"/>
                <a:gridCol w="2570817"/>
              </a:tblGrid>
              <a:tr h="657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项目准备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7/3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7/5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需求调研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26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主数据收集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7/6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7/20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系统搭建及开发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7/16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7/20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7/21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最终用户培训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7/24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7/28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7/29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8/9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0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看数据收集情况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可能会提前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过渡期上线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93742"/>
              </p:ext>
            </p:extLst>
          </p:nvPr>
        </p:nvGraphicFramePr>
        <p:xfrm>
          <a:off x="473076" y="1074819"/>
          <a:ext cx="11349956" cy="479659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5208"/>
                <a:gridCol w="1488053"/>
                <a:gridCol w="1713086"/>
                <a:gridCol w="1782132"/>
                <a:gridCol w="1782132"/>
                <a:gridCol w="1782132"/>
                <a:gridCol w="1587213"/>
              </a:tblGrid>
              <a:tr h="9074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W28(7/3)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W39(7/10)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W30(7/17)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W31(7/24)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W32(7/31)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W33(8/7)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</a:tr>
              <a:tr h="7778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朱伟力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TX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8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吕旭锋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TX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NB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NB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78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贾文涛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TX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TX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NB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NB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8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王胜志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TX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NB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78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黄松松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TX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NB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002681022"/>
              </p:ext>
            </p:extLst>
          </p:nvPr>
        </p:nvGraphicFramePr>
        <p:xfrm>
          <a:off x="593558" y="994610"/>
          <a:ext cx="10844462" cy="514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49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052" y="2456364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YFPO MES3.0 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差异点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3075" y="9250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/>
              <a:t>MES2.0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MES3.0</a:t>
            </a:r>
            <a:r>
              <a:rPr lang="zh-CN" altLang="en-US" sz="2800" b="1" dirty="0" smtClean="0"/>
              <a:t>差异点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19834"/>
              </p:ext>
            </p:extLst>
          </p:nvPr>
        </p:nvGraphicFramePr>
        <p:xfrm>
          <a:off x="818148" y="1310105"/>
          <a:ext cx="9368591" cy="4898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8591"/>
              </a:tblGrid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主数据收集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盘点准确性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负库存</a:t>
                      </a:r>
                      <a:r>
                        <a:rPr lang="en-US" altLang="zh-CN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&amp;COGI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慈溪和萧山一起上线，工厂人员安排问题</a:t>
                      </a:r>
                      <a:endParaRPr lang="en-US" altLang="zh-C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时间和精力</a:t>
                      </a:r>
                      <a:endParaRPr lang="en-US" altLang="zh-C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福特信息接入逻辑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重点关注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1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</a:t>
            </a:r>
            <a:r>
              <a:rPr lang="zh-CN" altLang="en-US" sz="2800" b="1" dirty="0"/>
              <a:t>需求</a:t>
            </a:r>
            <a:r>
              <a:rPr lang="zh-CN" altLang="en-US" sz="2800" b="1" dirty="0" smtClean="0"/>
              <a:t>讨论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3558" y="818147"/>
            <a:ext cx="85504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广汽项目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大众二期业务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CD539CMCA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车型设备联动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557" y="4731161"/>
            <a:ext cx="912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个重点讨论项目要给出最后时间节点，是否需要在第一轮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UAT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进行测试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883</TotalTime>
  <Words>290</Words>
  <Application>Microsoft Office PowerPoint</Application>
  <PresentationFormat>自定义</PresentationFormat>
  <Paragraphs>117</Paragraphs>
  <Slides>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YFPO MES3.0 差异点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Zhu WeiLi(WB)</cp:lastModifiedBy>
  <cp:revision>208</cp:revision>
  <dcterms:created xsi:type="dcterms:W3CDTF">2016-07-20T07:10:00Z</dcterms:created>
  <dcterms:modified xsi:type="dcterms:W3CDTF">2017-07-04T06:17:28Z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