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6"/>
  </p:notesMasterIdLst>
  <p:handoutMasterIdLst>
    <p:handoutMasterId r:id="rId17"/>
  </p:handoutMasterIdLst>
  <p:sldIdLst>
    <p:sldId id="273" r:id="rId3"/>
    <p:sldId id="270" r:id="rId4"/>
    <p:sldId id="283" r:id="rId5"/>
    <p:sldId id="276" r:id="rId6"/>
    <p:sldId id="285" r:id="rId7"/>
    <p:sldId id="280" r:id="rId8"/>
    <p:sldId id="284" r:id="rId9"/>
    <p:sldId id="281" r:id="rId10"/>
    <p:sldId id="286" r:id="rId11"/>
    <p:sldId id="282" r:id="rId12"/>
    <p:sldId id="274" r:id="rId13"/>
    <p:sldId id="278" r:id="rId14"/>
    <p:sldId id="269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>
        <p:scale>
          <a:sx n="70" d="100"/>
          <a:sy n="70" d="100"/>
        </p:scale>
        <p:origin x="-696" y="-72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盘点（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）铁西发大东协同（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G08</a:t>
            </a:r>
            <a:r>
              <a:rPr lang="zh-CN" altLang="en-US" dirty="0" smtClean="0"/>
              <a:t>业务（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盘点（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Worksheet3.xls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吕旭锋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2017-05-23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6382113" y="1803470"/>
            <a:ext cx="55707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铁西哈尔滨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哈尔滨程序进度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22263" y="6304591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58635"/>
              </p:ext>
            </p:extLst>
          </p:nvPr>
        </p:nvGraphicFramePr>
        <p:xfrm>
          <a:off x="931652" y="908056"/>
          <a:ext cx="10351698" cy="475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814"/>
                <a:gridCol w="1478814"/>
                <a:gridCol w="1478814"/>
                <a:gridCol w="1478814"/>
                <a:gridCol w="1478814"/>
                <a:gridCol w="1478814"/>
                <a:gridCol w="1478814"/>
              </a:tblGrid>
              <a:tr h="269913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分类</a:t>
                      </a:r>
                      <a:r>
                        <a:rPr lang="en-US" altLang="zh-CN" sz="1800" u="none" strike="noStrike" dirty="0">
                          <a:effectLst/>
                        </a:rPr>
                        <a:t>/</a:t>
                      </a:r>
                      <a:r>
                        <a:rPr lang="zh-CN" altLang="en-US" sz="1800" u="none" strike="noStrike" dirty="0">
                          <a:effectLst/>
                        </a:rPr>
                        <a:t>状态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问题总量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总数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优先级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未开始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进展中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待测试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完成</a:t>
                      </a:r>
                      <a:r>
                        <a:rPr lang="en-US" altLang="zh-CN" sz="1800" u="none" strike="noStrike">
                          <a:effectLst/>
                        </a:rPr>
                        <a:t>/</a:t>
                      </a:r>
                      <a:r>
                        <a:rPr lang="zh-CN" altLang="en-US" sz="1800" u="none" strike="noStrike">
                          <a:effectLst/>
                        </a:rPr>
                        <a:t>取消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程序问题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数据问题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操作问题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中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功能优化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中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网络硬件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4"/>
            <a:ext cx="10590452" cy="515206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JIS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系统与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系统对接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G08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的数据及测试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UAT2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测试，模拟盘点测试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准备哈尔滨工厂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UAT3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在哈尔滨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哈尔滨上线计划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17/04/13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17/04/18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17/04/19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17/05/19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17/05/08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17/05/19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17/05/19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17/06/07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17/06/11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17/06/25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目前项目处于实现阶段，数据导入阶段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06777"/>
              </p:ext>
            </p:extLst>
          </p:nvPr>
        </p:nvGraphicFramePr>
        <p:xfrm>
          <a:off x="2314157" y="1673527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5" y="48526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68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75685"/>
              </p:ext>
            </p:extLst>
          </p:nvPr>
        </p:nvGraphicFramePr>
        <p:xfrm>
          <a:off x="1150308" y="1258826"/>
          <a:ext cx="10029525" cy="4158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188"/>
                <a:gridCol w="1128321"/>
                <a:gridCol w="2030979"/>
                <a:gridCol w="2030979"/>
                <a:gridCol w="2030979"/>
                <a:gridCol w="1725079"/>
              </a:tblGrid>
              <a:tr h="2073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问题总数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BUG</a:t>
                      </a:r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功能优化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数据问题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新增开发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82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62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150580"/>
              </p:ext>
            </p:extLst>
          </p:nvPr>
        </p:nvGraphicFramePr>
        <p:xfrm>
          <a:off x="722313" y="1187450"/>
          <a:ext cx="5773737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工作表" r:id="rId4" imgW="8934482" imgH="5610300" progId="Excel.Sheet.8">
                  <p:embed/>
                </p:oleObj>
              </mc:Choice>
              <mc:Fallback>
                <p:oleObj name="工作表" r:id="rId4" imgW="8934482" imgH="5610300" progId="Excel.Sheet.8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187450"/>
                        <a:ext cx="5773737" cy="463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550349"/>
              </p:ext>
            </p:extLst>
          </p:nvPr>
        </p:nvGraphicFramePr>
        <p:xfrm>
          <a:off x="6911975" y="1890533"/>
          <a:ext cx="483870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工作表" r:id="rId7" imgW="4829143" imgH="4076807" progId="Excel.Sheet.8">
                  <p:embed/>
                </p:oleObj>
              </mc:Choice>
              <mc:Fallback>
                <p:oleObj name="工作表" r:id="rId7" imgW="4829143" imgH="4076807" progId="Excel.Sheet.8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1890533"/>
                        <a:ext cx="4838700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5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80557"/>
              </p:ext>
            </p:extLst>
          </p:nvPr>
        </p:nvGraphicFramePr>
        <p:xfrm>
          <a:off x="931652" y="908056"/>
          <a:ext cx="10351698" cy="475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814"/>
                <a:gridCol w="1478814"/>
                <a:gridCol w="1478814"/>
                <a:gridCol w="1478814"/>
                <a:gridCol w="1478814"/>
                <a:gridCol w="1478814"/>
                <a:gridCol w="1478814"/>
              </a:tblGrid>
              <a:tr h="269913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分类</a:t>
                      </a:r>
                      <a:r>
                        <a:rPr lang="en-US" altLang="zh-CN" sz="1800" u="none" strike="noStrike" dirty="0">
                          <a:effectLst/>
                        </a:rPr>
                        <a:t>/</a:t>
                      </a:r>
                      <a:r>
                        <a:rPr lang="zh-CN" altLang="en-US" sz="1800" u="none" strike="noStrike" dirty="0">
                          <a:effectLst/>
                        </a:rPr>
                        <a:t>状态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问题总量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 smtClean="0">
                          <a:effectLst/>
                        </a:rPr>
                        <a:t>总数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82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优先级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未开始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进展中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待测试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完成</a:t>
                      </a:r>
                      <a:r>
                        <a:rPr lang="en-US" altLang="zh-CN" sz="1800" u="none" strike="noStrike">
                          <a:effectLst/>
                        </a:rPr>
                        <a:t>/</a:t>
                      </a:r>
                      <a:r>
                        <a:rPr lang="zh-CN" altLang="en-US" sz="1800" u="none" strike="noStrike">
                          <a:effectLst/>
                        </a:rPr>
                        <a:t>取消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程序问题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数据问题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20</a:t>
                      </a: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3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11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5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操作问题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功能优化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62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12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8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网络硬件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7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49894"/>
              </p:ext>
            </p:extLst>
          </p:nvPr>
        </p:nvGraphicFramePr>
        <p:xfrm>
          <a:off x="2260120" y="2415398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哈尔滨模块测试进度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5" y="48526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9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哈尔滨程序进度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47847"/>
              </p:ext>
            </p:extLst>
          </p:nvPr>
        </p:nvGraphicFramePr>
        <p:xfrm>
          <a:off x="1150308" y="1258826"/>
          <a:ext cx="10029525" cy="4158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188"/>
                <a:gridCol w="1128321"/>
                <a:gridCol w="2030979"/>
                <a:gridCol w="2030979"/>
                <a:gridCol w="2030979"/>
                <a:gridCol w="1725079"/>
              </a:tblGrid>
              <a:tr h="2073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问题总数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BUG</a:t>
                      </a:r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功能优化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数据问题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新增开发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595538"/>
              </p:ext>
            </p:extLst>
          </p:nvPr>
        </p:nvGraphicFramePr>
        <p:xfrm>
          <a:off x="593725" y="1165225"/>
          <a:ext cx="5989638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工作表" r:id="rId4" imgW="9267777" imgH="5610300" progId="Excel.Sheet.8">
                  <p:embed/>
                </p:oleObj>
              </mc:Choice>
              <mc:Fallback>
                <p:oleObj name="工作表" r:id="rId4" imgW="9267777" imgH="56103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165225"/>
                        <a:ext cx="5989638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788307"/>
              </p:ext>
            </p:extLst>
          </p:nvPr>
        </p:nvGraphicFramePr>
        <p:xfrm>
          <a:off x="6921500" y="1785674"/>
          <a:ext cx="478155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工作表" r:id="rId7" imgW="4771930" imgH="4086255" progId="Excel.Sheet.8">
                  <p:embed/>
                </p:oleObj>
              </mc:Choice>
              <mc:Fallback>
                <p:oleObj name="工作表" r:id="rId7" imgW="4771930" imgH="408625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785674"/>
                        <a:ext cx="4781550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哈尔滨模块测试进度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6013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986</TotalTime>
  <Pages>0</Pages>
  <Words>346</Words>
  <Characters>0</Characters>
  <Application>Microsoft Office PowerPoint</Application>
  <DocSecurity>0</DocSecurity>
  <PresentationFormat>自定义</PresentationFormat>
  <Lines>0</Lines>
  <Paragraphs>269</Paragraphs>
  <Slides>13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Lv XuFeng(YFPOIT)</cp:lastModifiedBy>
  <cp:revision>259</cp:revision>
  <dcterms:created xsi:type="dcterms:W3CDTF">2016-05-27T08:37:56Z</dcterms:created>
  <dcterms:modified xsi:type="dcterms:W3CDTF">2017-05-23T04:22:12Z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