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7"/>
  </p:notesMasterIdLst>
  <p:handoutMasterIdLst>
    <p:handoutMasterId r:id="rId18"/>
  </p:handoutMasterIdLst>
  <p:sldIdLst>
    <p:sldId id="273" r:id="rId3"/>
    <p:sldId id="270" r:id="rId4"/>
    <p:sldId id="283" r:id="rId5"/>
    <p:sldId id="276" r:id="rId6"/>
    <p:sldId id="285" r:id="rId7"/>
    <p:sldId id="280" r:id="rId8"/>
    <p:sldId id="288" r:id="rId9"/>
    <p:sldId id="284" r:id="rId10"/>
    <p:sldId id="281" r:id="rId11"/>
    <p:sldId id="286" r:id="rId12"/>
    <p:sldId id="282" r:id="rId13"/>
    <p:sldId id="274" r:id="rId14"/>
    <p:sldId id="278" r:id="rId15"/>
    <p:sldId id="269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90" d="100"/>
          <a:sy n="90" d="100"/>
        </p:scale>
        <p:origin x="204" y="810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G08</a:t>
            </a:r>
            <a:r>
              <a:rPr lang="zh-CN" altLang="en-US" dirty="0" smtClean="0"/>
              <a:t>业务（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3.xls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2017-06-01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382113" y="1803470"/>
            <a:ext cx="55707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铁西哈尔滨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381475"/>
              </p:ext>
            </p:extLst>
          </p:nvPr>
        </p:nvGraphicFramePr>
        <p:xfrm>
          <a:off x="593725" y="1165225"/>
          <a:ext cx="6057900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工作表" r:id="rId4" imgW="9372489" imgH="5600582" progId="Excel.Sheet.8">
                  <p:embed/>
                </p:oleObj>
              </mc:Choice>
              <mc:Fallback>
                <p:oleObj name="工作表" r:id="rId4" imgW="9372489" imgH="560058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165225"/>
                        <a:ext cx="6057900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466417"/>
              </p:ext>
            </p:extLst>
          </p:nvPr>
        </p:nvGraphicFramePr>
        <p:xfrm>
          <a:off x="6921500" y="1785938"/>
          <a:ext cx="4838700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工作表" r:id="rId7" imgW="4829143" imgH="4076807" progId="Excel.Sheet.8">
                  <p:embed/>
                </p:oleObj>
              </mc:Choice>
              <mc:Fallback>
                <p:oleObj name="工作表" r:id="rId7" imgW="4829143" imgH="4076807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785938"/>
                        <a:ext cx="4838700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6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>
          <a:xfrm>
            <a:off x="322263" y="6304591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95011"/>
              </p:ext>
            </p:extLst>
          </p:nvPr>
        </p:nvGraphicFramePr>
        <p:xfrm>
          <a:off x="931652" y="908056"/>
          <a:ext cx="10351698" cy="475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14"/>
                <a:gridCol w="1478814"/>
                <a:gridCol w="1478814"/>
                <a:gridCol w="1478814"/>
                <a:gridCol w="1478814"/>
                <a:gridCol w="1478814"/>
                <a:gridCol w="1478814"/>
              </a:tblGrid>
              <a:tr h="269913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分类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状态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问题总量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总数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优先级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未开始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进展中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待测试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完成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取消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程序问题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数据问题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操作问题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功能优化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中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网络硬件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4"/>
            <a:ext cx="10590452" cy="515206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终端用户操作培训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G08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的数据及测试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L541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产品双方交易还未定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装配费逻辑（有工艺路线，我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）对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冲击很大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哈尔滨专线还是没好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测试，模拟盘点测试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准备哈尔滨工厂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模拟盘点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哈尔滨进行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哈尔滨上线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17/04/13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17/04/18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17/04/19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17/05/08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17/05/19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17/05/19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17/06/07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17/06/11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17/06/25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目前项目处于实现阶段，数据导入阶段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42093"/>
              </p:ext>
            </p:extLst>
          </p:nvPr>
        </p:nvGraphicFramePr>
        <p:xfrm>
          <a:off x="2314157" y="167352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5" y="48526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68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86347"/>
              </p:ext>
            </p:extLst>
          </p:nvPr>
        </p:nvGraphicFramePr>
        <p:xfrm>
          <a:off x="1150308" y="1258826"/>
          <a:ext cx="10029525" cy="3610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88"/>
                <a:gridCol w="1128321"/>
                <a:gridCol w="2030979"/>
                <a:gridCol w="2030979"/>
                <a:gridCol w="2030979"/>
                <a:gridCol w="1725079"/>
              </a:tblGrid>
              <a:tr h="152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功能优化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数据问题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新增开发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116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75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726085"/>
              </p:ext>
            </p:extLst>
          </p:nvPr>
        </p:nvGraphicFramePr>
        <p:xfrm>
          <a:off x="722313" y="1187450"/>
          <a:ext cx="6056312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工作表" r:id="rId4" imgW="9372489" imgH="5438892" progId="Excel.Sheet.8">
                  <p:embed/>
                </p:oleObj>
              </mc:Choice>
              <mc:Fallback>
                <p:oleObj name="工作表" r:id="rId4" imgW="9372489" imgH="5438892" progId="Excel.Sheet.8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187450"/>
                        <a:ext cx="6056312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571277"/>
              </p:ext>
            </p:extLst>
          </p:nvPr>
        </p:nvGraphicFramePr>
        <p:xfrm>
          <a:off x="6911975" y="1890533"/>
          <a:ext cx="48387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工作表" r:id="rId7" imgW="4829143" imgH="4076807" progId="Excel.Sheet.8">
                  <p:embed/>
                </p:oleObj>
              </mc:Choice>
              <mc:Fallback>
                <p:oleObj name="工作表" r:id="rId7" imgW="4829143" imgH="4076807" progId="Excel.Sheet.8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1890533"/>
                        <a:ext cx="483870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8839"/>
              </p:ext>
            </p:extLst>
          </p:nvPr>
        </p:nvGraphicFramePr>
        <p:xfrm>
          <a:off x="931652" y="908056"/>
          <a:ext cx="10351698" cy="475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814"/>
                <a:gridCol w="1478814"/>
                <a:gridCol w="1478814"/>
                <a:gridCol w="1478814"/>
                <a:gridCol w="1478814"/>
                <a:gridCol w="1478814"/>
                <a:gridCol w="1478814"/>
              </a:tblGrid>
              <a:tr h="269913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分类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状态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问题总量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 smtClean="0">
                          <a:effectLst/>
                        </a:rPr>
                        <a:t>总数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116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优先级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未开始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进展中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待测试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完成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zh-CN" altLang="en-US" sz="1800" u="none" strike="noStrike">
                          <a:effectLst/>
                        </a:rPr>
                        <a:t>取消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程序问题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9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6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数据问题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操作问题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高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功能优化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75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9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网络硬件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高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中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4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低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>
                          <a:effectLst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铁西程序进度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243450"/>
            <a:ext cx="9572625" cy="104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423" y="999460"/>
            <a:ext cx="30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测试订单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资产类型：</a:t>
            </a:r>
            <a:r>
              <a:rPr lang="en-US" altLang="zh-CN" smtClean="0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49894"/>
              </p:ext>
            </p:extLst>
          </p:nvPr>
        </p:nvGraphicFramePr>
        <p:xfrm>
          <a:off x="2260120" y="2415398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98" y="280478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5" y="48526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9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哈尔滨程序进度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99292"/>
              </p:ext>
            </p:extLst>
          </p:nvPr>
        </p:nvGraphicFramePr>
        <p:xfrm>
          <a:off x="1150308" y="1258826"/>
          <a:ext cx="10029525" cy="3869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188"/>
                <a:gridCol w="1128321"/>
                <a:gridCol w="2030979"/>
                <a:gridCol w="2030979"/>
                <a:gridCol w="2030979"/>
                <a:gridCol w="1725079"/>
              </a:tblGrid>
              <a:tr h="178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BUG</a:t>
                      </a:r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功能优化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数据问题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新增开发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1042637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2086</TotalTime>
  <Pages>0</Pages>
  <Words>385</Words>
  <Characters>0</Characters>
  <Application>Microsoft Office PowerPoint</Application>
  <DocSecurity>0</DocSecurity>
  <PresentationFormat>自定义</PresentationFormat>
  <Lines>0</Lines>
  <Paragraphs>242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277</cp:revision>
  <dcterms:created xsi:type="dcterms:W3CDTF">2016-05-27T08:37:56Z</dcterms:created>
  <dcterms:modified xsi:type="dcterms:W3CDTF">2017-06-02T04:40:56Z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