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2"/>
  </p:notesMasterIdLst>
  <p:handoutMasterIdLst>
    <p:handoutMasterId r:id="rId13"/>
  </p:handoutMasterIdLst>
  <p:sldIdLst>
    <p:sldId id="273" r:id="rId3"/>
    <p:sldId id="270" r:id="rId4"/>
    <p:sldId id="283" r:id="rId5"/>
    <p:sldId id="276" r:id="rId6"/>
    <p:sldId id="285" r:id="rId7"/>
    <p:sldId id="280" r:id="rId8"/>
    <p:sldId id="274" r:id="rId9"/>
    <p:sldId id="278" r:id="rId10"/>
    <p:sldId id="269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>
        <p:scale>
          <a:sx n="90" d="100"/>
          <a:sy n="90" d="100"/>
        </p:scale>
        <p:origin x="222" y="-54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盘点（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G08</a:t>
            </a:r>
            <a:r>
              <a:rPr lang="zh-CN" altLang="en-US" dirty="0" smtClean="0"/>
              <a:t>业务（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工厂确定项：试制产品需要看合格率，如何扫描且不产生库存，</a:t>
            </a:r>
            <a:r>
              <a:rPr lang="en-US" altLang="zh-CN" dirty="0" smtClean="0"/>
              <a:t>MES3.0</a:t>
            </a:r>
            <a:r>
              <a:rPr lang="zh-CN" altLang="en-US" dirty="0" smtClean="0"/>
              <a:t>是否支持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6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吕旭锋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25968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2017-06-15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6382113" y="1091519"/>
            <a:ext cx="55707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铁西哈尔滨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8449137" y="1943100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及上线启动会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17/04/13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17/04/18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17/04/19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17/05/19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17/05/08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17/05/19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17/05/19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17/06/18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17/06/19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17/06/25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目前项目处于实现阶段，数据导入阶段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50453"/>
              </p:ext>
            </p:extLst>
          </p:nvPr>
        </p:nvGraphicFramePr>
        <p:xfrm>
          <a:off x="2314157" y="1673527"/>
          <a:ext cx="7418716" cy="298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679"/>
                <a:gridCol w="1854679"/>
                <a:gridCol w="1854679"/>
                <a:gridCol w="1854679"/>
              </a:tblGrid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09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98" y="280478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5" y="48526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68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48454"/>
              </p:ext>
            </p:extLst>
          </p:nvPr>
        </p:nvGraphicFramePr>
        <p:xfrm>
          <a:off x="1150308" y="1258826"/>
          <a:ext cx="10029525" cy="3610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188"/>
                <a:gridCol w="1128321"/>
                <a:gridCol w="2030979"/>
                <a:gridCol w="2030979"/>
                <a:gridCol w="2030979"/>
                <a:gridCol w="1725079"/>
              </a:tblGrid>
              <a:tr h="152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问题总数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BUG</a:t>
                      </a:r>
                      <a:r>
                        <a:rPr lang="zh-CN" altLang="en-US" sz="2400" u="none" strike="noStrike" dirty="0"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功能优化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数据问题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新增开发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04263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167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99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1042637"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965600"/>
              </p:ext>
            </p:extLst>
          </p:nvPr>
        </p:nvGraphicFramePr>
        <p:xfrm>
          <a:off x="722313" y="1187450"/>
          <a:ext cx="605155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工作表" r:id="rId3" imgW="9363043" imgH="5448339" progId="Excel.Sheet.8">
                  <p:embed/>
                </p:oleObj>
              </mc:Choice>
              <mc:Fallback>
                <p:oleObj name="工作表" r:id="rId3" imgW="9363043" imgH="5448339" progId="Excel.Sheet.8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187450"/>
                        <a:ext cx="605155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684291"/>
              </p:ext>
            </p:extLst>
          </p:nvPr>
        </p:nvGraphicFramePr>
        <p:xfrm>
          <a:off x="6911975" y="1794836"/>
          <a:ext cx="4838700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工作表" r:id="rId5" imgW="4829143" imgH="4076807" progId="Excel.Sheet.8">
                  <p:embed/>
                </p:oleObj>
              </mc:Choice>
              <mc:Fallback>
                <p:oleObj name="工作表" r:id="rId5" imgW="4829143" imgH="4076807" progId="Excel.Sheet.8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1794836"/>
                        <a:ext cx="4838700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098" y="280478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5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95572"/>
              </p:ext>
            </p:extLst>
          </p:nvPr>
        </p:nvGraphicFramePr>
        <p:xfrm>
          <a:off x="931652" y="908056"/>
          <a:ext cx="10351698" cy="475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814"/>
                <a:gridCol w="1478814"/>
                <a:gridCol w="1478814"/>
                <a:gridCol w="1478814"/>
                <a:gridCol w="1478814"/>
                <a:gridCol w="1478814"/>
                <a:gridCol w="1478814"/>
              </a:tblGrid>
              <a:tr h="269913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分类</a:t>
                      </a:r>
                      <a:r>
                        <a:rPr lang="en-US" altLang="zh-CN" sz="1800" u="none" strike="noStrike" dirty="0">
                          <a:effectLst/>
                        </a:rPr>
                        <a:t>/</a:t>
                      </a:r>
                      <a:r>
                        <a:rPr lang="zh-CN" altLang="en-US" sz="1800" u="none" strike="noStrike" dirty="0">
                          <a:effectLst/>
                        </a:rPr>
                        <a:t>状态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问题总量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 smtClean="0">
                          <a:effectLst/>
                        </a:rPr>
                        <a:t>总数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167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优先级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未开始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进展中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待测试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完成</a:t>
                      </a:r>
                      <a:r>
                        <a:rPr lang="en-US" altLang="zh-CN" sz="1800" u="none" strike="noStrike">
                          <a:effectLst/>
                        </a:rPr>
                        <a:t>/</a:t>
                      </a:r>
                      <a:r>
                        <a:rPr lang="zh-CN" altLang="en-US" sz="1800" u="none" strike="noStrike">
                          <a:effectLst/>
                        </a:rPr>
                        <a:t>取消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程序问题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13</a:t>
                      </a: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2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10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数据问题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高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34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操作问题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高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低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功能优化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99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中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网络硬件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7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4"/>
            <a:ext cx="10590452" cy="515206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上线值班人员安排（铁西、沃尔沃）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铁西</a:t>
            </a: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系统模拟盘点未做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JIS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准备铁西工厂上线切换准备</a:t>
            </a: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盘点和人员上线支持）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2275</TotalTime>
  <Pages>0</Pages>
  <Words>270</Words>
  <Characters>0</Characters>
  <Application>Microsoft Office PowerPoint</Application>
  <DocSecurity>0</DocSecurity>
  <PresentationFormat>自定义</PresentationFormat>
  <Lines>0</Lines>
  <Paragraphs>142</Paragraphs>
  <Slides>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blank</vt:lpstr>
      <vt:lpstr>2_Default Design</vt:lpstr>
      <vt:lpstr>Microsoft Excel 97-2003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Lv XuFeng(YFPOIT)</cp:lastModifiedBy>
  <cp:revision>295</cp:revision>
  <dcterms:created xsi:type="dcterms:W3CDTF">2016-05-27T08:37:56Z</dcterms:created>
  <dcterms:modified xsi:type="dcterms:W3CDTF">2017-06-15T05:31:46Z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