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3" r:id="rId3"/>
    <p:sldId id="279" r:id="rId4"/>
    <p:sldId id="280" r:id="rId5"/>
    <p:sldId id="281" r:id="rId6"/>
    <p:sldId id="282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353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FPOIT\TFS\MES3\YFPO.MES\document\&#39033;&#30446;&#31649;&#29702;\&#23454;&#26045;&#26041;&#27861;&#35770;\CSA\&#39033;&#30446;&#35745;&#21010;&#21450;&#20154;&#21592;&#23433;&#2549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其他工厂问题清单!$A$1:$A$4</c:f>
              <c:strCache>
                <c:ptCount val="4"/>
                <c:pt idx="0">
                  <c:v>PD</c:v>
                </c:pt>
                <c:pt idx="1">
                  <c:v>AT</c:v>
                </c:pt>
                <c:pt idx="2">
                  <c:v>YT</c:v>
                </c:pt>
                <c:pt idx="3">
                  <c:v>CSU</c:v>
                </c:pt>
              </c:strCache>
            </c:strRef>
          </c:cat>
          <c:val>
            <c:numRef>
              <c:f>其他工厂问题清单!$B$1:$B$4</c:f>
              <c:numCache>
                <c:formatCode>General</c:formatCode>
                <c:ptCount val="4"/>
                <c:pt idx="0">
                  <c:v>435</c:v>
                </c:pt>
                <c:pt idx="1">
                  <c:v>371</c:v>
                </c:pt>
                <c:pt idx="2">
                  <c:v>278</c:v>
                </c:pt>
                <c:pt idx="3">
                  <c:v>182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2627120"/>
        <c:axId val="176185456"/>
      </c:barChart>
      <c:catAx>
        <c:axId val="29262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76185456"/>
        <c:crosses val="autoZero"/>
        <c:auto val="1"/>
        <c:lblAlgn val="ctr"/>
        <c:lblOffset val="100"/>
        <c:noMultiLvlLbl val="0"/>
      </c:catAx>
      <c:valAx>
        <c:axId val="17618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262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2016/11/23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7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file:///D:\YFPOIT\TFS\MES3\YFPO.MES\document\&#39033;&#30446;&#31649;&#29702;\&#23454;&#26045;&#26041;&#27861;&#35770;\CSA\&#39033;&#30446;&#35745;&#21010;&#21450;&#20154;&#21592;&#23433;&#25490;.xls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2016-11-23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延锋彼欧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启动会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79825"/>
              </p:ext>
            </p:extLst>
          </p:nvPr>
        </p:nvGraphicFramePr>
        <p:xfrm>
          <a:off x="10567678" y="5880814"/>
          <a:ext cx="694989" cy="65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工作表" showAsIcon="1" r:id="rId4" imgW="914400" imgH="828720" progId="Excel.Sheet.12">
                  <p:link updateAutomatic="1"/>
                </p:oleObj>
              </mc:Choice>
              <mc:Fallback>
                <p:oleObj name="工作表" showAsIcon="1" r:id="rId4" imgW="914400" imgH="8287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7678" y="5880814"/>
                        <a:ext cx="694989" cy="658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常熟主计划（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334" y="1448048"/>
            <a:ext cx="10333333" cy="39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人员安排（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639"/>
              </p:ext>
            </p:extLst>
          </p:nvPr>
        </p:nvGraphicFramePr>
        <p:xfrm>
          <a:off x="1355560" y="974559"/>
          <a:ext cx="9480880" cy="49088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85110"/>
                <a:gridCol w="1185110"/>
                <a:gridCol w="1185110"/>
                <a:gridCol w="1185110"/>
                <a:gridCol w="1185110"/>
                <a:gridCol w="1185110"/>
                <a:gridCol w="1185110"/>
                <a:gridCol w="1185110"/>
              </a:tblGrid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W47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W48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W49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W50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W51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W52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王磊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刘桂昌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贾文涛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王松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罗锋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岳冠杰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过往工厂问题情况（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294790"/>
              </p:ext>
            </p:extLst>
          </p:nvPr>
        </p:nvGraphicFramePr>
        <p:xfrm>
          <a:off x="1732548" y="982579"/>
          <a:ext cx="8726905" cy="4892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32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重点讨论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7262"/>
              </p:ext>
            </p:extLst>
          </p:nvPr>
        </p:nvGraphicFramePr>
        <p:xfrm>
          <a:off x="2005263" y="886326"/>
          <a:ext cx="8181475" cy="5085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1475"/>
              </a:tblGrid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激光喷条码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负库存</a:t>
                      </a:r>
                      <a:r>
                        <a:rPr lang="en-US" altLang="zh-CN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COGI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外协件按批次先进先出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库存余额需要区分同一物料的不同</a:t>
                      </a:r>
                      <a:r>
                        <a:rPr lang="zh-CN" altLang="en-US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en-US" altLang="zh-CN" sz="2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出门证</a:t>
                      </a:r>
                      <a:endParaRPr lang="en-US" altLang="zh-CN" sz="2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脱产及后续</a:t>
                      </a:r>
                      <a:r>
                        <a:rPr lang="zh-CN" altLang="en-US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夜班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9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</TotalTime>
  <Words>157</Words>
  <Application>Microsoft Office PowerPoint</Application>
  <PresentationFormat>宽屏</PresentationFormat>
  <Paragraphs>82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方正大标宋简体</vt:lpstr>
      <vt:lpstr>宋体</vt:lpstr>
      <vt:lpstr>微软雅黑</vt:lpstr>
      <vt:lpstr>Arial</vt:lpstr>
      <vt:lpstr>Calibri</vt:lpstr>
      <vt:lpstr>Wingdings</vt:lpstr>
      <vt:lpstr>blank</vt:lpstr>
      <vt:lpstr>2_Default Design</vt:lpstr>
      <vt:lpstr>D:\YFPOIT\TFS\MES3\YFPO.MES\document\项目管理\实施方法论\CSA\项目计划及人员安排.xlsx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ke le</cp:lastModifiedBy>
  <cp:revision>13</cp:revision>
  <dcterms:created xsi:type="dcterms:W3CDTF">2016-07-20T07:10:00Z</dcterms:created>
  <dcterms:modified xsi:type="dcterms:W3CDTF">2016-11-23T02:28:36Z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