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330" r:id="rId4"/>
    <p:sldId id="337" r:id="rId5"/>
    <p:sldId id="338" r:id="rId6"/>
    <p:sldId id="331" r:id="rId7"/>
    <p:sldId id="340" r:id="rId8"/>
    <p:sldId id="342" r:id="rId9"/>
    <p:sldId id="343" r:id="rId10"/>
    <p:sldId id="332" r:id="rId11"/>
    <p:sldId id="339" r:id="rId12"/>
    <p:sldId id="329" r:id="rId13"/>
  </p:sldIdLst>
  <p:sldSz cx="12190413" cy="6858000"/>
  <p:notesSz cx="6669088" cy="9926638"/>
  <p:defaultTextStyle>
    <a:defPPr>
      <a:defRPr lang="zh-CN"/>
    </a:defPPr>
    <a:lvl1pPr marL="0" algn="l" defTabSz="1219078" rtl="0" eaLnBrk="1" latinLnBrk="0" hangingPunct="1">
      <a:defRPr sz="2400" kern="1200">
        <a:solidFill>
          <a:schemeClr val="tx1"/>
        </a:solidFill>
        <a:latin typeface="+mn-lt"/>
        <a:ea typeface="+mn-ea"/>
        <a:cs typeface="+mn-cs"/>
      </a:defRPr>
    </a:lvl1pPr>
    <a:lvl2pPr marL="609539" algn="l" defTabSz="1219078" rtl="0" eaLnBrk="1" latinLnBrk="0" hangingPunct="1">
      <a:defRPr sz="2400" kern="1200">
        <a:solidFill>
          <a:schemeClr val="tx1"/>
        </a:solidFill>
        <a:latin typeface="+mn-lt"/>
        <a:ea typeface="+mn-ea"/>
        <a:cs typeface="+mn-cs"/>
      </a:defRPr>
    </a:lvl2pPr>
    <a:lvl3pPr marL="1219078" algn="l" defTabSz="1219078" rtl="0" eaLnBrk="1" latinLnBrk="0" hangingPunct="1">
      <a:defRPr sz="2400" kern="1200">
        <a:solidFill>
          <a:schemeClr val="tx1"/>
        </a:solidFill>
        <a:latin typeface="+mn-lt"/>
        <a:ea typeface="+mn-ea"/>
        <a:cs typeface="+mn-cs"/>
      </a:defRPr>
    </a:lvl3pPr>
    <a:lvl4pPr marL="1828617" algn="l" defTabSz="1219078" rtl="0" eaLnBrk="1" latinLnBrk="0" hangingPunct="1">
      <a:defRPr sz="2400" kern="1200">
        <a:solidFill>
          <a:schemeClr val="tx1"/>
        </a:solidFill>
        <a:latin typeface="+mn-lt"/>
        <a:ea typeface="+mn-ea"/>
        <a:cs typeface="+mn-cs"/>
      </a:defRPr>
    </a:lvl4pPr>
    <a:lvl5pPr marL="2438156" algn="l" defTabSz="1219078" rtl="0" eaLnBrk="1" latinLnBrk="0" hangingPunct="1">
      <a:defRPr sz="2400" kern="1200">
        <a:solidFill>
          <a:schemeClr val="tx1"/>
        </a:solidFill>
        <a:latin typeface="+mn-lt"/>
        <a:ea typeface="+mn-ea"/>
        <a:cs typeface="+mn-cs"/>
      </a:defRPr>
    </a:lvl5pPr>
    <a:lvl6pPr marL="3047695" algn="l" defTabSz="1219078" rtl="0" eaLnBrk="1" latinLnBrk="0" hangingPunct="1">
      <a:defRPr sz="2400" kern="1200">
        <a:solidFill>
          <a:schemeClr val="tx1"/>
        </a:solidFill>
        <a:latin typeface="+mn-lt"/>
        <a:ea typeface="+mn-ea"/>
        <a:cs typeface="+mn-cs"/>
      </a:defRPr>
    </a:lvl6pPr>
    <a:lvl7pPr marL="3657234" algn="l" defTabSz="1219078" rtl="0" eaLnBrk="1" latinLnBrk="0" hangingPunct="1">
      <a:defRPr sz="2400" kern="1200">
        <a:solidFill>
          <a:schemeClr val="tx1"/>
        </a:solidFill>
        <a:latin typeface="+mn-lt"/>
        <a:ea typeface="+mn-ea"/>
        <a:cs typeface="+mn-cs"/>
      </a:defRPr>
    </a:lvl7pPr>
    <a:lvl8pPr marL="4266773" algn="l" defTabSz="1219078" rtl="0" eaLnBrk="1" latinLnBrk="0" hangingPunct="1">
      <a:defRPr sz="2400" kern="1200">
        <a:solidFill>
          <a:schemeClr val="tx1"/>
        </a:solidFill>
        <a:latin typeface="+mn-lt"/>
        <a:ea typeface="+mn-ea"/>
        <a:cs typeface="+mn-cs"/>
      </a:defRPr>
    </a:lvl8pPr>
    <a:lvl9pPr marL="4876312" algn="l" defTabSz="1219078"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DFFF"/>
    <a:srgbClr val="F2F2FF"/>
    <a:srgbClr val="9BB7D9"/>
    <a:srgbClr val="FFFF7F"/>
    <a:srgbClr val="FF7F7F"/>
    <a:srgbClr val="7FFF7F"/>
    <a:srgbClr val="7F0000"/>
    <a:srgbClr val="FF0000"/>
    <a:srgbClr val="00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63" autoAdjust="0"/>
    <p:restoredTop sz="92846" autoAdjust="0"/>
  </p:normalViewPr>
  <p:slideViewPr>
    <p:cSldViewPr>
      <p:cViewPr>
        <p:scale>
          <a:sx n="70" d="100"/>
          <a:sy n="70" d="100"/>
        </p:scale>
        <p:origin x="-1494" y="-28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4" d="100"/>
          <a:sy n="64" d="100"/>
        </p:scale>
        <p:origin x="-3342" y="-120"/>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938" cy="351219"/>
          </a:xfrm>
          <a:prstGeom prst="rect">
            <a:avLst/>
          </a:prstGeom>
        </p:spPr>
        <p:txBody>
          <a:bodyPr vert="horz" lIns="91440" tIns="45720" rIns="91440" bIns="45720" rtlCol="0"/>
          <a:lstStyle>
            <a:lvl1pPr algn="l">
              <a:defRPr sz="1200"/>
            </a:lvl1pPr>
          </a:lstStyle>
          <a:p>
            <a:endParaRPr lang="zh-CN" altLang="en-US">
              <a:latin typeface="微软雅黑" pitchFamily="34" charset="-122"/>
              <a:ea typeface="微软雅黑" pitchFamily="34" charset="-122"/>
            </a:endParaRPr>
          </a:p>
        </p:txBody>
      </p:sp>
      <p:sp>
        <p:nvSpPr>
          <p:cNvPr id="3" name="日期占位符 2"/>
          <p:cNvSpPr>
            <a:spLocks noGrp="1"/>
          </p:cNvSpPr>
          <p:nvPr>
            <p:ph type="dt" sz="quarter" idx="1"/>
          </p:nvPr>
        </p:nvSpPr>
        <p:spPr>
          <a:xfrm>
            <a:off x="3777607" y="0"/>
            <a:ext cx="2889938" cy="351219"/>
          </a:xfrm>
          <a:prstGeom prst="rect">
            <a:avLst/>
          </a:prstGeom>
        </p:spPr>
        <p:txBody>
          <a:bodyPr vert="horz" lIns="91440" tIns="45720" rIns="91440" bIns="45720" rtlCol="0"/>
          <a:lstStyle>
            <a:lvl1pPr algn="r">
              <a:defRPr sz="1200"/>
            </a:lvl1pPr>
          </a:lstStyle>
          <a:p>
            <a:fld id="{77707DD9-AA70-4610-87B1-BC4D3D212AFF}" type="datetimeFigureOut">
              <a:rPr lang="zh-CN" altLang="en-US" smtClean="0">
                <a:latin typeface="微软雅黑" pitchFamily="34" charset="-122"/>
                <a:ea typeface="微软雅黑" pitchFamily="34" charset="-122"/>
              </a:rPr>
              <a:t>2016/9/23</a:t>
            </a:fld>
            <a:endParaRPr lang="zh-CN" altLang="en-US">
              <a:latin typeface="微软雅黑" pitchFamily="34" charset="-122"/>
              <a:ea typeface="微软雅黑" pitchFamily="34" charset="-122"/>
            </a:endParaRPr>
          </a:p>
        </p:txBody>
      </p:sp>
      <p:sp>
        <p:nvSpPr>
          <p:cNvPr id="4" name="页脚占位符 3"/>
          <p:cNvSpPr>
            <a:spLocks noGrp="1"/>
          </p:cNvSpPr>
          <p:nvPr>
            <p:ph type="ftr" sz="quarter" idx="2"/>
          </p:nvPr>
        </p:nvSpPr>
        <p:spPr>
          <a:xfrm>
            <a:off x="0" y="9497248"/>
            <a:ext cx="2889938" cy="427667"/>
          </a:xfrm>
          <a:prstGeom prst="rect">
            <a:avLst/>
          </a:prstGeom>
        </p:spPr>
        <p:txBody>
          <a:bodyPr vert="horz" lIns="91440" tIns="45720" rIns="91440" bIns="45720" rtlCol="0" anchor="b"/>
          <a:lstStyle>
            <a:lvl1pPr algn="l">
              <a:defRPr sz="1200"/>
            </a:lvl1pPr>
          </a:lstStyle>
          <a:p>
            <a:endParaRPr lang="zh-CN" altLang="en-US">
              <a:latin typeface="微软雅黑" pitchFamily="34" charset="-122"/>
              <a:ea typeface="微软雅黑" pitchFamily="34" charset="-122"/>
            </a:endParaRPr>
          </a:p>
        </p:txBody>
      </p:sp>
      <p:sp>
        <p:nvSpPr>
          <p:cNvPr id="5" name="灯片编号占位符 4"/>
          <p:cNvSpPr>
            <a:spLocks noGrp="1"/>
          </p:cNvSpPr>
          <p:nvPr>
            <p:ph type="sldNum" sz="quarter" idx="3"/>
          </p:nvPr>
        </p:nvSpPr>
        <p:spPr>
          <a:xfrm>
            <a:off x="3777607" y="9497248"/>
            <a:ext cx="2889938" cy="427667"/>
          </a:xfrm>
          <a:prstGeom prst="rect">
            <a:avLst/>
          </a:prstGeom>
        </p:spPr>
        <p:txBody>
          <a:bodyPr vert="horz" lIns="91440" tIns="45720" rIns="91440" bIns="45720" rtlCol="0" anchor="b"/>
          <a:lstStyle>
            <a:lvl1pPr algn="r">
              <a:defRPr sz="1200"/>
            </a:lvl1pPr>
          </a:lstStyle>
          <a:p>
            <a:fld id="{B73FF491-47CC-4F1E-8C55-A0FCD8B7BD05}" type="slidenum">
              <a:rPr lang="zh-CN" altLang="en-US" smtClean="0">
                <a:latin typeface="微软雅黑" pitchFamily="34" charset="-122"/>
                <a:ea typeface="微软雅黑" pitchFamily="34" charset="-122"/>
              </a:rPr>
              <a:t>‹#›</a:t>
            </a:fld>
            <a:endParaRPr lang="zh-CN" altLang="en-US">
              <a:latin typeface="微软雅黑" pitchFamily="34" charset="-122"/>
              <a:ea typeface="微软雅黑" pitchFamily="34" charset="-122"/>
            </a:endParaRPr>
          </a:p>
        </p:txBody>
      </p:sp>
    </p:spTree>
    <p:extLst>
      <p:ext uri="{BB962C8B-B14F-4D97-AF65-F5344CB8AC3E}">
        <p14:creationId xmlns:p14="http://schemas.microsoft.com/office/powerpoint/2010/main" val="17716924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atin typeface="微软雅黑" pitchFamily="34" charset="-122"/>
                <a:ea typeface="微软雅黑" pitchFamily="34" charset="-122"/>
              </a:defRPr>
            </a:lvl1pPr>
          </a:lstStyle>
          <a:p>
            <a:endParaRPr lang="zh-CN" altLang="en-US" dirty="0"/>
          </a:p>
        </p:txBody>
      </p:sp>
      <p:sp>
        <p:nvSpPr>
          <p:cNvPr id="3" name="日期占位符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atin typeface="微软雅黑" pitchFamily="34" charset="-122"/>
                <a:ea typeface="微软雅黑" pitchFamily="34" charset="-122"/>
              </a:defRPr>
            </a:lvl1pPr>
          </a:lstStyle>
          <a:p>
            <a:fld id="{1BAF7614-48F6-47F0-90BE-77A6443C3C08}" type="datetimeFigureOut">
              <a:rPr lang="zh-CN" altLang="en-US" smtClean="0"/>
              <a:pPr/>
              <a:t>2016/9/23</a:t>
            </a:fld>
            <a:endParaRPr lang="zh-CN" altLang="en-US" dirty="0"/>
          </a:p>
        </p:txBody>
      </p:sp>
      <p:sp>
        <p:nvSpPr>
          <p:cNvPr id="4" name="幻灯片图像占位符 3"/>
          <p:cNvSpPr>
            <a:spLocks noGrp="1" noRot="1" noChangeAspect="1"/>
          </p:cNvSpPr>
          <p:nvPr>
            <p:ph type="sldImg" idx="2"/>
          </p:nvPr>
        </p:nvSpPr>
        <p:spPr>
          <a:xfrm>
            <a:off x="26988" y="744538"/>
            <a:ext cx="6615112"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66909" y="4715153"/>
            <a:ext cx="5335270" cy="4466987"/>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atin typeface="微软雅黑" pitchFamily="34" charset="-122"/>
                <a:ea typeface="微软雅黑" pitchFamily="34" charset="-122"/>
              </a:defRPr>
            </a:lvl1pPr>
          </a:lstStyle>
          <a:p>
            <a:endParaRPr lang="zh-CN" altLang="en-US"/>
          </a:p>
        </p:txBody>
      </p:sp>
      <p:sp>
        <p:nvSpPr>
          <p:cNvPr id="7" name="灯片编号占位符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atin typeface="微软雅黑" pitchFamily="34" charset="-122"/>
                <a:ea typeface="微软雅黑" pitchFamily="34" charset="-122"/>
              </a:defRPr>
            </a:lvl1pPr>
          </a:lstStyle>
          <a:p>
            <a:fld id="{C6656EC8-BE34-4301-B73E-12D7A921A0ED}" type="slidenum">
              <a:rPr lang="zh-CN" altLang="en-US" smtClean="0"/>
              <a:pPr/>
              <a:t>‹#›</a:t>
            </a:fld>
            <a:endParaRPr lang="zh-CN" altLang="en-US"/>
          </a:p>
        </p:txBody>
      </p:sp>
    </p:spTree>
    <p:extLst>
      <p:ext uri="{BB962C8B-B14F-4D97-AF65-F5344CB8AC3E}">
        <p14:creationId xmlns:p14="http://schemas.microsoft.com/office/powerpoint/2010/main" val="3639488048"/>
      </p:ext>
    </p:extLst>
  </p:cSld>
  <p:clrMap bg1="lt1" tx1="dk1" bg2="lt2" tx2="dk2" accent1="accent1" accent2="accent2" accent3="accent3" accent4="accent4" accent5="accent5" accent6="accent6" hlink="hlink" folHlink="folHlink"/>
  <p:hf hdr="0" ftr="0" dt="0"/>
  <p:notesStyle>
    <a:lvl1pPr marL="0" algn="l" defTabSz="1219078" rtl="0" eaLnBrk="1" latinLnBrk="0" hangingPunct="1">
      <a:defRPr sz="1300" kern="1200">
        <a:solidFill>
          <a:schemeClr val="tx1"/>
        </a:solidFill>
        <a:latin typeface="宋体" pitchFamily="2" charset="-122"/>
        <a:ea typeface="宋体" pitchFamily="2" charset="-122"/>
        <a:cs typeface="+mn-cs"/>
      </a:defRPr>
    </a:lvl1pPr>
    <a:lvl2pPr marL="609539" algn="l" defTabSz="1219078" rtl="0" eaLnBrk="1" latinLnBrk="0" hangingPunct="1">
      <a:defRPr sz="1300" kern="1200">
        <a:solidFill>
          <a:schemeClr val="tx1"/>
        </a:solidFill>
        <a:latin typeface="宋体" pitchFamily="2" charset="-122"/>
        <a:ea typeface="宋体" pitchFamily="2" charset="-122"/>
        <a:cs typeface="+mn-cs"/>
      </a:defRPr>
    </a:lvl2pPr>
    <a:lvl3pPr marL="1219078" algn="l" defTabSz="1219078" rtl="0" eaLnBrk="1" latinLnBrk="0" hangingPunct="1">
      <a:defRPr sz="1300" kern="1200">
        <a:solidFill>
          <a:schemeClr val="tx1"/>
        </a:solidFill>
        <a:latin typeface="宋体" pitchFamily="2" charset="-122"/>
        <a:ea typeface="宋体" pitchFamily="2" charset="-122"/>
        <a:cs typeface="+mn-cs"/>
      </a:defRPr>
    </a:lvl3pPr>
    <a:lvl4pPr marL="1828617" algn="l" defTabSz="1219078" rtl="0" eaLnBrk="1" latinLnBrk="0" hangingPunct="1">
      <a:defRPr sz="1300" kern="1200">
        <a:solidFill>
          <a:schemeClr val="tx1"/>
        </a:solidFill>
        <a:latin typeface="宋体" pitchFamily="2" charset="-122"/>
        <a:ea typeface="宋体" pitchFamily="2" charset="-122"/>
        <a:cs typeface="+mn-cs"/>
      </a:defRPr>
    </a:lvl4pPr>
    <a:lvl5pPr marL="2438156" algn="l" defTabSz="1219078" rtl="0" eaLnBrk="1" latinLnBrk="0" hangingPunct="1">
      <a:defRPr sz="1300" kern="1200">
        <a:solidFill>
          <a:schemeClr val="tx1"/>
        </a:solidFill>
        <a:latin typeface="宋体" pitchFamily="2" charset="-122"/>
        <a:ea typeface="宋体" pitchFamily="2" charset="-122"/>
        <a:cs typeface="+mn-cs"/>
      </a:defRPr>
    </a:lvl5pPr>
    <a:lvl6pPr marL="3047695" algn="l" defTabSz="1219078" rtl="0" eaLnBrk="1" latinLnBrk="0" hangingPunct="1">
      <a:defRPr sz="1600" kern="1200">
        <a:solidFill>
          <a:schemeClr val="tx1"/>
        </a:solidFill>
        <a:latin typeface="+mn-lt"/>
        <a:ea typeface="+mn-ea"/>
        <a:cs typeface="+mn-cs"/>
      </a:defRPr>
    </a:lvl6pPr>
    <a:lvl7pPr marL="3657234" algn="l" defTabSz="1219078" rtl="0" eaLnBrk="1" latinLnBrk="0" hangingPunct="1">
      <a:defRPr sz="1600" kern="1200">
        <a:solidFill>
          <a:schemeClr val="tx1"/>
        </a:solidFill>
        <a:latin typeface="+mn-lt"/>
        <a:ea typeface="+mn-ea"/>
        <a:cs typeface="+mn-cs"/>
      </a:defRPr>
    </a:lvl7pPr>
    <a:lvl8pPr marL="4266773" algn="l" defTabSz="1219078" rtl="0" eaLnBrk="1" latinLnBrk="0" hangingPunct="1">
      <a:defRPr sz="1600" kern="1200">
        <a:solidFill>
          <a:schemeClr val="tx1"/>
        </a:solidFill>
        <a:latin typeface="+mn-lt"/>
        <a:ea typeface="+mn-ea"/>
        <a:cs typeface="+mn-cs"/>
      </a:defRPr>
    </a:lvl8pPr>
    <a:lvl9pPr marL="4876312" algn="l" defTabSz="1219078"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6" name="组合 5"/>
          <p:cNvGrpSpPr/>
          <p:nvPr userDrawn="1"/>
        </p:nvGrpSpPr>
        <p:grpSpPr>
          <a:xfrm>
            <a:off x="-13008" y="0"/>
            <a:ext cx="12213585" cy="6858000"/>
            <a:chOff x="-13008" y="0"/>
            <a:chExt cx="12213585" cy="6858000"/>
          </a:xfrm>
        </p:grpSpPr>
        <p:sp>
          <p:nvSpPr>
            <p:cNvPr id="5" name="矩形 4"/>
            <p:cNvSpPr/>
            <p:nvPr userDrawn="1"/>
          </p:nvSpPr>
          <p:spPr>
            <a:xfrm>
              <a:off x="-13008" y="0"/>
              <a:ext cx="12203421" cy="6858000"/>
            </a:xfrm>
            <a:prstGeom prst="rect">
              <a:avLst/>
            </a:prstGeom>
            <a:solidFill>
              <a:schemeClr val="bg1">
                <a:lumMod val="85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600" dirty="0"/>
            </a:p>
          </p:txBody>
        </p:sp>
        <p:pic>
          <p:nvPicPr>
            <p:cNvPr id="16" name="图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5008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未知"/>
            <p:cNvSpPr>
              <a:spLocks/>
            </p:cNvSpPr>
            <p:nvPr userDrawn="1"/>
          </p:nvSpPr>
          <p:spPr bwMode="auto">
            <a:xfrm>
              <a:off x="640" y="2771573"/>
              <a:ext cx="12198350" cy="2132012"/>
            </a:xfrm>
            <a:custGeom>
              <a:avLst/>
              <a:gdLst>
                <a:gd name="T0" fmla="*/ 0 w 5771"/>
                <a:gd name="T1" fmla="*/ 0 h 1456"/>
                <a:gd name="T2" fmla="*/ 5760 w 5771"/>
                <a:gd name="T3" fmla="*/ 789 h 1456"/>
                <a:gd name="T4" fmla="*/ 5771 w 5771"/>
                <a:gd name="T5" fmla="*/ 1456 h 1456"/>
                <a:gd name="T6" fmla="*/ 0 w 5771"/>
                <a:gd name="T7" fmla="*/ 459 h 1456"/>
                <a:gd name="T8" fmla="*/ 0 w 5771"/>
                <a:gd name="T9" fmla="*/ 0 h 1456"/>
              </a:gdLst>
              <a:ahLst/>
              <a:cxnLst>
                <a:cxn ang="0">
                  <a:pos x="T0" y="T1"/>
                </a:cxn>
                <a:cxn ang="0">
                  <a:pos x="T2" y="T3"/>
                </a:cxn>
                <a:cxn ang="0">
                  <a:pos x="T4" y="T5"/>
                </a:cxn>
                <a:cxn ang="0">
                  <a:pos x="T6" y="T7"/>
                </a:cxn>
                <a:cxn ang="0">
                  <a:pos x="T8" y="T9"/>
                </a:cxn>
              </a:cxnLst>
              <a:rect l="0" t="0" r="r" b="b"/>
              <a:pathLst>
                <a:path w="5771" h="1456">
                  <a:moveTo>
                    <a:pt x="0" y="0"/>
                  </a:moveTo>
                  <a:lnTo>
                    <a:pt x="5760" y="789"/>
                  </a:lnTo>
                  <a:lnTo>
                    <a:pt x="5771" y="1456"/>
                  </a:lnTo>
                  <a:lnTo>
                    <a:pt x="0" y="459"/>
                  </a:lnTo>
                  <a:lnTo>
                    <a:pt x="0" y="0"/>
                  </a:lnTo>
                  <a:close/>
                </a:path>
              </a:pathLst>
            </a:custGeom>
            <a:solidFill>
              <a:schemeClr val="accent1">
                <a:lumMod val="40000"/>
                <a:lumOff val="60000"/>
                <a:alpha val="50000"/>
              </a:schemeClr>
            </a:solidFill>
            <a:ln>
              <a:noFill/>
            </a:ln>
            <a:effectLst/>
            <a:extLst/>
          </p:spPr>
          <p:txBody>
            <a:bodyPr wrap="none" anchor="ctr"/>
            <a:lstStyle/>
            <a:p>
              <a:pPr eaLnBrk="1" fontAlgn="auto" hangingPunct="1">
                <a:spcBef>
                  <a:spcPts val="0"/>
                </a:spcBef>
                <a:spcAft>
                  <a:spcPts val="0"/>
                </a:spcAft>
                <a:defRPr/>
              </a:pPr>
              <a:endParaRPr lang="zh-CN" altLang="en-US" kern="0">
                <a:solidFill>
                  <a:sysClr val="windowText" lastClr="000000"/>
                </a:solidFill>
                <a:ea typeface="宋体" pitchFamily="2" charset="-122"/>
              </a:endParaRPr>
            </a:p>
          </p:txBody>
        </p:sp>
        <p:sp>
          <p:nvSpPr>
            <p:cNvPr id="18" name="未知"/>
            <p:cNvSpPr>
              <a:spLocks/>
            </p:cNvSpPr>
            <p:nvPr userDrawn="1"/>
          </p:nvSpPr>
          <p:spPr bwMode="auto">
            <a:xfrm>
              <a:off x="-10473" y="2958898"/>
              <a:ext cx="12211050" cy="1400175"/>
            </a:xfrm>
            <a:custGeom>
              <a:avLst/>
              <a:gdLst>
                <a:gd name="T0" fmla="*/ 16 w 5786"/>
                <a:gd name="T1" fmla="*/ 1179 h 1179"/>
                <a:gd name="T2" fmla="*/ 5786 w 5786"/>
                <a:gd name="T3" fmla="*/ 1139 h 1179"/>
                <a:gd name="T4" fmla="*/ 5773 w 5786"/>
                <a:gd name="T5" fmla="*/ 0 h 1179"/>
                <a:gd name="T6" fmla="*/ 0 w 5786"/>
                <a:gd name="T7" fmla="*/ 926 h 1179"/>
                <a:gd name="T8" fmla="*/ 16 w 5786"/>
                <a:gd name="T9" fmla="*/ 1179 h 1179"/>
              </a:gdLst>
              <a:ahLst/>
              <a:cxnLst>
                <a:cxn ang="0">
                  <a:pos x="T0" y="T1"/>
                </a:cxn>
                <a:cxn ang="0">
                  <a:pos x="T2" y="T3"/>
                </a:cxn>
                <a:cxn ang="0">
                  <a:pos x="T4" y="T5"/>
                </a:cxn>
                <a:cxn ang="0">
                  <a:pos x="T6" y="T7"/>
                </a:cxn>
                <a:cxn ang="0">
                  <a:pos x="T8" y="T9"/>
                </a:cxn>
              </a:cxnLst>
              <a:rect l="0" t="0" r="r" b="b"/>
              <a:pathLst>
                <a:path w="5786" h="1179">
                  <a:moveTo>
                    <a:pt x="16" y="1179"/>
                  </a:moveTo>
                  <a:lnTo>
                    <a:pt x="5786" y="1139"/>
                  </a:lnTo>
                  <a:lnTo>
                    <a:pt x="5773" y="0"/>
                  </a:lnTo>
                  <a:lnTo>
                    <a:pt x="0" y="926"/>
                  </a:lnTo>
                  <a:lnTo>
                    <a:pt x="16" y="1179"/>
                  </a:lnTo>
                  <a:close/>
                </a:path>
              </a:pathLst>
            </a:custGeom>
            <a:solidFill>
              <a:schemeClr val="accent1">
                <a:lumMod val="40000"/>
                <a:lumOff val="60000"/>
                <a:alpha val="50000"/>
              </a:schemeClr>
            </a:solidFill>
            <a:ln>
              <a:noFill/>
            </a:ln>
            <a:effectLst/>
            <a:extLst/>
          </p:spPr>
          <p:txBody>
            <a:bodyPr wrap="none" anchor="ctr"/>
            <a:lstStyle/>
            <a:p>
              <a:pPr eaLnBrk="1" fontAlgn="auto" hangingPunct="1">
                <a:spcBef>
                  <a:spcPts val="0"/>
                </a:spcBef>
                <a:spcAft>
                  <a:spcPts val="0"/>
                </a:spcAft>
                <a:defRPr/>
              </a:pPr>
              <a:endParaRPr lang="zh-CN" altLang="en-US" kern="0">
                <a:solidFill>
                  <a:sysClr val="windowText" lastClr="000000"/>
                </a:solidFill>
                <a:ea typeface="宋体" pitchFamily="2" charset="-122"/>
              </a:endParaRPr>
            </a:p>
          </p:txBody>
        </p:sp>
        <p:sp>
          <p:nvSpPr>
            <p:cNvPr id="19" name="未知"/>
            <p:cNvSpPr>
              <a:spLocks/>
            </p:cNvSpPr>
            <p:nvPr userDrawn="1"/>
          </p:nvSpPr>
          <p:spPr bwMode="auto">
            <a:xfrm>
              <a:off x="-13008" y="3370060"/>
              <a:ext cx="12212637" cy="1752600"/>
            </a:xfrm>
            <a:custGeom>
              <a:avLst/>
              <a:gdLst>
                <a:gd name="T0" fmla="*/ 4 w 5773"/>
                <a:gd name="T1" fmla="*/ 1096 h 1096"/>
                <a:gd name="T2" fmla="*/ 5773 w 5773"/>
                <a:gd name="T3" fmla="*/ 771 h 1096"/>
                <a:gd name="T4" fmla="*/ 0 w 5773"/>
                <a:gd name="T5" fmla="*/ 0 h 1096"/>
              </a:gdLst>
              <a:ahLst/>
              <a:cxnLst>
                <a:cxn ang="0">
                  <a:pos x="T0" y="T1"/>
                </a:cxn>
                <a:cxn ang="0">
                  <a:pos x="T2" y="T3"/>
                </a:cxn>
                <a:cxn ang="0">
                  <a:pos x="T4" y="T5"/>
                </a:cxn>
              </a:cxnLst>
              <a:rect l="0" t="0" r="r" b="b"/>
              <a:pathLst>
                <a:path w="5773" h="1096">
                  <a:moveTo>
                    <a:pt x="4" y="1096"/>
                  </a:moveTo>
                  <a:lnTo>
                    <a:pt x="5773" y="771"/>
                  </a:lnTo>
                  <a:lnTo>
                    <a:pt x="0" y="0"/>
                  </a:lnTo>
                </a:path>
              </a:pathLst>
            </a:custGeom>
            <a:solidFill>
              <a:schemeClr val="accent1">
                <a:lumMod val="40000"/>
                <a:lumOff val="60000"/>
                <a:alpha val="50000"/>
              </a:schemeClr>
            </a:solidFill>
            <a:ln>
              <a:noFill/>
            </a:ln>
            <a:effectLst/>
            <a:extLst/>
          </p:spPr>
          <p:txBody>
            <a:bodyPr wrap="none" anchor="ctr"/>
            <a:lstStyle/>
            <a:p>
              <a:pPr eaLnBrk="1" fontAlgn="auto" hangingPunct="1">
                <a:spcBef>
                  <a:spcPts val="0"/>
                </a:spcBef>
                <a:spcAft>
                  <a:spcPts val="0"/>
                </a:spcAft>
                <a:defRPr/>
              </a:pPr>
              <a:endParaRPr lang="zh-CN" altLang="en-US" kern="0" dirty="0">
                <a:gradFill flip="none" rotWithShape="1">
                  <a:gsLst>
                    <a:gs pos="0">
                      <a:sysClr val="windowText" lastClr="000000">
                        <a:tint val="66000"/>
                        <a:satMod val="160000"/>
                      </a:sysClr>
                    </a:gs>
                    <a:gs pos="50000">
                      <a:sysClr val="windowText" lastClr="000000">
                        <a:tint val="44500"/>
                        <a:satMod val="160000"/>
                      </a:sysClr>
                    </a:gs>
                    <a:gs pos="100000">
                      <a:sysClr val="windowText" lastClr="000000">
                        <a:tint val="23500"/>
                        <a:satMod val="160000"/>
                      </a:sysClr>
                    </a:gs>
                  </a:gsLst>
                  <a:lin ang="2700000" scaled="1"/>
                  <a:tileRect/>
                </a:gradFill>
                <a:ea typeface="宋体" pitchFamily="2" charset="-122"/>
              </a:endParaRPr>
            </a:p>
          </p:txBody>
        </p:sp>
      </p:grpSp>
      <p:sp>
        <p:nvSpPr>
          <p:cNvPr id="2" name="标题 1"/>
          <p:cNvSpPr>
            <a:spLocks noGrp="1"/>
          </p:cNvSpPr>
          <p:nvPr userDrawn="1">
            <p:ph type="ctrTitle"/>
          </p:nvPr>
        </p:nvSpPr>
        <p:spPr>
          <a:xfrm>
            <a:off x="1222843" y="1916833"/>
            <a:ext cx="10580029" cy="1897212"/>
          </a:xfrm>
        </p:spPr>
        <p:txBody>
          <a:bodyPr>
            <a:normAutofit/>
          </a:bodyPr>
          <a:lstStyle>
            <a:lvl1pPr algn="r">
              <a:defRPr sz="4000">
                <a:latin typeface="+mj-lt"/>
                <a:ea typeface="+mj-ea"/>
              </a:defRPr>
            </a:lvl1pPr>
          </a:lstStyle>
          <a:p>
            <a:r>
              <a:rPr lang="zh-CN" altLang="en-US" smtClean="0"/>
              <a:t>单击此处编辑母版标题样式</a:t>
            </a:r>
            <a:endParaRPr lang="zh-CN" altLang="en-US" dirty="0"/>
          </a:p>
        </p:txBody>
      </p:sp>
      <p:sp>
        <p:nvSpPr>
          <p:cNvPr id="3" name="副标题 2"/>
          <p:cNvSpPr>
            <a:spLocks noGrp="1"/>
          </p:cNvSpPr>
          <p:nvPr userDrawn="1">
            <p:ph type="subTitle" idx="1"/>
          </p:nvPr>
        </p:nvSpPr>
        <p:spPr>
          <a:xfrm>
            <a:off x="3051405" y="4903584"/>
            <a:ext cx="8712965" cy="1405735"/>
          </a:xfrm>
        </p:spPr>
        <p:txBody>
          <a:bodyPr anchor="b">
            <a:normAutofit/>
          </a:bodyPr>
          <a:lstStyle>
            <a:lvl1pPr marL="0" indent="0" algn="r">
              <a:buNone/>
              <a:defRPr sz="2400">
                <a:solidFill>
                  <a:schemeClr val="tx1">
                    <a:lumMod val="85000"/>
                    <a:lumOff val="15000"/>
                  </a:schemeClr>
                </a:solidFill>
              </a:defRPr>
            </a:lvl1pPr>
            <a:lvl2pPr marL="609539" indent="0" algn="ctr">
              <a:buNone/>
              <a:defRPr>
                <a:solidFill>
                  <a:schemeClr val="tx1">
                    <a:tint val="75000"/>
                  </a:schemeClr>
                </a:solidFill>
              </a:defRPr>
            </a:lvl2pPr>
            <a:lvl3pPr marL="1219078" indent="0" algn="ctr">
              <a:buNone/>
              <a:defRPr>
                <a:solidFill>
                  <a:schemeClr val="tx1">
                    <a:tint val="75000"/>
                  </a:schemeClr>
                </a:solidFill>
              </a:defRPr>
            </a:lvl3pPr>
            <a:lvl4pPr marL="1828617" indent="0" algn="ctr">
              <a:buNone/>
              <a:defRPr>
                <a:solidFill>
                  <a:schemeClr val="tx1">
                    <a:tint val="75000"/>
                  </a:schemeClr>
                </a:solidFill>
              </a:defRPr>
            </a:lvl4pPr>
            <a:lvl5pPr marL="2438156" indent="0" algn="ctr">
              <a:buNone/>
              <a:defRPr>
                <a:solidFill>
                  <a:schemeClr val="tx1">
                    <a:tint val="75000"/>
                  </a:schemeClr>
                </a:solidFill>
              </a:defRPr>
            </a:lvl5pPr>
            <a:lvl6pPr marL="3047695" indent="0" algn="ctr">
              <a:buNone/>
              <a:defRPr>
                <a:solidFill>
                  <a:schemeClr val="tx1">
                    <a:tint val="75000"/>
                  </a:schemeClr>
                </a:solidFill>
              </a:defRPr>
            </a:lvl6pPr>
            <a:lvl7pPr marL="3657234" indent="0" algn="ctr">
              <a:buNone/>
              <a:defRPr>
                <a:solidFill>
                  <a:schemeClr val="tx1">
                    <a:tint val="75000"/>
                  </a:schemeClr>
                </a:solidFill>
              </a:defRPr>
            </a:lvl7pPr>
            <a:lvl8pPr marL="4266773" indent="0" algn="ctr">
              <a:buNone/>
              <a:defRPr>
                <a:solidFill>
                  <a:schemeClr val="tx1">
                    <a:tint val="75000"/>
                  </a:schemeClr>
                </a:solidFill>
              </a:defRPr>
            </a:lvl8pPr>
            <a:lvl9pPr marL="4876312" indent="0" algn="ctr">
              <a:buNone/>
              <a:defRPr>
                <a:solidFill>
                  <a:schemeClr val="tx1">
                    <a:tint val="75000"/>
                  </a:schemeClr>
                </a:solidFill>
              </a:defRPr>
            </a:lvl9pPr>
          </a:lstStyle>
          <a:p>
            <a:r>
              <a:rPr lang="zh-CN" altLang="en-US" smtClean="0"/>
              <a:t>单击此处编辑母版副标题样式</a:t>
            </a:r>
            <a:endParaRPr lang="zh-CN" altLang="en-US" dirty="0"/>
          </a:p>
        </p:txBody>
      </p:sp>
      <p:pic>
        <p:nvPicPr>
          <p:cNvPr id="12" name="Picture 12" descr="C:\Users\sgong1\Desktop\logo-PPT使用-0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7313" y="5112345"/>
            <a:ext cx="155575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灯片编号占位符 5"/>
          <p:cNvSpPr txBox="1">
            <a:spLocks/>
          </p:cNvSpPr>
          <p:nvPr userDrawn="1"/>
        </p:nvSpPr>
        <p:spPr>
          <a:xfrm>
            <a:off x="523294" y="6404998"/>
            <a:ext cx="2783947" cy="307764"/>
          </a:xfrm>
          <a:prstGeom prst="rect">
            <a:avLst/>
          </a:prstGeom>
        </p:spPr>
        <p:txBody>
          <a:bodyPr lIns="121908" tIns="60954" rIns="121908" bIns="60954" anchor="ctr" anchorCtr="0">
            <a:spAutoFit/>
          </a:bodyPr>
          <a:lstStyle>
            <a:defPPr>
              <a:defRPr lang="zh-CN"/>
            </a:defPPr>
            <a:lvl1pPr marL="0" algn="r" defTabSz="1219078" rtl="0" eaLnBrk="1" latinLnBrk="0" hangingPunct="1">
              <a:defRPr sz="1200" kern="1200">
                <a:solidFill>
                  <a:schemeClr val="bg1">
                    <a:lumMod val="50000"/>
                  </a:schemeClr>
                </a:solidFill>
                <a:latin typeface="微软雅黑" pitchFamily="34" charset="-122"/>
                <a:ea typeface="微软雅黑" pitchFamily="34" charset="-122"/>
                <a:cs typeface="+mn-cs"/>
              </a:defRPr>
            </a:lvl1pPr>
            <a:lvl2pPr marL="609539" algn="l" defTabSz="1219078" rtl="0" eaLnBrk="1" latinLnBrk="0" hangingPunct="1">
              <a:defRPr sz="2400" kern="1200">
                <a:solidFill>
                  <a:schemeClr val="tx1"/>
                </a:solidFill>
                <a:latin typeface="+mn-lt"/>
                <a:ea typeface="+mn-ea"/>
                <a:cs typeface="+mn-cs"/>
              </a:defRPr>
            </a:lvl2pPr>
            <a:lvl3pPr marL="1219078" algn="l" defTabSz="1219078" rtl="0" eaLnBrk="1" latinLnBrk="0" hangingPunct="1">
              <a:defRPr sz="2400" kern="1200">
                <a:solidFill>
                  <a:schemeClr val="tx1"/>
                </a:solidFill>
                <a:latin typeface="+mn-lt"/>
                <a:ea typeface="+mn-ea"/>
                <a:cs typeface="+mn-cs"/>
              </a:defRPr>
            </a:lvl3pPr>
            <a:lvl4pPr marL="1828617" algn="l" defTabSz="1219078" rtl="0" eaLnBrk="1" latinLnBrk="0" hangingPunct="1">
              <a:defRPr sz="2400" kern="1200">
                <a:solidFill>
                  <a:schemeClr val="tx1"/>
                </a:solidFill>
                <a:latin typeface="+mn-lt"/>
                <a:ea typeface="+mn-ea"/>
                <a:cs typeface="+mn-cs"/>
              </a:defRPr>
            </a:lvl4pPr>
            <a:lvl5pPr marL="2438156" algn="l" defTabSz="1219078" rtl="0" eaLnBrk="1" latinLnBrk="0" hangingPunct="1">
              <a:defRPr sz="2400" kern="1200">
                <a:solidFill>
                  <a:schemeClr val="tx1"/>
                </a:solidFill>
                <a:latin typeface="+mn-lt"/>
                <a:ea typeface="+mn-ea"/>
                <a:cs typeface="+mn-cs"/>
              </a:defRPr>
            </a:lvl5pPr>
            <a:lvl6pPr marL="3047695" algn="l" defTabSz="1219078" rtl="0" eaLnBrk="1" latinLnBrk="0" hangingPunct="1">
              <a:defRPr sz="2400" kern="1200">
                <a:solidFill>
                  <a:schemeClr val="tx1"/>
                </a:solidFill>
                <a:latin typeface="+mn-lt"/>
                <a:ea typeface="+mn-ea"/>
                <a:cs typeface="+mn-cs"/>
              </a:defRPr>
            </a:lvl6pPr>
            <a:lvl7pPr marL="3657234" algn="l" defTabSz="1219078" rtl="0" eaLnBrk="1" latinLnBrk="0" hangingPunct="1">
              <a:defRPr sz="2400" kern="1200">
                <a:solidFill>
                  <a:schemeClr val="tx1"/>
                </a:solidFill>
                <a:latin typeface="+mn-lt"/>
                <a:ea typeface="+mn-ea"/>
                <a:cs typeface="+mn-cs"/>
              </a:defRPr>
            </a:lvl7pPr>
            <a:lvl8pPr marL="4266773" algn="l" defTabSz="1219078" rtl="0" eaLnBrk="1" latinLnBrk="0" hangingPunct="1">
              <a:defRPr sz="2400" kern="1200">
                <a:solidFill>
                  <a:schemeClr val="tx1"/>
                </a:solidFill>
                <a:latin typeface="+mn-lt"/>
                <a:ea typeface="+mn-ea"/>
                <a:cs typeface="+mn-cs"/>
              </a:defRPr>
            </a:lvl8pPr>
            <a:lvl9pPr marL="4876312" algn="l" defTabSz="1219078" rtl="0" eaLnBrk="1" latinLnBrk="0" hangingPunct="1">
              <a:defRPr sz="2400" kern="1200">
                <a:solidFill>
                  <a:schemeClr val="tx1"/>
                </a:solidFill>
                <a:latin typeface="+mn-lt"/>
                <a:ea typeface="+mn-ea"/>
                <a:cs typeface="+mn-cs"/>
              </a:defRPr>
            </a:lvl9pPr>
          </a:lstStyle>
          <a:p>
            <a:pPr algn="l"/>
            <a:r>
              <a:rPr lang="zh-CN" altLang="en-US" dirty="0" smtClean="0"/>
              <a:t>资产类型：</a:t>
            </a:r>
            <a:r>
              <a:rPr lang="en-US" altLang="zh-CN" dirty="0" smtClean="0"/>
              <a:t>C</a:t>
            </a:r>
            <a:endParaRPr lang="zh-CN" altLang="en-US" dirty="0"/>
          </a:p>
        </p:txBody>
      </p:sp>
      <p:sp>
        <p:nvSpPr>
          <p:cNvPr id="20" name="灯片编号占位符 5"/>
          <p:cNvSpPr txBox="1">
            <a:spLocks/>
          </p:cNvSpPr>
          <p:nvPr userDrawn="1"/>
        </p:nvSpPr>
        <p:spPr>
          <a:xfrm>
            <a:off x="8975526" y="6404998"/>
            <a:ext cx="2783947" cy="307764"/>
          </a:xfrm>
          <a:prstGeom prst="rect">
            <a:avLst/>
          </a:prstGeom>
        </p:spPr>
        <p:txBody>
          <a:bodyPr lIns="121908" tIns="60954" rIns="121908" bIns="60954" anchor="ctr" anchorCtr="0">
            <a:spAutoFit/>
          </a:bodyPr>
          <a:lstStyle>
            <a:defPPr>
              <a:defRPr lang="zh-CN"/>
            </a:defPPr>
            <a:lvl1pPr marL="0" algn="r" defTabSz="1219078" rtl="0" eaLnBrk="1" latinLnBrk="0" hangingPunct="1">
              <a:defRPr sz="1200" kern="1200">
                <a:solidFill>
                  <a:schemeClr val="bg1">
                    <a:lumMod val="50000"/>
                  </a:schemeClr>
                </a:solidFill>
                <a:latin typeface="微软雅黑" pitchFamily="34" charset="-122"/>
                <a:ea typeface="微软雅黑" pitchFamily="34" charset="-122"/>
                <a:cs typeface="+mn-cs"/>
              </a:defRPr>
            </a:lvl1pPr>
            <a:lvl2pPr marL="609539" algn="l" defTabSz="1219078" rtl="0" eaLnBrk="1" latinLnBrk="0" hangingPunct="1">
              <a:defRPr sz="2400" kern="1200">
                <a:solidFill>
                  <a:schemeClr val="tx1"/>
                </a:solidFill>
                <a:latin typeface="+mn-lt"/>
                <a:ea typeface="+mn-ea"/>
                <a:cs typeface="+mn-cs"/>
              </a:defRPr>
            </a:lvl2pPr>
            <a:lvl3pPr marL="1219078" algn="l" defTabSz="1219078" rtl="0" eaLnBrk="1" latinLnBrk="0" hangingPunct="1">
              <a:defRPr sz="2400" kern="1200">
                <a:solidFill>
                  <a:schemeClr val="tx1"/>
                </a:solidFill>
                <a:latin typeface="+mn-lt"/>
                <a:ea typeface="+mn-ea"/>
                <a:cs typeface="+mn-cs"/>
              </a:defRPr>
            </a:lvl3pPr>
            <a:lvl4pPr marL="1828617" algn="l" defTabSz="1219078" rtl="0" eaLnBrk="1" latinLnBrk="0" hangingPunct="1">
              <a:defRPr sz="2400" kern="1200">
                <a:solidFill>
                  <a:schemeClr val="tx1"/>
                </a:solidFill>
                <a:latin typeface="+mn-lt"/>
                <a:ea typeface="+mn-ea"/>
                <a:cs typeface="+mn-cs"/>
              </a:defRPr>
            </a:lvl4pPr>
            <a:lvl5pPr marL="2438156" algn="l" defTabSz="1219078" rtl="0" eaLnBrk="1" latinLnBrk="0" hangingPunct="1">
              <a:defRPr sz="2400" kern="1200">
                <a:solidFill>
                  <a:schemeClr val="tx1"/>
                </a:solidFill>
                <a:latin typeface="+mn-lt"/>
                <a:ea typeface="+mn-ea"/>
                <a:cs typeface="+mn-cs"/>
              </a:defRPr>
            </a:lvl5pPr>
            <a:lvl6pPr marL="3047695" algn="l" defTabSz="1219078" rtl="0" eaLnBrk="1" latinLnBrk="0" hangingPunct="1">
              <a:defRPr sz="2400" kern="1200">
                <a:solidFill>
                  <a:schemeClr val="tx1"/>
                </a:solidFill>
                <a:latin typeface="+mn-lt"/>
                <a:ea typeface="+mn-ea"/>
                <a:cs typeface="+mn-cs"/>
              </a:defRPr>
            </a:lvl6pPr>
            <a:lvl7pPr marL="3657234" algn="l" defTabSz="1219078" rtl="0" eaLnBrk="1" latinLnBrk="0" hangingPunct="1">
              <a:defRPr sz="2400" kern="1200">
                <a:solidFill>
                  <a:schemeClr val="tx1"/>
                </a:solidFill>
                <a:latin typeface="+mn-lt"/>
                <a:ea typeface="+mn-ea"/>
                <a:cs typeface="+mn-cs"/>
              </a:defRPr>
            </a:lvl7pPr>
            <a:lvl8pPr marL="4266773" algn="l" defTabSz="1219078" rtl="0" eaLnBrk="1" latinLnBrk="0" hangingPunct="1">
              <a:defRPr sz="2400" kern="1200">
                <a:solidFill>
                  <a:schemeClr val="tx1"/>
                </a:solidFill>
                <a:latin typeface="+mn-lt"/>
                <a:ea typeface="+mn-ea"/>
                <a:cs typeface="+mn-cs"/>
              </a:defRPr>
            </a:lvl8pPr>
            <a:lvl9pPr marL="4876312" algn="l" defTabSz="1219078" rtl="0" eaLnBrk="1" latinLnBrk="0" hangingPunct="1">
              <a:defRPr sz="2400" kern="1200">
                <a:solidFill>
                  <a:schemeClr val="tx1"/>
                </a:solidFill>
                <a:latin typeface="+mn-lt"/>
                <a:ea typeface="+mn-ea"/>
                <a:cs typeface="+mn-cs"/>
              </a:defRPr>
            </a:lvl9pPr>
          </a:lstStyle>
          <a:p>
            <a:pPr algn="r"/>
            <a:fld id="{D953C59D-5583-4A74-9CCD-A39F35E3A1EE}" type="slidenum">
              <a:rPr lang="zh-CN" altLang="en-US" smtClean="0"/>
              <a:t>‹#›</a:t>
            </a:fld>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0" name="文本占位符 2"/>
          <p:cNvSpPr>
            <a:spLocks noGrp="1"/>
          </p:cNvSpPr>
          <p:nvPr>
            <p:ph idx="1"/>
          </p:nvPr>
        </p:nvSpPr>
        <p:spPr>
          <a:xfrm>
            <a:off x="527313" y="1052736"/>
            <a:ext cx="11231786" cy="5256584"/>
          </a:xfrm>
          <a:prstGeom prst="rect">
            <a:avLst/>
          </a:prstGeom>
        </p:spPr>
        <p:txBody>
          <a:bodyPr vert="horz" lIns="121908" tIns="60954" rIns="121908" bIns="60954"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pic>
        <p:nvPicPr>
          <p:cNvPr id="13" name="图片 9"/>
          <p:cNvPicPr>
            <a:picLocks noChangeAspect="1"/>
          </p:cNvPicPr>
          <p:nvPr userDrawn="1"/>
        </p:nvPicPr>
        <p:blipFill>
          <a:blip r:embed="rId2">
            <a:extLst>
              <a:ext uri="{28A0092B-C50C-407E-A947-70E740481C1C}">
                <a14:useLocalDpi xmlns:a14="http://schemas.microsoft.com/office/drawing/2010/main" val="0"/>
              </a:ext>
            </a:extLst>
          </a:blip>
          <a:srcRect t="5724"/>
          <a:stretch>
            <a:fillRect/>
          </a:stretch>
        </p:blipFill>
        <p:spPr bwMode="auto">
          <a:xfrm>
            <a:off x="10750376" y="14077"/>
            <a:ext cx="1033462"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占位符 1"/>
          <p:cNvSpPr>
            <a:spLocks noGrp="1"/>
          </p:cNvSpPr>
          <p:nvPr>
            <p:ph type="title"/>
          </p:nvPr>
        </p:nvSpPr>
        <p:spPr>
          <a:xfrm>
            <a:off x="527313" y="274638"/>
            <a:ext cx="11231786" cy="615951"/>
          </a:xfrm>
          <a:prstGeom prst="rect">
            <a:avLst/>
          </a:prstGeom>
        </p:spPr>
        <p:txBody>
          <a:bodyPr vert="horz" lIns="121908" tIns="60954" rIns="121908" bIns="60954" rtlCol="0" anchor="ctr">
            <a:noAutofit/>
          </a:bodyPr>
          <a:lstStyle/>
          <a:p>
            <a:r>
              <a:rPr lang="zh-CN" altLang="en-US"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操作差异">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矩形 3"/>
          <p:cNvSpPr/>
          <p:nvPr/>
        </p:nvSpPr>
        <p:spPr>
          <a:xfrm>
            <a:off x="6167214" y="1052736"/>
            <a:ext cx="5616624" cy="52565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600" dirty="0"/>
          </a:p>
        </p:txBody>
      </p:sp>
      <p:sp>
        <p:nvSpPr>
          <p:cNvPr id="5" name="矩形 4"/>
          <p:cNvSpPr/>
          <p:nvPr/>
        </p:nvSpPr>
        <p:spPr>
          <a:xfrm>
            <a:off x="550590" y="1052736"/>
            <a:ext cx="5616624" cy="5256584"/>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600" dirty="0"/>
          </a:p>
        </p:txBody>
      </p:sp>
      <p:sp>
        <p:nvSpPr>
          <p:cNvPr id="6" name="TextBox 5"/>
          <p:cNvSpPr txBox="1"/>
          <p:nvPr/>
        </p:nvSpPr>
        <p:spPr>
          <a:xfrm>
            <a:off x="550590" y="1052736"/>
            <a:ext cx="5616624" cy="338554"/>
          </a:xfrm>
          <a:prstGeom prst="rect">
            <a:avLst/>
          </a:prstGeom>
          <a:noFill/>
          <a:ln w="3175">
            <a:solidFill>
              <a:schemeClr val="accent1"/>
            </a:solidFill>
          </a:ln>
        </p:spPr>
        <p:txBody>
          <a:bodyPr wrap="square" rtlCol="0">
            <a:spAutoFit/>
          </a:bodyPr>
          <a:lstStyle/>
          <a:p>
            <a:r>
              <a:rPr lang="en-US" altLang="zh-CN" sz="1600" b="1" dirty="0" smtClean="0"/>
              <a:t>MES2.0</a:t>
            </a:r>
            <a:endParaRPr lang="zh-CN" altLang="en-US" sz="1600" b="1" dirty="0"/>
          </a:p>
        </p:txBody>
      </p:sp>
      <p:sp>
        <p:nvSpPr>
          <p:cNvPr id="7" name="TextBox 6"/>
          <p:cNvSpPr txBox="1"/>
          <p:nvPr/>
        </p:nvSpPr>
        <p:spPr>
          <a:xfrm>
            <a:off x="6167214" y="1052736"/>
            <a:ext cx="5616624" cy="338554"/>
          </a:xfrm>
          <a:prstGeom prst="rect">
            <a:avLst/>
          </a:prstGeom>
          <a:noFill/>
          <a:ln w="3175">
            <a:solidFill>
              <a:schemeClr val="accent1"/>
            </a:solidFill>
          </a:ln>
        </p:spPr>
        <p:txBody>
          <a:bodyPr wrap="square" rtlCol="0">
            <a:spAutoFit/>
          </a:bodyPr>
          <a:lstStyle/>
          <a:p>
            <a:r>
              <a:rPr lang="en-US" altLang="zh-CN" sz="1600" b="1" dirty="0" smtClean="0"/>
              <a:t>MES3.0</a:t>
            </a:r>
            <a:endParaRPr lang="zh-CN" altLang="en-US" sz="1600" b="1" dirty="0"/>
          </a:p>
        </p:txBody>
      </p:sp>
      <p:sp>
        <p:nvSpPr>
          <p:cNvPr id="10" name="文本占位符 2"/>
          <p:cNvSpPr>
            <a:spLocks noGrp="1"/>
          </p:cNvSpPr>
          <p:nvPr>
            <p:ph idx="1"/>
          </p:nvPr>
        </p:nvSpPr>
        <p:spPr>
          <a:xfrm>
            <a:off x="550590" y="1400686"/>
            <a:ext cx="5616624" cy="4908633"/>
          </a:xfrm>
          <a:prstGeom prst="rect">
            <a:avLst/>
          </a:prstGeom>
        </p:spPr>
        <p:txBody>
          <a:bodyPr vert="horz" lIns="121908" tIns="60954" rIns="121908" bIns="60954" rtlCol="0">
            <a:normAutofit/>
          </a:bodyPr>
          <a:lstStyle>
            <a:lvl1pPr>
              <a:buClrTx/>
              <a:buFont typeface="+mj-lt"/>
              <a:buAutoNum type="arabicPeriod"/>
              <a:defRPr sz="1600"/>
            </a:lvl1pPr>
          </a:lstStyle>
          <a:p>
            <a:pPr lvl="0"/>
            <a:r>
              <a:rPr lang="zh-CN" altLang="en-US" dirty="0" smtClean="0"/>
              <a:t>单击此处编辑母版文本样式</a:t>
            </a:r>
          </a:p>
        </p:txBody>
      </p:sp>
      <p:sp>
        <p:nvSpPr>
          <p:cNvPr id="11" name="文本占位符 2"/>
          <p:cNvSpPr>
            <a:spLocks noGrp="1"/>
          </p:cNvSpPr>
          <p:nvPr>
            <p:ph idx="10"/>
          </p:nvPr>
        </p:nvSpPr>
        <p:spPr>
          <a:xfrm>
            <a:off x="6167214" y="1387986"/>
            <a:ext cx="5616624" cy="4908633"/>
          </a:xfrm>
          <a:prstGeom prst="rect">
            <a:avLst/>
          </a:prstGeom>
        </p:spPr>
        <p:txBody>
          <a:bodyPr vert="horz" lIns="121908" tIns="60954" rIns="121908" bIns="60954" rtlCol="0">
            <a:normAutofit/>
          </a:bodyPr>
          <a:lstStyle>
            <a:lvl1pPr>
              <a:buClrTx/>
              <a:buFont typeface="+mj-lt"/>
              <a:buAutoNum type="arabicPeriod"/>
              <a:defRPr sz="1600"/>
            </a:lvl1pPr>
          </a:lstStyle>
          <a:p>
            <a:pPr lvl="0"/>
            <a:r>
              <a:rPr lang="zh-CN" altLang="en-US" dirty="0" smtClean="0"/>
              <a:t>单击此处编辑母版文本样式</a:t>
            </a:r>
          </a:p>
        </p:txBody>
      </p:sp>
    </p:spTree>
    <p:extLst>
      <p:ext uri="{BB962C8B-B14F-4D97-AF65-F5344CB8AC3E}">
        <p14:creationId xmlns:p14="http://schemas.microsoft.com/office/powerpoint/2010/main" val="360762499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p:nvSpPr>
        <p:spPr>
          <a:xfrm>
            <a:off x="0" y="0"/>
            <a:ext cx="25775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latin typeface="微软雅黑" pitchFamily="34" charset="-122"/>
              <a:ea typeface="微软雅黑" pitchFamily="34" charset="-122"/>
            </a:endParaRPr>
          </a:p>
        </p:txBody>
      </p:sp>
      <p:sp>
        <p:nvSpPr>
          <p:cNvPr id="3" name="文本占位符 2"/>
          <p:cNvSpPr>
            <a:spLocks noGrp="1"/>
          </p:cNvSpPr>
          <p:nvPr>
            <p:ph type="body" idx="1"/>
          </p:nvPr>
        </p:nvSpPr>
        <p:spPr>
          <a:xfrm>
            <a:off x="527313" y="1052736"/>
            <a:ext cx="11231786" cy="5256584"/>
          </a:xfrm>
          <a:prstGeom prst="rect">
            <a:avLst/>
          </a:prstGeom>
        </p:spPr>
        <p:txBody>
          <a:bodyPr vert="horz" lIns="121908" tIns="60954" rIns="121908" bIns="60954"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2" name="标题占位符 1"/>
          <p:cNvSpPr>
            <a:spLocks noGrp="1"/>
          </p:cNvSpPr>
          <p:nvPr>
            <p:ph type="title"/>
          </p:nvPr>
        </p:nvSpPr>
        <p:spPr>
          <a:xfrm>
            <a:off x="527313" y="274638"/>
            <a:ext cx="11231786" cy="615951"/>
          </a:xfrm>
          <a:prstGeom prst="rect">
            <a:avLst/>
          </a:prstGeom>
        </p:spPr>
        <p:txBody>
          <a:bodyPr vert="horz" lIns="121908" tIns="60954" rIns="121908" bIns="60954" rtlCol="0" anchor="ctr">
            <a:noAutofit/>
          </a:bodyPr>
          <a:lstStyle/>
          <a:p>
            <a:r>
              <a:rPr lang="zh-CN" altLang="en-US" dirty="0" smtClean="0"/>
              <a:t>单击此处编辑母版标题样式</a:t>
            </a:r>
            <a:endParaRPr lang="zh-CN" altLang="en-US" dirty="0"/>
          </a:p>
        </p:txBody>
      </p:sp>
      <p:sp>
        <p:nvSpPr>
          <p:cNvPr id="8" name="灯片编号占位符 5"/>
          <p:cNvSpPr txBox="1">
            <a:spLocks/>
          </p:cNvSpPr>
          <p:nvPr/>
        </p:nvSpPr>
        <p:spPr>
          <a:xfrm>
            <a:off x="523294" y="6404998"/>
            <a:ext cx="2783947" cy="307764"/>
          </a:xfrm>
          <a:prstGeom prst="rect">
            <a:avLst/>
          </a:prstGeom>
        </p:spPr>
        <p:txBody>
          <a:bodyPr lIns="121908" tIns="60954" rIns="121908" bIns="60954" anchor="ctr" anchorCtr="0">
            <a:spAutoFit/>
          </a:bodyPr>
          <a:lstStyle>
            <a:defPPr>
              <a:defRPr lang="zh-CN"/>
            </a:defPPr>
            <a:lvl1pPr marL="0" algn="r" defTabSz="1219078" rtl="0" eaLnBrk="1" latinLnBrk="0" hangingPunct="1">
              <a:defRPr sz="1200" kern="1200">
                <a:solidFill>
                  <a:schemeClr val="bg1">
                    <a:lumMod val="50000"/>
                  </a:schemeClr>
                </a:solidFill>
                <a:latin typeface="微软雅黑" pitchFamily="34" charset="-122"/>
                <a:ea typeface="微软雅黑" pitchFamily="34" charset="-122"/>
                <a:cs typeface="+mn-cs"/>
              </a:defRPr>
            </a:lvl1pPr>
            <a:lvl2pPr marL="609539" algn="l" defTabSz="1219078" rtl="0" eaLnBrk="1" latinLnBrk="0" hangingPunct="1">
              <a:defRPr sz="2400" kern="1200">
                <a:solidFill>
                  <a:schemeClr val="tx1"/>
                </a:solidFill>
                <a:latin typeface="+mn-lt"/>
                <a:ea typeface="+mn-ea"/>
                <a:cs typeface="+mn-cs"/>
              </a:defRPr>
            </a:lvl2pPr>
            <a:lvl3pPr marL="1219078" algn="l" defTabSz="1219078" rtl="0" eaLnBrk="1" latinLnBrk="0" hangingPunct="1">
              <a:defRPr sz="2400" kern="1200">
                <a:solidFill>
                  <a:schemeClr val="tx1"/>
                </a:solidFill>
                <a:latin typeface="+mn-lt"/>
                <a:ea typeface="+mn-ea"/>
                <a:cs typeface="+mn-cs"/>
              </a:defRPr>
            </a:lvl3pPr>
            <a:lvl4pPr marL="1828617" algn="l" defTabSz="1219078" rtl="0" eaLnBrk="1" latinLnBrk="0" hangingPunct="1">
              <a:defRPr sz="2400" kern="1200">
                <a:solidFill>
                  <a:schemeClr val="tx1"/>
                </a:solidFill>
                <a:latin typeface="+mn-lt"/>
                <a:ea typeface="+mn-ea"/>
                <a:cs typeface="+mn-cs"/>
              </a:defRPr>
            </a:lvl4pPr>
            <a:lvl5pPr marL="2438156" algn="l" defTabSz="1219078" rtl="0" eaLnBrk="1" latinLnBrk="0" hangingPunct="1">
              <a:defRPr sz="2400" kern="1200">
                <a:solidFill>
                  <a:schemeClr val="tx1"/>
                </a:solidFill>
                <a:latin typeface="+mn-lt"/>
                <a:ea typeface="+mn-ea"/>
                <a:cs typeface="+mn-cs"/>
              </a:defRPr>
            </a:lvl5pPr>
            <a:lvl6pPr marL="3047695" algn="l" defTabSz="1219078" rtl="0" eaLnBrk="1" latinLnBrk="0" hangingPunct="1">
              <a:defRPr sz="2400" kern="1200">
                <a:solidFill>
                  <a:schemeClr val="tx1"/>
                </a:solidFill>
                <a:latin typeface="+mn-lt"/>
                <a:ea typeface="+mn-ea"/>
                <a:cs typeface="+mn-cs"/>
              </a:defRPr>
            </a:lvl6pPr>
            <a:lvl7pPr marL="3657234" algn="l" defTabSz="1219078" rtl="0" eaLnBrk="1" latinLnBrk="0" hangingPunct="1">
              <a:defRPr sz="2400" kern="1200">
                <a:solidFill>
                  <a:schemeClr val="tx1"/>
                </a:solidFill>
                <a:latin typeface="+mn-lt"/>
                <a:ea typeface="+mn-ea"/>
                <a:cs typeface="+mn-cs"/>
              </a:defRPr>
            </a:lvl7pPr>
            <a:lvl8pPr marL="4266773" algn="l" defTabSz="1219078" rtl="0" eaLnBrk="1" latinLnBrk="0" hangingPunct="1">
              <a:defRPr sz="2400" kern="1200">
                <a:solidFill>
                  <a:schemeClr val="tx1"/>
                </a:solidFill>
                <a:latin typeface="+mn-lt"/>
                <a:ea typeface="+mn-ea"/>
                <a:cs typeface="+mn-cs"/>
              </a:defRPr>
            </a:lvl8pPr>
            <a:lvl9pPr marL="4876312" algn="l" defTabSz="1219078" rtl="0" eaLnBrk="1" latinLnBrk="0" hangingPunct="1">
              <a:defRPr sz="2400" kern="1200">
                <a:solidFill>
                  <a:schemeClr val="tx1"/>
                </a:solidFill>
                <a:latin typeface="+mn-lt"/>
                <a:ea typeface="+mn-ea"/>
                <a:cs typeface="+mn-cs"/>
              </a:defRPr>
            </a:lvl9pPr>
          </a:lstStyle>
          <a:p>
            <a:pPr algn="l"/>
            <a:r>
              <a:rPr lang="zh-CN" altLang="en-US" dirty="0" smtClean="0"/>
              <a:t>资产类型：</a:t>
            </a:r>
            <a:r>
              <a:rPr lang="en-US" altLang="zh-CN" dirty="0" smtClean="0"/>
              <a:t>C</a:t>
            </a:r>
            <a:endParaRPr lang="zh-CN" altLang="en-US" dirty="0"/>
          </a:p>
        </p:txBody>
      </p:sp>
      <p:sp>
        <p:nvSpPr>
          <p:cNvPr id="9" name="灯片编号占位符 5"/>
          <p:cNvSpPr txBox="1">
            <a:spLocks/>
          </p:cNvSpPr>
          <p:nvPr/>
        </p:nvSpPr>
        <p:spPr>
          <a:xfrm>
            <a:off x="8975526" y="6404998"/>
            <a:ext cx="2783947" cy="307764"/>
          </a:xfrm>
          <a:prstGeom prst="rect">
            <a:avLst/>
          </a:prstGeom>
        </p:spPr>
        <p:txBody>
          <a:bodyPr lIns="121908" tIns="60954" rIns="121908" bIns="60954" anchor="ctr" anchorCtr="0">
            <a:spAutoFit/>
          </a:bodyPr>
          <a:lstStyle>
            <a:defPPr>
              <a:defRPr lang="zh-CN"/>
            </a:defPPr>
            <a:lvl1pPr marL="0" algn="r" defTabSz="1219078" rtl="0" eaLnBrk="1" latinLnBrk="0" hangingPunct="1">
              <a:defRPr sz="1200" kern="1200">
                <a:solidFill>
                  <a:schemeClr val="bg1">
                    <a:lumMod val="50000"/>
                  </a:schemeClr>
                </a:solidFill>
                <a:latin typeface="微软雅黑" pitchFamily="34" charset="-122"/>
                <a:ea typeface="微软雅黑" pitchFamily="34" charset="-122"/>
                <a:cs typeface="+mn-cs"/>
              </a:defRPr>
            </a:lvl1pPr>
            <a:lvl2pPr marL="609539" algn="l" defTabSz="1219078" rtl="0" eaLnBrk="1" latinLnBrk="0" hangingPunct="1">
              <a:defRPr sz="2400" kern="1200">
                <a:solidFill>
                  <a:schemeClr val="tx1"/>
                </a:solidFill>
                <a:latin typeface="+mn-lt"/>
                <a:ea typeface="+mn-ea"/>
                <a:cs typeface="+mn-cs"/>
              </a:defRPr>
            </a:lvl2pPr>
            <a:lvl3pPr marL="1219078" algn="l" defTabSz="1219078" rtl="0" eaLnBrk="1" latinLnBrk="0" hangingPunct="1">
              <a:defRPr sz="2400" kern="1200">
                <a:solidFill>
                  <a:schemeClr val="tx1"/>
                </a:solidFill>
                <a:latin typeface="+mn-lt"/>
                <a:ea typeface="+mn-ea"/>
                <a:cs typeface="+mn-cs"/>
              </a:defRPr>
            </a:lvl3pPr>
            <a:lvl4pPr marL="1828617" algn="l" defTabSz="1219078" rtl="0" eaLnBrk="1" latinLnBrk="0" hangingPunct="1">
              <a:defRPr sz="2400" kern="1200">
                <a:solidFill>
                  <a:schemeClr val="tx1"/>
                </a:solidFill>
                <a:latin typeface="+mn-lt"/>
                <a:ea typeface="+mn-ea"/>
                <a:cs typeface="+mn-cs"/>
              </a:defRPr>
            </a:lvl4pPr>
            <a:lvl5pPr marL="2438156" algn="l" defTabSz="1219078" rtl="0" eaLnBrk="1" latinLnBrk="0" hangingPunct="1">
              <a:defRPr sz="2400" kern="1200">
                <a:solidFill>
                  <a:schemeClr val="tx1"/>
                </a:solidFill>
                <a:latin typeface="+mn-lt"/>
                <a:ea typeface="+mn-ea"/>
                <a:cs typeface="+mn-cs"/>
              </a:defRPr>
            </a:lvl5pPr>
            <a:lvl6pPr marL="3047695" algn="l" defTabSz="1219078" rtl="0" eaLnBrk="1" latinLnBrk="0" hangingPunct="1">
              <a:defRPr sz="2400" kern="1200">
                <a:solidFill>
                  <a:schemeClr val="tx1"/>
                </a:solidFill>
                <a:latin typeface="+mn-lt"/>
                <a:ea typeface="+mn-ea"/>
                <a:cs typeface="+mn-cs"/>
              </a:defRPr>
            </a:lvl6pPr>
            <a:lvl7pPr marL="3657234" algn="l" defTabSz="1219078" rtl="0" eaLnBrk="1" latinLnBrk="0" hangingPunct="1">
              <a:defRPr sz="2400" kern="1200">
                <a:solidFill>
                  <a:schemeClr val="tx1"/>
                </a:solidFill>
                <a:latin typeface="+mn-lt"/>
                <a:ea typeface="+mn-ea"/>
                <a:cs typeface="+mn-cs"/>
              </a:defRPr>
            </a:lvl7pPr>
            <a:lvl8pPr marL="4266773" algn="l" defTabSz="1219078" rtl="0" eaLnBrk="1" latinLnBrk="0" hangingPunct="1">
              <a:defRPr sz="2400" kern="1200">
                <a:solidFill>
                  <a:schemeClr val="tx1"/>
                </a:solidFill>
                <a:latin typeface="+mn-lt"/>
                <a:ea typeface="+mn-ea"/>
                <a:cs typeface="+mn-cs"/>
              </a:defRPr>
            </a:lvl8pPr>
            <a:lvl9pPr marL="4876312" algn="l" defTabSz="1219078" rtl="0" eaLnBrk="1" latinLnBrk="0" hangingPunct="1">
              <a:defRPr sz="2400" kern="1200">
                <a:solidFill>
                  <a:schemeClr val="tx1"/>
                </a:solidFill>
                <a:latin typeface="+mn-lt"/>
                <a:ea typeface="+mn-ea"/>
                <a:cs typeface="+mn-cs"/>
              </a:defRPr>
            </a:lvl9pPr>
          </a:lstStyle>
          <a:p>
            <a:pPr algn="r"/>
            <a:fld id="{D953C59D-5583-4A74-9CCD-A39F35E3A1EE}"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hf hdr="0" ftr="0" dt="0"/>
  <p:txStyles>
    <p:titleStyle>
      <a:lvl1pPr algn="l" defTabSz="1219078" rtl="0" eaLnBrk="1" latinLnBrk="0" hangingPunct="1">
        <a:spcBef>
          <a:spcPct val="0"/>
        </a:spcBef>
        <a:buNone/>
        <a:defRPr sz="3200" b="1" kern="1200">
          <a:solidFill>
            <a:schemeClr val="tx1"/>
          </a:solidFill>
          <a:latin typeface="+mn-ea"/>
          <a:ea typeface="+mn-ea"/>
          <a:cs typeface="+mj-cs"/>
        </a:defRPr>
      </a:lvl1pPr>
    </p:titleStyle>
    <p:bodyStyle>
      <a:lvl1pPr marL="457154" indent="-457154" algn="l" defTabSz="1219078" rtl="0" eaLnBrk="1" latinLnBrk="0" hangingPunct="1">
        <a:spcBef>
          <a:spcPct val="20000"/>
        </a:spcBef>
        <a:buClr>
          <a:schemeClr val="accent1"/>
        </a:buClr>
        <a:buSzPct val="100000"/>
        <a:buFont typeface="微软雅黑" pitchFamily="34" charset="-122"/>
        <a:buChar char="●"/>
        <a:defRPr sz="2400" kern="1200">
          <a:solidFill>
            <a:schemeClr val="tx1">
              <a:lumMod val="85000"/>
              <a:lumOff val="15000"/>
            </a:schemeClr>
          </a:solidFill>
          <a:latin typeface="微软雅黑" pitchFamily="34" charset="-122"/>
          <a:ea typeface="微软雅黑" pitchFamily="34" charset="-122"/>
          <a:cs typeface="+mn-cs"/>
        </a:defRPr>
      </a:lvl1pPr>
      <a:lvl2pPr marL="990501" indent="-380962" algn="l" defTabSz="1219078" rtl="0" eaLnBrk="1" latinLnBrk="0" hangingPunct="1">
        <a:spcBef>
          <a:spcPct val="20000"/>
        </a:spcBef>
        <a:buClr>
          <a:schemeClr val="accent1"/>
        </a:buClr>
        <a:buFont typeface="微软雅黑" pitchFamily="34" charset="-122"/>
        <a:buChar char="–"/>
        <a:defRPr sz="2000" kern="1200">
          <a:solidFill>
            <a:schemeClr val="tx1">
              <a:lumMod val="85000"/>
              <a:lumOff val="15000"/>
            </a:schemeClr>
          </a:solidFill>
          <a:latin typeface="微软雅黑" pitchFamily="34" charset="-122"/>
          <a:ea typeface="微软雅黑" pitchFamily="34" charset="-122"/>
          <a:cs typeface="+mn-cs"/>
        </a:defRPr>
      </a:lvl2pPr>
      <a:lvl3pPr marL="1523848" indent="-304770" algn="l" defTabSz="1219078" rtl="0" eaLnBrk="1" latinLnBrk="0" hangingPunct="1">
        <a:spcBef>
          <a:spcPct val="20000"/>
        </a:spcBef>
        <a:buClr>
          <a:schemeClr val="accent1"/>
        </a:buClr>
        <a:buFont typeface="微软雅黑" pitchFamily="34" charset="-122"/>
        <a:buChar char="○"/>
        <a:defRPr sz="1600" kern="1200">
          <a:solidFill>
            <a:schemeClr val="tx1">
              <a:lumMod val="85000"/>
              <a:lumOff val="15000"/>
            </a:schemeClr>
          </a:solidFill>
          <a:latin typeface="微软雅黑" pitchFamily="34" charset="-122"/>
          <a:ea typeface="微软雅黑" pitchFamily="34" charset="-122"/>
          <a:cs typeface="+mn-cs"/>
        </a:defRPr>
      </a:lvl3pPr>
      <a:lvl4pPr marL="2133387" indent="-304770" algn="l" defTabSz="1219078" rtl="0" eaLnBrk="1" latinLnBrk="0" hangingPunct="1">
        <a:spcBef>
          <a:spcPct val="20000"/>
        </a:spcBef>
        <a:buClr>
          <a:schemeClr val="accent1"/>
        </a:buClr>
        <a:buFont typeface="Arial" pitchFamily="34" charset="0"/>
        <a:buChar char="▪"/>
        <a:defRPr sz="1400" kern="1200">
          <a:solidFill>
            <a:schemeClr val="tx1">
              <a:lumMod val="85000"/>
              <a:lumOff val="15000"/>
            </a:schemeClr>
          </a:solidFill>
          <a:latin typeface="微软雅黑" pitchFamily="34" charset="-122"/>
          <a:ea typeface="微软雅黑" pitchFamily="34" charset="-122"/>
          <a:cs typeface="+mn-cs"/>
        </a:defRPr>
      </a:lvl4pPr>
      <a:lvl5pPr marL="2742926" indent="-304770" algn="l" defTabSz="1219078" rtl="0" eaLnBrk="1" latinLnBrk="0" hangingPunct="1">
        <a:spcBef>
          <a:spcPct val="20000"/>
        </a:spcBef>
        <a:buFont typeface="Arial" pitchFamily="34" charset="0"/>
        <a:buChar char="▫"/>
        <a:defRPr sz="1200" kern="1200">
          <a:solidFill>
            <a:schemeClr val="tx1">
              <a:lumMod val="85000"/>
              <a:lumOff val="15000"/>
            </a:schemeClr>
          </a:solidFill>
          <a:latin typeface="微软雅黑" pitchFamily="34" charset="-122"/>
          <a:ea typeface="微软雅黑" pitchFamily="34" charset="-122"/>
          <a:cs typeface="+mn-cs"/>
        </a:defRPr>
      </a:lvl5pPr>
      <a:lvl6pPr marL="3352465" indent="-304770" algn="l" defTabSz="1219078"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004" indent="-304770" algn="l" defTabSz="1219078"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543" indent="-304770" algn="l" defTabSz="1219078"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082" indent="-304770" algn="l" defTabSz="1219078"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078" rtl="0" eaLnBrk="1" latinLnBrk="0" hangingPunct="1">
        <a:defRPr sz="2400" kern="1200">
          <a:solidFill>
            <a:schemeClr val="tx1"/>
          </a:solidFill>
          <a:latin typeface="+mn-lt"/>
          <a:ea typeface="+mn-ea"/>
          <a:cs typeface="+mn-cs"/>
        </a:defRPr>
      </a:lvl1pPr>
      <a:lvl2pPr marL="609539" algn="l" defTabSz="1219078" rtl="0" eaLnBrk="1" latinLnBrk="0" hangingPunct="1">
        <a:defRPr sz="2400" kern="1200">
          <a:solidFill>
            <a:schemeClr val="tx1"/>
          </a:solidFill>
          <a:latin typeface="+mn-lt"/>
          <a:ea typeface="+mn-ea"/>
          <a:cs typeface="+mn-cs"/>
        </a:defRPr>
      </a:lvl2pPr>
      <a:lvl3pPr marL="1219078" algn="l" defTabSz="1219078" rtl="0" eaLnBrk="1" latinLnBrk="0" hangingPunct="1">
        <a:defRPr sz="2400" kern="1200">
          <a:solidFill>
            <a:schemeClr val="tx1"/>
          </a:solidFill>
          <a:latin typeface="+mn-lt"/>
          <a:ea typeface="+mn-ea"/>
          <a:cs typeface="+mn-cs"/>
        </a:defRPr>
      </a:lvl3pPr>
      <a:lvl4pPr marL="1828617" algn="l" defTabSz="1219078" rtl="0" eaLnBrk="1" latinLnBrk="0" hangingPunct="1">
        <a:defRPr sz="2400" kern="1200">
          <a:solidFill>
            <a:schemeClr val="tx1"/>
          </a:solidFill>
          <a:latin typeface="+mn-lt"/>
          <a:ea typeface="+mn-ea"/>
          <a:cs typeface="+mn-cs"/>
        </a:defRPr>
      </a:lvl4pPr>
      <a:lvl5pPr marL="2438156" algn="l" defTabSz="1219078" rtl="0" eaLnBrk="1" latinLnBrk="0" hangingPunct="1">
        <a:defRPr sz="2400" kern="1200">
          <a:solidFill>
            <a:schemeClr val="tx1"/>
          </a:solidFill>
          <a:latin typeface="+mn-lt"/>
          <a:ea typeface="+mn-ea"/>
          <a:cs typeface="+mn-cs"/>
        </a:defRPr>
      </a:lvl5pPr>
      <a:lvl6pPr marL="3047695" algn="l" defTabSz="1219078" rtl="0" eaLnBrk="1" latinLnBrk="0" hangingPunct="1">
        <a:defRPr sz="2400" kern="1200">
          <a:solidFill>
            <a:schemeClr val="tx1"/>
          </a:solidFill>
          <a:latin typeface="+mn-lt"/>
          <a:ea typeface="+mn-ea"/>
          <a:cs typeface="+mn-cs"/>
        </a:defRPr>
      </a:lvl6pPr>
      <a:lvl7pPr marL="3657234" algn="l" defTabSz="1219078" rtl="0" eaLnBrk="1" latinLnBrk="0" hangingPunct="1">
        <a:defRPr sz="2400" kern="1200">
          <a:solidFill>
            <a:schemeClr val="tx1"/>
          </a:solidFill>
          <a:latin typeface="+mn-lt"/>
          <a:ea typeface="+mn-ea"/>
          <a:cs typeface="+mn-cs"/>
        </a:defRPr>
      </a:lvl7pPr>
      <a:lvl8pPr marL="4266773" algn="l" defTabSz="1219078" rtl="0" eaLnBrk="1" latinLnBrk="0" hangingPunct="1">
        <a:defRPr sz="2400" kern="1200">
          <a:solidFill>
            <a:schemeClr val="tx1"/>
          </a:solidFill>
          <a:latin typeface="+mn-lt"/>
          <a:ea typeface="+mn-ea"/>
          <a:cs typeface="+mn-cs"/>
        </a:defRPr>
      </a:lvl8pPr>
      <a:lvl9pPr marL="4876312" algn="l" defTabSz="1219078"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22843" y="1437782"/>
            <a:ext cx="10580029" cy="2855314"/>
          </a:xfrm>
        </p:spPr>
        <p:txBody>
          <a:bodyPr>
            <a:normAutofit/>
          </a:bodyPr>
          <a:lstStyle/>
          <a:p>
            <a:r>
              <a:rPr lang="en-US" altLang="zh-CN" dirty="0" smtClean="0"/>
              <a:t>MES3.0</a:t>
            </a:r>
            <a:r>
              <a:rPr lang="zh-CN" altLang="en-US" dirty="0" smtClean="0"/>
              <a:t>与</a:t>
            </a:r>
            <a:r>
              <a:rPr lang="en-US" altLang="zh-CN" dirty="0" smtClean="0"/>
              <a:t>MES2.0</a:t>
            </a:r>
            <a:r>
              <a:rPr lang="zh-CN" altLang="en-US" dirty="0" smtClean="0"/>
              <a:t>差异点</a:t>
            </a:r>
            <a:endParaRPr lang="zh-CN" altLang="en-US" dirty="0"/>
          </a:p>
        </p:txBody>
      </p:sp>
      <p:sp>
        <p:nvSpPr>
          <p:cNvPr id="3" name="副标题 2"/>
          <p:cNvSpPr>
            <a:spLocks noGrp="1"/>
          </p:cNvSpPr>
          <p:nvPr>
            <p:ph type="subTitle" idx="1"/>
          </p:nvPr>
        </p:nvSpPr>
        <p:spPr/>
        <p:txBody>
          <a:bodyPr/>
          <a:lstStyle/>
          <a:p>
            <a:r>
              <a:rPr lang="en-US" altLang="zh-CN" dirty="0" smtClean="0"/>
              <a:t>MES Team, YFPO IT</a:t>
            </a:r>
          </a:p>
        </p:txBody>
      </p:sp>
    </p:spTree>
    <p:extLst>
      <p:ext uri="{BB962C8B-B14F-4D97-AF65-F5344CB8AC3E}">
        <p14:creationId xmlns:p14="http://schemas.microsoft.com/office/powerpoint/2010/main" val="3262264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库存</a:t>
            </a:r>
            <a:r>
              <a:rPr lang="zh-CN" altLang="en-US" dirty="0" smtClean="0"/>
              <a:t>事务</a:t>
            </a:r>
            <a:r>
              <a:rPr lang="zh-CN" altLang="en-US" dirty="0"/>
              <a:t>的移动</a:t>
            </a:r>
            <a:r>
              <a:rPr lang="zh-CN" altLang="en-US" dirty="0" smtClean="0"/>
              <a:t>类型</a:t>
            </a: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库存事务和库存账</a:t>
            </a:r>
            <a:r>
              <a:rPr lang="zh-CN" altLang="en-US" dirty="0" smtClean="0"/>
              <a:t>务差异</a:t>
            </a:r>
            <a:endParaRPr lang="zh-CN" altLang="en-US" dirty="0"/>
          </a:p>
        </p:txBody>
      </p:sp>
    </p:spTree>
    <p:extLst>
      <p:ext uri="{BB962C8B-B14F-4D97-AF65-F5344CB8AC3E}">
        <p14:creationId xmlns:p14="http://schemas.microsoft.com/office/powerpoint/2010/main" val="802366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库存事务的移动类型</a:t>
            </a:r>
          </a:p>
        </p:txBody>
      </p:sp>
      <p:sp>
        <p:nvSpPr>
          <p:cNvPr id="3" name="内容占位符 2"/>
          <p:cNvSpPr>
            <a:spLocks noGrp="1"/>
          </p:cNvSpPr>
          <p:nvPr>
            <p:ph idx="1"/>
          </p:nvPr>
        </p:nvSpPr>
        <p:spPr/>
        <p:txBody>
          <a:bodyPr/>
          <a:lstStyle/>
          <a:p>
            <a:r>
              <a:rPr lang="zh-CN" altLang="en-US" dirty="0"/>
              <a:t>使用的事务移动类型与</a:t>
            </a:r>
            <a:r>
              <a:rPr lang="en-US" altLang="zh-CN" dirty="0"/>
              <a:t>QAD</a:t>
            </a:r>
            <a:r>
              <a:rPr lang="zh-CN" altLang="en-US" dirty="0" smtClean="0"/>
              <a:t>一致</a:t>
            </a:r>
            <a:r>
              <a:rPr lang="zh-CN" altLang="en-US" dirty="0" smtClean="0"/>
              <a:t>。</a:t>
            </a:r>
            <a:endParaRPr lang="en-US" altLang="zh-CN" dirty="0" smtClean="0"/>
          </a:p>
          <a:p>
            <a:r>
              <a:rPr lang="zh-CN" altLang="en-US" dirty="0"/>
              <a:t>通过收货数量的正负号决定收货还是</a:t>
            </a:r>
            <a:r>
              <a:rPr lang="zh-CN" altLang="en-US" dirty="0" smtClean="0"/>
              <a:t>冲销</a:t>
            </a:r>
            <a:r>
              <a:rPr lang="zh-CN" altLang="en-US" dirty="0"/>
              <a:t>。</a:t>
            </a:r>
          </a:p>
        </p:txBody>
      </p:sp>
      <p:sp>
        <p:nvSpPr>
          <p:cNvPr id="4" name="内容占位符 3"/>
          <p:cNvSpPr>
            <a:spLocks noGrp="1"/>
          </p:cNvSpPr>
          <p:nvPr>
            <p:ph idx="10"/>
          </p:nvPr>
        </p:nvSpPr>
        <p:spPr/>
        <p:txBody>
          <a:bodyPr/>
          <a:lstStyle/>
          <a:p>
            <a:r>
              <a:rPr lang="zh-CN" altLang="en-US" dirty="0"/>
              <a:t>使用的事务移动类型与</a:t>
            </a:r>
            <a:r>
              <a:rPr lang="en-US" altLang="zh-CN" dirty="0"/>
              <a:t>SAP</a:t>
            </a:r>
            <a:r>
              <a:rPr lang="zh-CN" altLang="en-US" dirty="0"/>
              <a:t>一致。</a:t>
            </a:r>
            <a:r>
              <a:rPr lang="en-US" altLang="zh-CN" dirty="0"/>
              <a:t>SAP</a:t>
            </a:r>
            <a:r>
              <a:rPr lang="zh-CN" altLang="en-US" dirty="0"/>
              <a:t>中对不同业务的移动类型划分更细了</a:t>
            </a:r>
            <a:r>
              <a:rPr lang="zh-CN" altLang="en-US" dirty="0" smtClean="0"/>
              <a:t>。</a:t>
            </a:r>
            <a:endParaRPr lang="en-US" altLang="zh-CN" dirty="0" smtClean="0"/>
          </a:p>
          <a:p>
            <a:r>
              <a:rPr lang="zh-CN" altLang="en-US" dirty="0"/>
              <a:t>事务中的数量永远是正数，根据不同移动类型决定增加库存还是减少</a:t>
            </a:r>
            <a:r>
              <a:rPr lang="zh-CN" altLang="en-US" dirty="0" smtClean="0"/>
              <a:t>库存。</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771450586"/>
              </p:ext>
            </p:extLst>
          </p:nvPr>
        </p:nvGraphicFramePr>
        <p:xfrm>
          <a:off x="694607" y="3140969"/>
          <a:ext cx="5328593" cy="670560"/>
        </p:xfrm>
        <a:graphic>
          <a:graphicData uri="http://schemas.openxmlformats.org/drawingml/2006/table">
            <a:tbl>
              <a:tblPr bandRow="1">
                <a:tableStyleId>{5C22544A-7EE6-4342-B048-85BDC9FD1C3A}</a:tableStyleId>
              </a:tblPr>
              <a:tblGrid>
                <a:gridCol w="2225546"/>
                <a:gridCol w="1507476"/>
                <a:gridCol w="1595571"/>
              </a:tblGrid>
              <a:tr h="0">
                <a:tc>
                  <a:txBody>
                    <a:bodyPr/>
                    <a:lstStyle/>
                    <a:p>
                      <a:pPr algn="l"/>
                      <a:r>
                        <a:rPr lang="zh-CN" altLang="en-US" sz="1600" dirty="0" smtClean="0">
                          <a:latin typeface="+mn-lt"/>
                        </a:rPr>
                        <a:t>业务场景</a:t>
                      </a:r>
                      <a:endParaRPr lang="zh-CN" altLang="en-US" sz="1600" dirty="0">
                        <a:latin typeface="+mn-lt"/>
                      </a:endParaRPr>
                    </a:p>
                  </a:txBody>
                  <a:tcPr/>
                </a:tc>
                <a:tc>
                  <a:txBody>
                    <a:bodyPr/>
                    <a:lstStyle/>
                    <a:p>
                      <a:pPr algn="l"/>
                      <a:r>
                        <a:rPr lang="zh-CN" altLang="en-US" sz="1600" dirty="0" smtClean="0">
                          <a:latin typeface="+mn-lt"/>
                        </a:rPr>
                        <a:t>移动类型</a:t>
                      </a:r>
                      <a:endParaRPr lang="zh-CN" altLang="en-US" sz="1600" dirty="0">
                        <a:latin typeface="+mn-lt"/>
                      </a:endParaRPr>
                    </a:p>
                  </a:txBody>
                  <a:tcPr/>
                </a:tc>
                <a:tc>
                  <a:txBody>
                    <a:bodyPr/>
                    <a:lstStyle/>
                    <a:p>
                      <a:pPr algn="l"/>
                      <a:r>
                        <a:rPr lang="zh-CN" altLang="en-US" sz="1600" dirty="0" smtClean="0">
                          <a:latin typeface="+mn-lt"/>
                        </a:rPr>
                        <a:t>备注</a:t>
                      </a:r>
                      <a:endParaRPr lang="zh-CN" altLang="en-US" sz="1600" dirty="0">
                        <a:latin typeface="+mn-lt"/>
                      </a:endParaRPr>
                    </a:p>
                  </a:txBody>
                  <a:tcPr/>
                </a:tc>
              </a:tr>
              <a:tr h="0">
                <a:tc>
                  <a:txBody>
                    <a:bodyPr/>
                    <a:lstStyle/>
                    <a:p>
                      <a:pPr algn="l"/>
                      <a:r>
                        <a:rPr lang="zh-CN" altLang="en-US" sz="1600" dirty="0" smtClean="0">
                          <a:latin typeface="+mn-lt"/>
                        </a:rPr>
                        <a:t>生产汇报收货</a:t>
                      </a:r>
                      <a:endParaRPr lang="zh-CN" altLang="en-US" sz="1600" dirty="0">
                        <a:latin typeface="+mn-lt"/>
                      </a:endParaRPr>
                    </a:p>
                  </a:txBody>
                  <a:tcPr anchor="ctr"/>
                </a:tc>
                <a:tc>
                  <a:txBody>
                    <a:bodyPr/>
                    <a:lstStyle/>
                    <a:p>
                      <a:pPr algn="l"/>
                      <a:r>
                        <a:rPr lang="en-US" altLang="zh-CN" sz="1600" dirty="0" smtClean="0">
                          <a:latin typeface="+mn-lt"/>
                        </a:rPr>
                        <a:t>RCT-WO</a:t>
                      </a:r>
                      <a:endParaRPr lang="zh-CN" altLang="en-US" sz="1600" dirty="0">
                        <a:latin typeface="+mn-lt"/>
                      </a:endParaRPr>
                    </a:p>
                  </a:txBody>
                  <a:tcPr anchor="ctr"/>
                </a:tc>
                <a:tc>
                  <a:txBody>
                    <a:bodyPr/>
                    <a:lstStyle/>
                    <a:p>
                      <a:pPr algn="l"/>
                      <a:endParaRPr lang="zh-CN" altLang="en-US" sz="1600" dirty="0">
                        <a:latin typeface="+mn-lt"/>
                      </a:endParaRPr>
                    </a:p>
                  </a:txBody>
                  <a:tcPr anchor="ct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4001186795"/>
              </p:ext>
            </p:extLst>
          </p:nvPr>
        </p:nvGraphicFramePr>
        <p:xfrm>
          <a:off x="6311230" y="3140969"/>
          <a:ext cx="5369459" cy="1676400"/>
        </p:xfrm>
        <a:graphic>
          <a:graphicData uri="http://schemas.openxmlformats.org/drawingml/2006/table">
            <a:tbl>
              <a:tblPr bandRow="1">
                <a:tableStyleId>{5C22544A-7EE6-4342-B048-85BDC9FD1C3A}</a:tableStyleId>
              </a:tblPr>
              <a:tblGrid>
                <a:gridCol w="2400847"/>
                <a:gridCol w="1100271"/>
                <a:gridCol w="1868341"/>
              </a:tblGrid>
              <a:tr h="0">
                <a:tc>
                  <a:txBody>
                    <a:bodyPr/>
                    <a:lstStyle/>
                    <a:p>
                      <a:pPr algn="l"/>
                      <a:r>
                        <a:rPr lang="zh-CN" altLang="en-US" sz="1600" dirty="0" smtClean="0">
                          <a:latin typeface="+mn-lt"/>
                        </a:rPr>
                        <a:t>业务场景</a:t>
                      </a:r>
                      <a:endParaRPr lang="zh-CN" altLang="en-US" sz="1600" dirty="0">
                        <a:latin typeface="+mn-lt"/>
                      </a:endParaRPr>
                    </a:p>
                  </a:txBody>
                  <a:tcPr/>
                </a:tc>
                <a:tc>
                  <a:txBody>
                    <a:bodyPr/>
                    <a:lstStyle/>
                    <a:p>
                      <a:pPr algn="l"/>
                      <a:r>
                        <a:rPr lang="zh-CN" altLang="en-US" sz="1600" dirty="0" smtClean="0">
                          <a:latin typeface="+mn-lt"/>
                        </a:rPr>
                        <a:t>移动类型</a:t>
                      </a:r>
                      <a:endParaRPr lang="zh-CN" altLang="en-US" sz="1600" dirty="0">
                        <a:latin typeface="+mn-lt"/>
                      </a:endParaRPr>
                    </a:p>
                  </a:txBody>
                  <a:tcPr/>
                </a:tc>
                <a:tc>
                  <a:txBody>
                    <a:bodyPr/>
                    <a:lstStyle/>
                    <a:p>
                      <a:pPr algn="l"/>
                      <a:r>
                        <a:rPr lang="zh-CN" altLang="en-US" sz="1600" dirty="0" smtClean="0">
                          <a:latin typeface="+mn-lt"/>
                        </a:rPr>
                        <a:t>备注</a:t>
                      </a:r>
                      <a:endParaRPr lang="zh-CN" altLang="en-US" sz="1600" dirty="0">
                        <a:latin typeface="+mn-lt"/>
                      </a:endParaRPr>
                    </a:p>
                  </a:txBody>
                  <a:tcPr/>
                </a:tc>
              </a:tr>
              <a:tr h="0">
                <a:tc>
                  <a:txBody>
                    <a:bodyPr/>
                    <a:lstStyle/>
                    <a:p>
                      <a:pPr algn="l"/>
                      <a:r>
                        <a:rPr lang="zh-CN" altLang="en-US" sz="1600" dirty="0" smtClean="0">
                          <a:latin typeface="+mn-lt"/>
                        </a:rPr>
                        <a:t>生产计划汇报收货</a:t>
                      </a:r>
                      <a:endParaRPr lang="zh-CN" altLang="en-US" sz="1600" dirty="0">
                        <a:latin typeface="+mn-lt"/>
                      </a:endParaRPr>
                    </a:p>
                  </a:txBody>
                  <a:tcPr/>
                </a:tc>
                <a:tc>
                  <a:txBody>
                    <a:bodyPr/>
                    <a:lstStyle/>
                    <a:p>
                      <a:pPr algn="l"/>
                      <a:r>
                        <a:rPr lang="en-US" altLang="zh-CN" sz="1600" dirty="0" smtClean="0">
                          <a:latin typeface="+mn-lt"/>
                        </a:rPr>
                        <a:t>131</a:t>
                      </a:r>
                      <a:endParaRPr lang="zh-CN" altLang="en-US" sz="1600" dirty="0">
                        <a:latin typeface="+mn-lt"/>
                      </a:endParaRPr>
                    </a:p>
                  </a:txBody>
                  <a:tcPr/>
                </a:tc>
                <a:tc rowSpan="4">
                  <a:txBody>
                    <a:bodyPr/>
                    <a:lstStyle/>
                    <a:p>
                      <a:pPr algn="l"/>
                      <a:endParaRPr lang="zh-CN" altLang="en-US" sz="1600" dirty="0">
                        <a:latin typeface="+mn-lt"/>
                      </a:endParaRPr>
                    </a:p>
                  </a:txBody>
                  <a:tcPr anchor="ct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mn-lt"/>
                        </a:rPr>
                        <a:t>生产计划汇报收货冲销</a:t>
                      </a:r>
                    </a:p>
                  </a:txBody>
                  <a:tcPr/>
                </a:tc>
                <a:tc>
                  <a:txBody>
                    <a:bodyPr/>
                    <a:lstStyle/>
                    <a:p>
                      <a:pPr algn="l"/>
                      <a:r>
                        <a:rPr lang="en-US" altLang="zh-CN" sz="1600" dirty="0" smtClean="0">
                          <a:latin typeface="+mn-lt"/>
                        </a:rPr>
                        <a:t>132</a:t>
                      </a:r>
                      <a:endParaRPr lang="zh-CN" altLang="en-US" sz="1600" dirty="0">
                        <a:latin typeface="+mn-lt"/>
                      </a:endParaRPr>
                    </a:p>
                  </a:txBody>
                  <a:tcPr/>
                </a:tc>
                <a:tc vMerge="1">
                  <a:txBody>
                    <a:bodyPr/>
                    <a:lstStyle/>
                    <a:p>
                      <a:endParaRPr lang="zh-CN" altLang="en-US" dirty="0"/>
                    </a:p>
                  </a:txBody>
                  <a:tcPr/>
                </a:tc>
              </a:tr>
              <a:tr h="0">
                <a:tc>
                  <a:txBody>
                    <a:bodyPr/>
                    <a:lstStyle/>
                    <a:p>
                      <a:pPr algn="l"/>
                      <a:r>
                        <a:rPr lang="zh-CN" altLang="en-US" sz="1600" dirty="0" smtClean="0">
                          <a:latin typeface="+mn-lt"/>
                        </a:rPr>
                        <a:t>生产订单收货</a:t>
                      </a:r>
                      <a:endParaRPr lang="zh-CN" altLang="en-US" sz="1600" dirty="0">
                        <a:latin typeface="+mn-lt"/>
                      </a:endParaRPr>
                    </a:p>
                  </a:txBody>
                  <a:tcPr/>
                </a:tc>
                <a:tc>
                  <a:txBody>
                    <a:bodyPr/>
                    <a:lstStyle/>
                    <a:p>
                      <a:pPr algn="l"/>
                      <a:r>
                        <a:rPr lang="en-US" altLang="zh-CN" sz="1600" dirty="0" smtClean="0">
                          <a:latin typeface="+mn-lt"/>
                        </a:rPr>
                        <a:t>101</a:t>
                      </a:r>
                      <a:endParaRPr lang="zh-CN" altLang="en-US" sz="1600" dirty="0">
                        <a:latin typeface="+mn-lt"/>
                      </a:endParaRPr>
                    </a:p>
                  </a:txBody>
                  <a:tcPr/>
                </a:tc>
                <a:tc vMerge="1">
                  <a:txBody>
                    <a:bodyPr/>
                    <a:lstStyle/>
                    <a:p>
                      <a:endParaRPr lang="zh-CN" altLang="en-US" dirty="0"/>
                    </a:p>
                  </a:txBody>
                  <a:tcPr/>
                </a:tc>
              </a:tr>
              <a:tr h="0">
                <a:tc>
                  <a:txBody>
                    <a:bodyPr/>
                    <a:lstStyle/>
                    <a:p>
                      <a:pPr algn="l"/>
                      <a:r>
                        <a:rPr lang="zh-CN" altLang="en-US" sz="1600" dirty="0" smtClean="0">
                          <a:latin typeface="+mn-lt"/>
                        </a:rPr>
                        <a:t>生产订单收货冲销</a:t>
                      </a:r>
                      <a:endParaRPr lang="zh-CN" altLang="en-US" sz="1600" dirty="0">
                        <a:latin typeface="+mn-lt"/>
                      </a:endParaRPr>
                    </a:p>
                  </a:txBody>
                  <a:tcPr/>
                </a:tc>
                <a:tc>
                  <a:txBody>
                    <a:bodyPr/>
                    <a:lstStyle/>
                    <a:p>
                      <a:pPr algn="l"/>
                      <a:r>
                        <a:rPr lang="en-US" altLang="zh-CN" sz="1600" dirty="0" smtClean="0">
                          <a:latin typeface="+mn-lt"/>
                        </a:rPr>
                        <a:t>102</a:t>
                      </a:r>
                      <a:endParaRPr lang="zh-CN" altLang="en-US" sz="1600" dirty="0">
                        <a:latin typeface="+mn-lt"/>
                      </a:endParaRPr>
                    </a:p>
                  </a:txBody>
                  <a:tcPr/>
                </a:tc>
                <a:tc vMerge="1">
                  <a:txBody>
                    <a:bodyPr/>
                    <a:lstStyle/>
                    <a:p>
                      <a:endParaRPr lang="zh-CN" altLang="en-US" dirty="0"/>
                    </a:p>
                  </a:txBody>
                  <a:tcPr/>
                </a:tc>
              </a:tr>
            </a:tbl>
          </a:graphicData>
        </a:graphic>
      </p:graphicFrame>
    </p:spTree>
    <p:extLst>
      <p:ext uri="{BB962C8B-B14F-4D97-AF65-F5344CB8AC3E}">
        <p14:creationId xmlns:p14="http://schemas.microsoft.com/office/powerpoint/2010/main" val="23081210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27313" y="274638"/>
            <a:ext cx="11231786" cy="6106690"/>
          </a:xfrm>
        </p:spPr>
        <p:txBody>
          <a:bodyPr/>
          <a:lstStyle/>
          <a:p>
            <a:pPr algn="ctr"/>
            <a:r>
              <a:rPr lang="zh-CN" altLang="en-US" sz="4000" dirty="0" smtClean="0"/>
              <a:t>谢谢！</a:t>
            </a:r>
            <a:r>
              <a:rPr lang="en-US" altLang="zh-CN" sz="4000" dirty="0" smtClean="0"/>
              <a:t/>
            </a:r>
            <a:br>
              <a:rPr lang="en-US" altLang="zh-CN" sz="4000" dirty="0" smtClean="0"/>
            </a:br>
            <a:r>
              <a:rPr lang="en-US" altLang="zh-CN" sz="4000" dirty="0" smtClean="0"/>
              <a:t>Thanks!</a:t>
            </a:r>
            <a:endParaRPr lang="zh-CN" altLang="en-US" sz="4000" dirty="0"/>
          </a:p>
        </p:txBody>
      </p:sp>
    </p:spTree>
    <p:extLst>
      <p:ext uri="{BB962C8B-B14F-4D97-AF65-F5344CB8AC3E}">
        <p14:creationId xmlns:p14="http://schemas.microsoft.com/office/powerpoint/2010/main" val="4075801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终端操作差异</a:t>
            </a:r>
            <a:endParaRPr lang="en-US" altLang="zh-CN" dirty="0" smtClean="0"/>
          </a:p>
          <a:p>
            <a:r>
              <a:rPr lang="zh-CN" altLang="en-US" dirty="0" smtClean="0"/>
              <a:t>数据分析差异</a:t>
            </a:r>
            <a:endParaRPr lang="en-US" altLang="zh-CN" dirty="0" smtClean="0"/>
          </a:p>
          <a:p>
            <a:r>
              <a:rPr lang="zh-CN" altLang="en-US" dirty="0" smtClean="0"/>
              <a:t>库存事务与库存账</a:t>
            </a:r>
            <a:r>
              <a:rPr lang="zh-CN" altLang="en-US" dirty="0"/>
              <a:t>务差异</a:t>
            </a:r>
            <a:endParaRPr lang="en-US" altLang="zh-CN" dirty="0"/>
          </a:p>
          <a:p>
            <a:endParaRPr lang="en-US" altLang="zh-CN" dirty="0" smtClean="0"/>
          </a:p>
        </p:txBody>
      </p:sp>
      <p:sp>
        <p:nvSpPr>
          <p:cNvPr id="3" name="标题 2"/>
          <p:cNvSpPr>
            <a:spLocks noGrp="1"/>
          </p:cNvSpPr>
          <p:nvPr>
            <p:ph type="title"/>
          </p:nvPr>
        </p:nvSpPr>
        <p:spPr/>
        <p:txBody>
          <a:bodyPr/>
          <a:lstStyle/>
          <a:p>
            <a:r>
              <a:rPr lang="zh-CN" altLang="en-US" dirty="0" smtClean="0"/>
              <a:t>目录 </a:t>
            </a:r>
            <a:r>
              <a:rPr lang="en-US" altLang="zh-CN" dirty="0" smtClean="0"/>
              <a:t>Content</a:t>
            </a:r>
            <a:endParaRPr lang="zh-CN" altLang="en-US" dirty="0"/>
          </a:p>
        </p:txBody>
      </p:sp>
    </p:spTree>
    <p:extLst>
      <p:ext uri="{BB962C8B-B14F-4D97-AF65-F5344CB8AC3E}">
        <p14:creationId xmlns:p14="http://schemas.microsoft.com/office/powerpoint/2010/main" val="4041480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安全发运操作</a:t>
            </a:r>
            <a:endParaRPr lang="en-US" altLang="zh-CN" dirty="0" smtClean="0"/>
          </a:p>
          <a:p>
            <a:r>
              <a:rPr lang="zh-CN" altLang="en-US" dirty="0" smtClean="0"/>
              <a:t>反报交操作</a:t>
            </a:r>
            <a:endParaRPr lang="zh-CN" altLang="en-US" dirty="0"/>
          </a:p>
        </p:txBody>
      </p:sp>
      <p:sp>
        <p:nvSpPr>
          <p:cNvPr id="3" name="标题 2"/>
          <p:cNvSpPr>
            <a:spLocks noGrp="1"/>
          </p:cNvSpPr>
          <p:nvPr>
            <p:ph type="title"/>
          </p:nvPr>
        </p:nvSpPr>
        <p:spPr/>
        <p:txBody>
          <a:bodyPr/>
          <a:lstStyle/>
          <a:p>
            <a:r>
              <a:rPr lang="zh-CN" altLang="en-US" dirty="0" smtClean="0"/>
              <a:t>终端操作差异</a:t>
            </a:r>
            <a:endParaRPr lang="zh-CN" altLang="en-US" dirty="0"/>
          </a:p>
        </p:txBody>
      </p:sp>
    </p:spTree>
    <p:extLst>
      <p:ext uri="{BB962C8B-B14F-4D97-AF65-F5344CB8AC3E}">
        <p14:creationId xmlns:p14="http://schemas.microsoft.com/office/powerpoint/2010/main" val="1612026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安全发运操作</a:t>
            </a:r>
            <a:endParaRPr lang="zh-CN" altLang="en-US" dirty="0"/>
          </a:p>
        </p:txBody>
      </p:sp>
      <p:sp>
        <p:nvSpPr>
          <p:cNvPr id="3" name="内容占位符 2"/>
          <p:cNvSpPr>
            <a:spLocks noGrp="1"/>
          </p:cNvSpPr>
          <p:nvPr>
            <p:ph idx="1"/>
          </p:nvPr>
        </p:nvSpPr>
        <p:spPr/>
        <p:txBody>
          <a:bodyPr/>
          <a:lstStyle/>
          <a:p>
            <a:r>
              <a:rPr lang="zh-CN" altLang="en-US" dirty="0"/>
              <a:t>在</a:t>
            </a:r>
            <a:r>
              <a:rPr lang="en-US" altLang="zh-CN" dirty="0" err="1"/>
              <a:t>Ihand</a:t>
            </a:r>
            <a:r>
              <a:rPr lang="zh-CN" altLang="en-US" dirty="0"/>
              <a:t>中安全库存菜单扫描条码发运。</a:t>
            </a:r>
          </a:p>
        </p:txBody>
      </p:sp>
      <p:sp>
        <p:nvSpPr>
          <p:cNvPr id="4" name="内容占位符 3"/>
          <p:cNvSpPr>
            <a:spLocks noGrp="1"/>
          </p:cNvSpPr>
          <p:nvPr>
            <p:ph idx="10"/>
          </p:nvPr>
        </p:nvSpPr>
        <p:spPr/>
        <p:txBody>
          <a:bodyPr/>
          <a:lstStyle/>
          <a:p>
            <a:r>
              <a:rPr lang="zh-CN" altLang="en-US" dirty="0"/>
              <a:t>在网页上移库单创建中生成移库单</a:t>
            </a:r>
            <a:r>
              <a:rPr lang="zh-CN" altLang="en-US" dirty="0" smtClean="0"/>
              <a:t>。</a:t>
            </a:r>
            <a:endParaRPr lang="en-US" altLang="zh-CN" dirty="0" smtClean="0"/>
          </a:p>
          <a:p>
            <a:r>
              <a:rPr lang="zh-CN" altLang="en-US" dirty="0"/>
              <a:t>然后在</a:t>
            </a:r>
            <a:r>
              <a:rPr lang="en-US" altLang="zh-CN" dirty="0" err="1"/>
              <a:t>Ihand</a:t>
            </a:r>
            <a:r>
              <a:rPr lang="zh-CN" altLang="en-US" dirty="0"/>
              <a:t>中标准发运菜单扫描订单，扫描条码。</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8702" y="2540396"/>
            <a:ext cx="3287113" cy="2197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4072" y="2540396"/>
            <a:ext cx="4855710" cy="1456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8528" y="4049485"/>
            <a:ext cx="2409825" cy="1870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93361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反报交操作</a:t>
            </a:r>
          </a:p>
        </p:txBody>
      </p:sp>
      <p:sp>
        <p:nvSpPr>
          <p:cNvPr id="3" name="内容占位符 2"/>
          <p:cNvSpPr>
            <a:spLocks noGrp="1"/>
          </p:cNvSpPr>
          <p:nvPr>
            <p:ph idx="1"/>
          </p:nvPr>
        </p:nvSpPr>
        <p:spPr/>
        <p:txBody>
          <a:bodyPr/>
          <a:lstStyle/>
          <a:p>
            <a:r>
              <a:rPr lang="zh-CN" altLang="en-US" dirty="0" smtClean="0"/>
              <a:t>在</a:t>
            </a:r>
            <a:r>
              <a:rPr lang="en-US" altLang="zh-CN" dirty="0" smtClean="0"/>
              <a:t>PDA</a:t>
            </a:r>
            <a:r>
              <a:rPr lang="zh-CN" altLang="en-US" dirty="0" smtClean="0"/>
              <a:t>中质量扫描菜单扫描条码。</a:t>
            </a:r>
            <a:endParaRPr lang="zh-CN" altLang="en-US" dirty="0"/>
          </a:p>
        </p:txBody>
      </p:sp>
      <p:sp>
        <p:nvSpPr>
          <p:cNvPr id="4" name="内容占位符 3"/>
          <p:cNvSpPr>
            <a:spLocks noGrp="1"/>
          </p:cNvSpPr>
          <p:nvPr>
            <p:ph idx="10"/>
          </p:nvPr>
        </p:nvSpPr>
        <p:spPr/>
        <p:txBody>
          <a:bodyPr/>
          <a:lstStyle/>
          <a:p>
            <a:r>
              <a:rPr lang="zh-CN" altLang="en-US" dirty="0"/>
              <a:t>条码拆解中扫描</a:t>
            </a:r>
            <a:r>
              <a:rPr lang="zh-CN" altLang="en-US" dirty="0" smtClean="0"/>
              <a:t>条码。</a:t>
            </a:r>
            <a:endParaRPr lang="zh-CN"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7189" y="2506890"/>
            <a:ext cx="2409825"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3357" y="2447515"/>
            <a:ext cx="4478975" cy="3357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7523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条码件相关数据关系</a:t>
            </a:r>
            <a:endParaRPr lang="en-US" altLang="zh-CN" dirty="0" smtClean="0"/>
          </a:p>
          <a:p>
            <a:r>
              <a:rPr lang="zh-CN" altLang="en-US" dirty="0"/>
              <a:t>料箱</a:t>
            </a:r>
            <a:r>
              <a:rPr lang="en-US" altLang="zh-CN" dirty="0"/>
              <a:t>(HU,RK,</a:t>
            </a:r>
            <a:r>
              <a:rPr lang="zh-CN" altLang="en-US" dirty="0"/>
              <a:t>托盘</a:t>
            </a:r>
            <a:r>
              <a:rPr lang="en-US" altLang="zh-CN" dirty="0"/>
              <a:t>)</a:t>
            </a:r>
            <a:r>
              <a:rPr lang="zh-CN" altLang="en-US" dirty="0"/>
              <a:t>，料箱和条码绑定</a:t>
            </a:r>
            <a:r>
              <a:rPr lang="zh-CN" altLang="en-US" dirty="0" smtClean="0"/>
              <a:t>关系</a:t>
            </a:r>
            <a:endParaRPr lang="en-US" altLang="zh-CN" dirty="0" smtClean="0"/>
          </a:p>
          <a:p>
            <a:r>
              <a:rPr lang="zh-CN" altLang="en-US" dirty="0"/>
              <a:t>条码、料箱与货架</a:t>
            </a:r>
            <a:r>
              <a:rPr lang="zh-CN" altLang="en-US" dirty="0" smtClean="0"/>
              <a:t>关系</a:t>
            </a:r>
            <a:endParaRPr lang="en-US" altLang="zh-CN" dirty="0" smtClean="0"/>
          </a:p>
          <a:p>
            <a:r>
              <a:rPr lang="zh-CN" altLang="en-US" dirty="0"/>
              <a:t>订单</a:t>
            </a:r>
            <a:r>
              <a:rPr lang="zh-CN" altLang="en-US" dirty="0" smtClean="0"/>
              <a:t>数据</a:t>
            </a:r>
            <a:endParaRPr lang="en-US" altLang="zh-CN" dirty="0" smtClean="0"/>
          </a:p>
          <a:p>
            <a:r>
              <a:rPr lang="zh-CN" altLang="en-US" dirty="0" smtClean="0"/>
              <a:t>系统</a:t>
            </a:r>
            <a:r>
              <a:rPr lang="zh-CN" altLang="en-US" dirty="0" smtClean="0"/>
              <a:t>日志</a:t>
            </a: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数据分析差异</a:t>
            </a:r>
            <a:endParaRPr lang="zh-CN" altLang="en-US" dirty="0"/>
          </a:p>
        </p:txBody>
      </p:sp>
    </p:spTree>
    <p:extLst>
      <p:ext uri="{BB962C8B-B14F-4D97-AF65-F5344CB8AC3E}">
        <p14:creationId xmlns:p14="http://schemas.microsoft.com/office/powerpoint/2010/main" val="1608362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条码件相关数据</a:t>
            </a:r>
            <a:r>
              <a:rPr lang="zh-CN" altLang="en-US" dirty="0" smtClean="0"/>
              <a:t>关系（</a:t>
            </a:r>
            <a:r>
              <a:rPr lang="en-US" altLang="zh-CN" dirty="0" smtClean="0"/>
              <a:t>1/2</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没有产品层级概念，注塑件</a:t>
            </a:r>
            <a:r>
              <a:rPr lang="en-US" altLang="zh-CN" dirty="0" smtClean="0"/>
              <a:t>/</a:t>
            </a:r>
            <a:r>
              <a:rPr lang="zh-CN" altLang="en-US" dirty="0" smtClean="0"/>
              <a:t>涂装件</a:t>
            </a:r>
            <a:r>
              <a:rPr lang="en-US" altLang="zh-CN" dirty="0" smtClean="0"/>
              <a:t>/</a:t>
            </a:r>
            <a:r>
              <a:rPr lang="zh-CN" altLang="en-US" dirty="0" smtClean="0"/>
              <a:t>装配件采用</a:t>
            </a:r>
            <a:r>
              <a:rPr lang="en-US" altLang="zh-CN" dirty="0" smtClean="0"/>
              <a:t>.......</a:t>
            </a:r>
            <a:r>
              <a:rPr lang="zh-CN" altLang="en-US" dirty="0" smtClean="0"/>
              <a:t>进行区分</a:t>
            </a:r>
            <a:endParaRPr lang="en-US" altLang="zh-CN" dirty="0" smtClean="0"/>
          </a:p>
          <a:p>
            <a:r>
              <a:rPr lang="zh-CN" altLang="en-US" dirty="0" smtClean="0"/>
              <a:t>版本号</a:t>
            </a:r>
            <a:r>
              <a:rPr lang="en-US" altLang="zh-CN" dirty="0" smtClean="0"/>
              <a:t>……</a:t>
            </a:r>
          </a:p>
          <a:p>
            <a:r>
              <a:rPr lang="zh-CN" altLang="en-US" dirty="0" smtClean="0"/>
              <a:t>条码上记录库位代码，标识条码所属库存。当条码被扫描的地点与实际记录的库位不一致时，系统会自动补移库。</a:t>
            </a:r>
            <a:endParaRPr lang="en-US" altLang="zh-CN" dirty="0" smtClean="0"/>
          </a:p>
          <a:p>
            <a:r>
              <a:rPr lang="zh-CN" altLang="en-US" dirty="0" smtClean="0"/>
              <a:t>条码流转完全依据扫描点顺序。</a:t>
            </a:r>
            <a:endParaRPr lang="en-US" altLang="zh-CN" dirty="0" smtClean="0"/>
          </a:p>
          <a:p>
            <a:r>
              <a:rPr lang="zh-CN" altLang="en-US" dirty="0" smtClean="0"/>
              <a:t>条码有质量状态，库存没有质量状态。</a:t>
            </a:r>
            <a:endParaRPr lang="en-US" altLang="zh-CN" dirty="0"/>
          </a:p>
          <a:p>
            <a:endParaRPr lang="en-US" altLang="zh-CN" dirty="0" smtClean="0"/>
          </a:p>
        </p:txBody>
      </p:sp>
      <p:sp>
        <p:nvSpPr>
          <p:cNvPr id="4" name="内容占位符 3"/>
          <p:cNvSpPr>
            <a:spLocks noGrp="1"/>
          </p:cNvSpPr>
          <p:nvPr>
            <p:ph idx="10"/>
          </p:nvPr>
        </p:nvSpPr>
        <p:spPr/>
        <p:txBody>
          <a:bodyPr/>
          <a:lstStyle/>
          <a:p>
            <a:r>
              <a:rPr lang="en-US" altLang="zh-CN" dirty="0" smtClean="0"/>
              <a:t>3.0</a:t>
            </a:r>
            <a:r>
              <a:rPr lang="zh-CN" altLang="en-US" dirty="0"/>
              <a:t>新增产品层级，指产品的</a:t>
            </a:r>
            <a:r>
              <a:rPr lang="en-US" altLang="zh-CN" dirty="0"/>
              <a:t>BOM</a:t>
            </a:r>
            <a:r>
              <a:rPr lang="zh-CN" altLang="en-US" dirty="0"/>
              <a:t>层级</a:t>
            </a:r>
            <a:r>
              <a:rPr lang="en-US" altLang="zh-CN" dirty="0"/>
              <a:t>(</a:t>
            </a:r>
            <a:r>
              <a:rPr lang="zh-CN" altLang="en-US" dirty="0"/>
              <a:t>与</a:t>
            </a:r>
            <a:r>
              <a:rPr lang="en-US" altLang="zh-CN" dirty="0"/>
              <a:t>BOM</a:t>
            </a:r>
            <a:r>
              <a:rPr lang="zh-CN" altLang="en-US" dirty="0"/>
              <a:t>中的层级数相反</a:t>
            </a:r>
            <a:r>
              <a:rPr lang="en-US" altLang="zh-CN" dirty="0"/>
              <a:t>)</a:t>
            </a:r>
            <a:r>
              <a:rPr lang="zh-CN" altLang="en-US" dirty="0"/>
              <a:t>。如：一般使用</a:t>
            </a:r>
            <a:r>
              <a:rPr lang="en-US" altLang="zh-CN" dirty="0"/>
              <a:t>1</a:t>
            </a:r>
            <a:r>
              <a:rPr lang="zh-CN" altLang="en-US" dirty="0"/>
              <a:t>代表注塑件、</a:t>
            </a:r>
            <a:r>
              <a:rPr lang="en-US" altLang="zh-CN" dirty="0"/>
              <a:t>2</a:t>
            </a:r>
            <a:r>
              <a:rPr lang="zh-CN" altLang="en-US" dirty="0"/>
              <a:t>代表涂装件、</a:t>
            </a:r>
            <a:r>
              <a:rPr lang="en-US" altLang="zh-CN" dirty="0"/>
              <a:t>3</a:t>
            </a:r>
            <a:r>
              <a:rPr lang="zh-CN" altLang="en-US" dirty="0"/>
              <a:t>代表装配件。如果注塑件有两层，那么</a:t>
            </a:r>
            <a:r>
              <a:rPr lang="en-US" altLang="zh-CN" dirty="0"/>
              <a:t>1</a:t>
            </a:r>
            <a:r>
              <a:rPr lang="zh-CN" altLang="en-US" dirty="0"/>
              <a:t>代表最底层注塑件、</a:t>
            </a:r>
            <a:r>
              <a:rPr lang="en-US" altLang="zh-CN" dirty="0"/>
              <a:t>2</a:t>
            </a:r>
            <a:r>
              <a:rPr lang="zh-CN" altLang="en-US" dirty="0"/>
              <a:t>代表第二层注塑件、</a:t>
            </a:r>
            <a:r>
              <a:rPr lang="en-US" altLang="zh-CN" dirty="0"/>
              <a:t>3</a:t>
            </a:r>
            <a:r>
              <a:rPr lang="zh-CN" altLang="en-US" dirty="0"/>
              <a:t>代表涂装件、</a:t>
            </a:r>
            <a:r>
              <a:rPr lang="en-US" altLang="zh-CN" dirty="0"/>
              <a:t>4</a:t>
            </a:r>
            <a:r>
              <a:rPr lang="zh-CN" altLang="en-US" dirty="0"/>
              <a:t>代表装配件。以此类推</a:t>
            </a:r>
          </a:p>
          <a:p>
            <a:r>
              <a:rPr lang="zh-CN" altLang="en-US" dirty="0"/>
              <a:t>版本号分为空条码</a:t>
            </a:r>
            <a:r>
              <a:rPr lang="en-US" altLang="zh-CN" dirty="0"/>
              <a:t>(EMPTY)</a:t>
            </a:r>
            <a:r>
              <a:rPr lang="zh-CN" altLang="en-US" dirty="0"/>
              <a:t>、正常件</a:t>
            </a:r>
            <a:r>
              <a:rPr lang="en-US" altLang="zh-CN" dirty="0"/>
              <a:t>(NORMAL)</a:t>
            </a:r>
            <a:r>
              <a:rPr lang="zh-CN" altLang="en-US" dirty="0"/>
              <a:t>、打磨件</a:t>
            </a:r>
            <a:r>
              <a:rPr lang="en-US" altLang="zh-CN" dirty="0"/>
              <a:t>(DM)</a:t>
            </a:r>
            <a:r>
              <a:rPr lang="zh-CN" altLang="en-US" dirty="0"/>
              <a:t>、底漆件</a:t>
            </a:r>
            <a:r>
              <a:rPr lang="en-US" altLang="zh-CN" dirty="0"/>
              <a:t>(DDQ)</a:t>
            </a:r>
            <a:r>
              <a:rPr lang="zh-CN" altLang="en-US" dirty="0"/>
              <a:t>、从属件</a:t>
            </a:r>
            <a:r>
              <a:rPr lang="en-US" altLang="zh-CN" dirty="0"/>
              <a:t>(AUX)</a:t>
            </a:r>
            <a:r>
              <a:rPr lang="zh-CN" altLang="en-US" dirty="0"/>
              <a:t>等版本，在产品流转过程中，系统通过不同的版本号控制后续产品条码的流转路线。</a:t>
            </a:r>
          </a:p>
          <a:p>
            <a:r>
              <a:rPr lang="zh-CN" altLang="en-US" dirty="0" smtClean="0"/>
              <a:t>条码件不会</a:t>
            </a:r>
            <a:r>
              <a:rPr lang="zh-CN" altLang="en-US" dirty="0"/>
              <a:t>精确到条码的库位，条码记录的当前库位只是用于做参考</a:t>
            </a:r>
          </a:p>
          <a:p>
            <a:r>
              <a:rPr lang="zh-CN" altLang="en-US" dirty="0" smtClean="0"/>
              <a:t>同样</a:t>
            </a:r>
            <a:r>
              <a:rPr lang="zh-CN" altLang="en-US" dirty="0"/>
              <a:t>的零件号、版本号、合格状态的产品可以在所有满足条件的扫描工位进行扫描操作。工厂可以根据管理的需要会对某些扫描点设置特殊的规则来控制条码的</a:t>
            </a:r>
            <a:r>
              <a:rPr lang="zh-CN" altLang="en-US" dirty="0" smtClean="0"/>
              <a:t>流转</a:t>
            </a:r>
            <a:endParaRPr lang="en-US" altLang="zh-CN" dirty="0" smtClean="0"/>
          </a:p>
          <a:p>
            <a:r>
              <a:rPr lang="zh-CN" altLang="en-US" dirty="0" smtClean="0"/>
              <a:t>条码</a:t>
            </a:r>
            <a:r>
              <a:rPr lang="zh-CN" altLang="en-US" dirty="0"/>
              <a:t>的质量状态不一样，</a:t>
            </a:r>
            <a:r>
              <a:rPr lang="en-US" altLang="zh-CN" dirty="0"/>
              <a:t>3.0</a:t>
            </a:r>
            <a:r>
              <a:rPr lang="zh-CN" altLang="en-US" dirty="0"/>
              <a:t>里面有条码质量状态和库存质量状态，对应关系在</a:t>
            </a:r>
            <a:r>
              <a:rPr lang="en-US" altLang="zh-CN" dirty="0" err="1"/>
              <a:t>QCM_QualityStatus</a:t>
            </a:r>
            <a:r>
              <a:rPr lang="zh-CN" altLang="en-US" dirty="0"/>
              <a:t>表</a:t>
            </a:r>
          </a:p>
          <a:p>
            <a:endParaRPr lang="zh-CN" altLang="en-US" dirty="0"/>
          </a:p>
        </p:txBody>
      </p:sp>
    </p:spTree>
    <p:extLst>
      <p:ext uri="{BB962C8B-B14F-4D97-AF65-F5344CB8AC3E}">
        <p14:creationId xmlns:p14="http://schemas.microsoft.com/office/powerpoint/2010/main" val="1851098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条码件相关数据关系（</a:t>
            </a:r>
            <a:r>
              <a:rPr lang="en-US" altLang="zh-CN" dirty="0"/>
              <a:t>2/2</a:t>
            </a:r>
            <a:r>
              <a:rPr lang="zh-CN" altLang="en-US" dirty="0"/>
              <a:t>）</a:t>
            </a:r>
          </a:p>
        </p:txBody>
      </p:sp>
      <p:sp>
        <p:nvSpPr>
          <p:cNvPr id="3" name="内容占位符 2"/>
          <p:cNvSpPr>
            <a:spLocks noGrp="1"/>
          </p:cNvSpPr>
          <p:nvPr>
            <p:ph idx="1"/>
          </p:nvPr>
        </p:nvSpPr>
        <p:spPr/>
        <p:txBody>
          <a:bodyPr/>
          <a:lstStyle/>
          <a:p>
            <a:r>
              <a:rPr lang="zh-CN" altLang="en-US" dirty="0"/>
              <a:t>条码状态查询菜单在</a:t>
            </a:r>
            <a:r>
              <a:rPr lang="en-US" altLang="zh-CN" dirty="0"/>
              <a:t>……</a:t>
            </a:r>
          </a:p>
          <a:p>
            <a:endParaRPr lang="zh-CN" altLang="en-US" dirty="0"/>
          </a:p>
        </p:txBody>
      </p:sp>
      <p:sp>
        <p:nvSpPr>
          <p:cNvPr id="4" name="内容占位符 3"/>
          <p:cNvSpPr>
            <a:spLocks noGrp="1"/>
          </p:cNvSpPr>
          <p:nvPr>
            <p:ph idx="10"/>
          </p:nvPr>
        </p:nvSpPr>
        <p:spPr/>
        <p:txBody>
          <a:bodyPr/>
          <a:lstStyle/>
          <a:p>
            <a:r>
              <a:rPr lang="zh-CN" altLang="en-US" dirty="0"/>
              <a:t>条码状态查询菜单在</a:t>
            </a:r>
            <a:r>
              <a:rPr lang="en-US" altLang="zh-CN" dirty="0"/>
              <a:t>Report</a:t>
            </a:r>
            <a:r>
              <a:rPr lang="zh-CN" altLang="en-US" dirty="0"/>
              <a:t>的生产管理组里面</a:t>
            </a:r>
          </a:p>
          <a:p>
            <a:endParaRPr lang="zh-CN" altLang="en-US" dirty="0"/>
          </a:p>
        </p:txBody>
      </p:sp>
      <p:pic>
        <p:nvPicPr>
          <p:cNvPr id="5" name="Picture 3" descr="C:\Users\wzhu13\Desktop\QQ截图201608281226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8714" y="2564905"/>
            <a:ext cx="5354024" cy="2936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sers\wzhu13\Desktop\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873" y="2132857"/>
            <a:ext cx="5322768" cy="10665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wzhu13\Desktop\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1875" y="3100656"/>
            <a:ext cx="5322764" cy="54742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wzhu13\Desktop\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872" y="3447831"/>
            <a:ext cx="5322770" cy="2230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931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料箱</a:t>
            </a:r>
            <a:r>
              <a:rPr lang="en-US" altLang="zh-CN" dirty="0"/>
              <a:t>(HU,RK,</a:t>
            </a:r>
            <a:r>
              <a:rPr lang="zh-CN" altLang="en-US" dirty="0"/>
              <a:t>托盘</a:t>
            </a:r>
            <a:r>
              <a:rPr lang="en-US" altLang="zh-CN" dirty="0"/>
              <a:t>)</a:t>
            </a:r>
            <a:r>
              <a:rPr lang="zh-CN" altLang="en-US" dirty="0"/>
              <a:t>，料箱和条码绑定关系</a:t>
            </a:r>
          </a:p>
        </p:txBody>
      </p:sp>
      <p:sp>
        <p:nvSpPr>
          <p:cNvPr id="3" name="内容占位符 2"/>
          <p:cNvSpPr>
            <a:spLocks noGrp="1"/>
          </p:cNvSpPr>
          <p:nvPr>
            <p:ph idx="1"/>
          </p:nvPr>
        </p:nvSpPr>
        <p:spPr/>
        <p:txBody>
          <a:bodyPr/>
          <a:lstStyle/>
          <a:p>
            <a:r>
              <a:rPr lang="en-US" altLang="zh-CN" dirty="0"/>
              <a:t>HU</a:t>
            </a:r>
            <a:r>
              <a:rPr lang="zh-CN" altLang="en-US" dirty="0"/>
              <a:t>和</a:t>
            </a:r>
            <a:r>
              <a:rPr lang="en-US" altLang="zh-CN" dirty="0"/>
              <a:t>RK</a:t>
            </a:r>
            <a:r>
              <a:rPr lang="zh-CN" altLang="en-US" dirty="0"/>
              <a:t>的对应关系是</a:t>
            </a:r>
            <a:r>
              <a:rPr lang="en-US" altLang="zh-CN" dirty="0"/>
              <a:t>1</a:t>
            </a:r>
            <a:r>
              <a:rPr lang="zh-CN" altLang="en-US" dirty="0"/>
              <a:t>对</a:t>
            </a:r>
            <a:r>
              <a:rPr lang="en-US" altLang="zh-CN" dirty="0"/>
              <a:t>1</a:t>
            </a:r>
            <a:r>
              <a:rPr lang="zh-CN" altLang="en-US" dirty="0" smtClean="0"/>
              <a:t>存在</a:t>
            </a:r>
            <a:endParaRPr lang="en-US" altLang="zh-CN" dirty="0" smtClean="0"/>
          </a:p>
          <a:p>
            <a:r>
              <a:rPr lang="zh-CN" altLang="zh-CN" dirty="0"/>
              <a:t>包装条码的命名规则</a:t>
            </a:r>
            <a:r>
              <a:rPr lang="zh-CN" altLang="zh-CN" dirty="0" smtClean="0"/>
              <a:t>为</a:t>
            </a:r>
            <a:r>
              <a:rPr lang="en-US" altLang="zh-CN" dirty="0" smtClean="0"/>
              <a:t>……</a:t>
            </a:r>
          </a:p>
          <a:p>
            <a:r>
              <a:rPr lang="zh-CN" altLang="en-US" dirty="0"/>
              <a:t>托盘是独立模块</a:t>
            </a:r>
            <a:r>
              <a:rPr lang="en-US" altLang="zh-CN" dirty="0"/>
              <a:t>,</a:t>
            </a:r>
            <a:r>
              <a:rPr lang="zh-CN" altLang="en-US" dirty="0"/>
              <a:t>仅支持外协件</a:t>
            </a:r>
            <a:r>
              <a:rPr lang="zh-CN" altLang="en-US" dirty="0" smtClean="0"/>
              <a:t>使用</a:t>
            </a:r>
            <a:endParaRPr lang="en-US" altLang="zh-CN" dirty="0" smtClean="0"/>
          </a:p>
          <a:p>
            <a:r>
              <a:rPr lang="zh-CN" altLang="en-US" dirty="0"/>
              <a:t>小件以</a:t>
            </a:r>
            <a:r>
              <a:rPr lang="en-US" altLang="zh-CN" dirty="0"/>
              <a:t>HU</a:t>
            </a:r>
            <a:r>
              <a:rPr lang="zh-CN" altLang="en-US" dirty="0"/>
              <a:t>的形式存在</a:t>
            </a:r>
            <a:endParaRPr lang="en-US" altLang="zh-CN" dirty="0"/>
          </a:p>
          <a:p>
            <a:endParaRPr lang="zh-CN" altLang="en-US" dirty="0"/>
          </a:p>
        </p:txBody>
      </p:sp>
      <p:sp>
        <p:nvSpPr>
          <p:cNvPr id="4" name="内容占位符 3"/>
          <p:cNvSpPr>
            <a:spLocks noGrp="1"/>
          </p:cNvSpPr>
          <p:nvPr>
            <p:ph idx="10"/>
          </p:nvPr>
        </p:nvSpPr>
        <p:spPr/>
        <p:txBody>
          <a:bodyPr/>
          <a:lstStyle/>
          <a:p>
            <a:r>
              <a:rPr lang="en-US" altLang="zh-CN" dirty="0"/>
              <a:t>HU</a:t>
            </a:r>
            <a:r>
              <a:rPr lang="zh-CN" altLang="en-US" dirty="0"/>
              <a:t>和</a:t>
            </a:r>
            <a:r>
              <a:rPr lang="en-US" altLang="zh-CN" dirty="0"/>
              <a:t>RK</a:t>
            </a:r>
            <a:r>
              <a:rPr lang="zh-CN" altLang="en-US" dirty="0"/>
              <a:t>的关系是多对一的关系，同一个</a:t>
            </a:r>
            <a:r>
              <a:rPr lang="en-US" altLang="zh-CN" dirty="0"/>
              <a:t>RK</a:t>
            </a:r>
            <a:r>
              <a:rPr lang="zh-CN" altLang="en-US" dirty="0"/>
              <a:t>对应的</a:t>
            </a:r>
            <a:r>
              <a:rPr lang="en-US" altLang="zh-CN" dirty="0"/>
              <a:t>HU</a:t>
            </a:r>
            <a:r>
              <a:rPr lang="zh-CN" altLang="en-US" dirty="0"/>
              <a:t>零件号</a:t>
            </a:r>
            <a:r>
              <a:rPr lang="en-US" altLang="zh-CN" dirty="0"/>
              <a:t>+</a:t>
            </a:r>
            <a:r>
              <a:rPr lang="zh-CN" altLang="en-US" dirty="0"/>
              <a:t>版本号必须</a:t>
            </a:r>
            <a:r>
              <a:rPr lang="zh-CN" altLang="en-US" dirty="0" smtClean="0"/>
              <a:t>不同</a:t>
            </a:r>
            <a:endParaRPr lang="en-US" altLang="zh-CN" dirty="0" smtClean="0"/>
          </a:p>
          <a:p>
            <a:r>
              <a:rPr lang="zh-CN" altLang="zh-CN" dirty="0"/>
              <a:t>包装条码的命名规则为：</a:t>
            </a:r>
            <a:r>
              <a:rPr lang="en-US" altLang="zh-CN" dirty="0"/>
              <a:t>HU+2</a:t>
            </a:r>
            <a:r>
              <a:rPr lang="zh-CN" altLang="zh-CN" dirty="0"/>
              <a:t>位公司代码</a:t>
            </a:r>
            <a:r>
              <a:rPr lang="en-US" altLang="zh-CN" dirty="0"/>
              <a:t>+6</a:t>
            </a:r>
            <a:r>
              <a:rPr lang="zh-CN" altLang="zh-CN" dirty="0"/>
              <a:t>位时间代码</a:t>
            </a:r>
            <a:r>
              <a:rPr lang="en-US" altLang="zh-CN" dirty="0"/>
              <a:t>+6</a:t>
            </a:r>
            <a:r>
              <a:rPr lang="zh-CN" altLang="zh-CN" dirty="0"/>
              <a:t>位流水号</a:t>
            </a:r>
            <a:r>
              <a:rPr lang="zh-CN" altLang="en-US" dirty="0"/>
              <a:t>有利于全公司范围内协同</a:t>
            </a:r>
            <a:r>
              <a:rPr lang="zh-CN" altLang="en-US" dirty="0" smtClean="0"/>
              <a:t>处理</a:t>
            </a:r>
            <a:endParaRPr lang="en-US" altLang="zh-CN" dirty="0" smtClean="0"/>
          </a:p>
          <a:p>
            <a:r>
              <a:rPr lang="zh-CN" altLang="en-US" dirty="0"/>
              <a:t>托盘可以和</a:t>
            </a:r>
            <a:r>
              <a:rPr lang="en-US" altLang="zh-CN" dirty="0"/>
              <a:t>RK</a:t>
            </a:r>
            <a:r>
              <a:rPr lang="zh-CN" altLang="en-US" dirty="0"/>
              <a:t>类同，区别在于一个托盘对应多个相同零件号</a:t>
            </a:r>
            <a:r>
              <a:rPr lang="en-US" altLang="zh-CN" dirty="0"/>
              <a:t>+</a:t>
            </a:r>
            <a:r>
              <a:rPr lang="zh-CN" altLang="en-US" dirty="0"/>
              <a:t>版本号的</a:t>
            </a:r>
            <a:r>
              <a:rPr lang="en-US" altLang="zh-CN" dirty="0" smtClean="0"/>
              <a:t>HU</a:t>
            </a:r>
            <a:r>
              <a:rPr lang="zh-CN" altLang="en-US" dirty="0" smtClean="0"/>
              <a:t>。</a:t>
            </a:r>
            <a:r>
              <a:rPr lang="en-US" altLang="zh-CN" dirty="0"/>
              <a:t> HU</a:t>
            </a:r>
            <a:r>
              <a:rPr lang="zh-CN" altLang="en-US" dirty="0"/>
              <a:t>、</a:t>
            </a:r>
            <a:r>
              <a:rPr lang="en-US" altLang="zh-CN" dirty="0"/>
              <a:t>RK</a:t>
            </a:r>
            <a:r>
              <a:rPr lang="zh-CN" altLang="en-US" dirty="0"/>
              <a:t>、</a:t>
            </a:r>
            <a:r>
              <a:rPr lang="zh-CN" altLang="en-US" dirty="0" smtClean="0"/>
              <a:t>托盘统一到一张数据表。</a:t>
            </a:r>
            <a:endParaRPr lang="en-US" altLang="zh-CN" dirty="0" smtClean="0"/>
          </a:p>
          <a:p>
            <a:r>
              <a:rPr lang="zh-CN" altLang="en-US" dirty="0"/>
              <a:t>小件除了和</a:t>
            </a:r>
            <a:r>
              <a:rPr lang="en-US" altLang="zh-CN" dirty="0"/>
              <a:t>HU</a:t>
            </a:r>
            <a:r>
              <a:rPr lang="zh-CN" altLang="en-US" dirty="0"/>
              <a:t>形式存在外，还和</a:t>
            </a:r>
            <a:r>
              <a:rPr lang="en-US" altLang="zh-CN" dirty="0"/>
              <a:t>RK</a:t>
            </a:r>
            <a:r>
              <a:rPr lang="zh-CN" altLang="en-US" dirty="0"/>
              <a:t>也有了绑定</a:t>
            </a:r>
            <a:r>
              <a:rPr lang="zh-CN" altLang="en-US" dirty="0" smtClean="0"/>
              <a:t>关系</a:t>
            </a:r>
            <a:endParaRPr lang="en-US" altLang="zh-CN" dirty="0" smtClean="0"/>
          </a:p>
          <a:p>
            <a:r>
              <a:rPr lang="zh-CN" altLang="en-US" dirty="0"/>
              <a:t>对于条码和料箱的绑定关系，和</a:t>
            </a:r>
            <a:r>
              <a:rPr lang="en-US" altLang="zh-CN" dirty="0"/>
              <a:t>2.0</a:t>
            </a:r>
            <a:r>
              <a:rPr lang="zh-CN" altLang="en-US" dirty="0"/>
              <a:t>几乎一样，只是存在零件号</a:t>
            </a:r>
            <a:r>
              <a:rPr lang="en-US" altLang="zh-CN" dirty="0"/>
              <a:t>+</a:t>
            </a:r>
            <a:r>
              <a:rPr lang="zh-CN" altLang="en-US" dirty="0"/>
              <a:t>版本号的</a:t>
            </a:r>
            <a:r>
              <a:rPr lang="zh-CN" altLang="en-US" dirty="0" smtClean="0"/>
              <a:t>区别</a:t>
            </a:r>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379168636"/>
      </p:ext>
    </p:extLst>
  </p:cSld>
  <p:clrMapOvr>
    <a:masterClrMapping/>
  </p:clrMapOvr>
</p:sld>
</file>

<file path=ppt/theme/theme1.xml><?xml version="1.0" encoding="utf-8"?>
<a:theme xmlns:a="http://schemas.openxmlformats.org/drawingml/2006/main" name="YFPO-Template-16-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Z_YFPO">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a:defPPr>
      </a:lstStyle>
      <a:style>
        <a:lnRef idx="2">
          <a:schemeClr val="accent1"/>
        </a:lnRef>
        <a:fillRef idx="1">
          <a:schemeClr val="lt1"/>
        </a:fillRef>
        <a:effectRef idx="0">
          <a:schemeClr val="accent1"/>
        </a:effectRef>
        <a:fontRef idx="minor">
          <a:schemeClr val="dk1"/>
        </a:fontRef>
      </a:style>
    </a:spDef>
    <a:txDef>
      <a:spPr>
        <a:noFill/>
      </a:spPr>
      <a:bodyPr wrap="square" rtlCol="0">
        <a:spAutoFit/>
      </a:bodyPr>
      <a:lstStyle>
        <a:defPPr>
          <a:defRPr sz="1600" dirty="0"/>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YFPO-Template-16-9</Template>
  <TotalTime>2001</TotalTime>
  <Words>727</Words>
  <Application>Microsoft Office PowerPoint</Application>
  <PresentationFormat>自定义</PresentationFormat>
  <Paragraphs>71</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YFPO-Template-16-9</vt:lpstr>
      <vt:lpstr>MES3.0与MES2.0差异点</vt:lpstr>
      <vt:lpstr>目录 Content</vt:lpstr>
      <vt:lpstr>终端操作差异</vt:lpstr>
      <vt:lpstr>安全发运操作</vt:lpstr>
      <vt:lpstr>反报交操作</vt:lpstr>
      <vt:lpstr>数据分析差异</vt:lpstr>
      <vt:lpstr>条码件相关数据关系（1/2）</vt:lpstr>
      <vt:lpstr>条码件相关数据关系（2/2）</vt:lpstr>
      <vt:lpstr>料箱(HU,RK,托盘)，料箱和条码绑定关系</vt:lpstr>
      <vt:lpstr>库存事务和库存账务差异</vt:lpstr>
      <vt:lpstr>库存事务的移动类型</vt:lpstr>
      <vt:lpstr>谢谢！ 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 Pengfei(YFPOIT)</dc:creator>
  <cp:lastModifiedBy>Ma Pengfei(YFPOIT)</cp:lastModifiedBy>
  <cp:revision>1387</cp:revision>
  <cp:lastPrinted>2016-04-19T05:16:23Z</cp:lastPrinted>
  <dcterms:created xsi:type="dcterms:W3CDTF">2016-03-08T07:51:35Z</dcterms:created>
  <dcterms:modified xsi:type="dcterms:W3CDTF">2016-09-23T01:48:12Z</dcterms:modified>
</cp:coreProperties>
</file>